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3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penSans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d0713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d0713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b5464de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b5464de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6d0713f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6d0713f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d0713f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6d0713f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d0713f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d0713f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d0713f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d0713f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d0713f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6d0713f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692150a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692150a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6d0713f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6d0713f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6d0713f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6d0713f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d0713f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d0713f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d0713f7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d0713f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d0713f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6d0713f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d0713f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d0713f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b0287d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b0287d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7b5464de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7b5464de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7b5464d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7b5464d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7b5464de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7b5464de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b5464d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b5464d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b5464de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b5464de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d0713f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d0713f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6d0713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6d0713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b5464de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b5464de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b5464de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b5464de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b5464de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7b5464de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4" name="Google Shape;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2" name="Google Shape;19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4" name="Google Shape;224;p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5" name="Google Shape;245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7" name="Google Shape;247;p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0" name="Google Shape;250;p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6" name="Google Shape;25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0" name="Google Shape;260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1" name="Google Shape;261;p5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62" name="Google Shape;2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27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305475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73533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RecyclerView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7" name="Google Shape;207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.../RecyclerView.ViewHolder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training/material/lists-cards.html" TargetMode="External"/><Relationship Id="rId4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ogle-developer-training.github.io/android-developer-fundamentals-course-concepts-v2/unit-2-user-experience/lesson-4-user-interaction/4-5-c-recyclerview/4-5-c-recyclerview.html" TargetMode="External"/><Relationship Id="rId4" Type="http://schemas.openxmlformats.org/officeDocument/2006/relationships/hyperlink" Target="https://codelabs.developers.google.com/codelabs/android-training-create-recycler-vie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.../RecyclerView.LayoutManager.html" TargetMode="External"/><Relationship Id="rId5" Type="http://schemas.openxmlformats.org/officeDocument/2006/relationships/hyperlink" Target="https://developer.android.com/reference/android/support/v7/widget/RecyclerView.Adapter.html" TargetMode="External"/><Relationship Id="rId6" Type="http://schemas.openxmlformats.org/officeDocument/2006/relationships/hyperlink" Target="https://developer.android.com/.../RecyclerView.ViewHolder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LinearLayoutManager.html" TargetMode="External"/><Relationship Id="rId5" Type="http://schemas.openxmlformats.org/officeDocument/2006/relationships/hyperlink" Target="https://developer.android.com/reference/android/support/v7/widget/GridLayoutManager.html" TargetMode="External"/><Relationship Id="rId6" Type="http://schemas.openxmlformats.org/officeDocument/2006/relationships/hyperlink" Target="https://developer.android.com/reference/android/support/v7/widget/StaggeredGridLayoutManager.html" TargetMode="External"/><Relationship Id="rId7" Type="http://schemas.openxmlformats.org/officeDocument/2006/relationships/hyperlink" Target="https://developer.android.com/reference/android/support/v7/widget/RecyclerView.LayoutManager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reference/android/database/Cursor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</a:t>
            </a:r>
            <a:endParaRPr/>
          </a:p>
        </p:txBody>
      </p:sp>
      <p:sp>
        <p:nvSpPr>
          <p:cNvPr id="274" name="Google Shape;274;p53"/>
          <p:cNvSpPr txBox="1"/>
          <p:nvPr>
            <p:ph idx="4294967295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1078275"/>
            <a:ext cx="4045200" cy="17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User Interaction 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62"/>
          <p:cNvSpPr txBox="1"/>
          <p:nvPr>
            <p:ph idx="1" type="body"/>
          </p:nvPr>
        </p:nvSpPr>
        <p:spPr>
          <a:xfrm>
            <a:off x="311700" y="1076275"/>
            <a:ext cx="8520600" cy="29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Used by the adapter to prepare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with data for one list item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Layout specified in an XML resource file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have clickable elements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Is placed by the layout manager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ViewHolder?</a:t>
            </a:r>
            <a:endParaRPr/>
          </a:p>
        </p:txBody>
      </p:sp>
      <p:pic>
        <p:nvPicPr>
          <p:cNvPr id="350" name="Google Shape;35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RecyclerView</a:t>
            </a:r>
            <a:endParaRPr/>
          </a:p>
        </p:txBody>
      </p:sp>
      <p:sp>
        <p:nvSpPr>
          <p:cNvPr id="356" name="Google Shape;356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to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layout for item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RecyclerView.Adapter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Extend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RecyclerView.ViewHolder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400"/>
              </a:spcBef>
              <a:spcAft>
                <a:spcPts val="20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, 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with adapter and layout manager</a:t>
            </a:r>
            <a:endParaRPr/>
          </a:p>
        </p:txBody>
      </p:sp>
      <p:sp>
        <p:nvSpPr>
          <p:cNvPr id="365" name="Google Shape;36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Summary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app/build.gradle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5"/>
          <p:cNvSpPr txBox="1"/>
          <p:nvPr>
            <p:ph idx="1" type="body"/>
          </p:nvPr>
        </p:nvSpPr>
        <p:spPr>
          <a:xfrm>
            <a:off x="145775" y="1076275"/>
            <a:ext cx="89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chemeClr val="dk1"/>
                </a:solidFill>
              </a:rPr>
              <a:t> dependency to build.gradle if needed: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compile 'com.android.support:recyclerview-v7:26.1.0'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dependency to app/build.gradle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6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6"/>
          <p:cNvSpPr txBox="1"/>
          <p:nvPr>
            <p:ph idx="1" type="body"/>
          </p:nvPr>
        </p:nvSpPr>
        <p:spPr>
          <a:xfrm>
            <a:off x="311700" y="1228675"/>
            <a:ext cx="8520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android.support.v7.widget.RecyclerView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android:id="@+id/recyclerview"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android:layout_width="match_parent"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android:layout_height="match_parent"&gt;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&lt;/android.support.v7.widget.RecyclerView&gt;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RecyclerView to XML Layout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Item layout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6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 …&gt;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&lt;TextView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android:id="@+id/word"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style="@style/word_title"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layout for 1 list item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392" name="Google Shape;392;p67"/>
          <p:cNvPicPr preferRelativeResize="0"/>
          <p:nvPr/>
        </p:nvPicPr>
        <p:blipFill rotWithShape="1">
          <a:blip r:embed="rId4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Create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WordListAdapter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extends RecyclerView.Adapter&lt;WordListAdapter.WordViewHolder&gt;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WordListAdapter(Context context,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LinkedList&lt;String&gt; wordList)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mInflater = LayoutInflater.from(context);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this.mWordList = wordList;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the adapter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inBindViewHolder()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getItemCount()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Let's take a look!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8" name="Google Shape;408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 has 3 required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onCreateViewHolder()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84525" y="1076275"/>
            <a:ext cx="8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WordViewHolder onCreateViewHolder(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ViewGroup parent, int viewType)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Create view from layout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View mItemView = mInflater.inflate(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R.layout.wordlist_item, parent, false);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WordViewHolder(mItemView, this);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onCreateViewHolder()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onBindViewHolder()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onBindViewHolder(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WordViewHolder holder, int position)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Retrieve the data for that position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mCurrent = mWordList.get(position);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Add the data to the view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holder.wordItemView.setText(mCurrent);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onBindViewHolder()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 RecyclerView</a:t>
            </a:r>
            <a:endParaRPr/>
          </a:p>
        </p:txBody>
      </p:sp>
      <p:sp>
        <p:nvSpPr>
          <p:cNvPr id="283" name="Google Shape;283;p5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getItemCount()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public int getItemCount() {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Return the number of data items to display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mWordList.size();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getItemCount()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Adapter: ViewHolder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you want to handle mouse clicks: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WordViewHolder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extends RecyclerView.ViewHolder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implements View.OnClickListener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//..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the view holder in adapter class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ViewHolder: Constructor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WordViewHolder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itemView, WordListAdapter adapter)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super(itemView);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Get the layout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wordItemView = itemView.findViewById(R.id.word);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Associate with this adapter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this.mAdapter = adapter;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Add click listener,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itemView.setOnClickListener(this);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Implement onClick() if desired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holder constructor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RecyclerView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5"/>
          <p:cNvSpPr txBox="1"/>
          <p:nvPr>
            <p:ph idx="1" type="body"/>
          </p:nvPr>
        </p:nvSpPr>
        <p:spPr>
          <a:xfrm>
            <a:off x="311700" y="1172675"/>
            <a:ext cx="8520600" cy="3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 = findViewById(R.id.recyclerview);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mAdapter = new WordListAdapter(this, mWordList);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mRecyclerView.setAdapter(mAdapter);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mRecyclerView.setLayoutManager(new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LinearLayoutManager(this));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Create the RecyclerView in Activity onCreate()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Practical: RecyclerView </a:t>
            </a:r>
            <a:endParaRPr/>
          </a:p>
        </p:txBody>
      </p:sp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311700" y="1533475"/>
            <a:ext cx="8520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is rather complex with many separate pieces. So, there is a whole practical where you implement a RecyclerView that displays a list of clickable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Shows all the steps, one by one with a complete app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4" name="Google Shape;46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235500" y="1244075"/>
            <a:ext cx="86964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RecyclerView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RecyclerView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RecyclerView.Adapter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RecyclerView.ViewHolder</a:t>
            </a:r>
            <a:r>
              <a:rPr lang="en"/>
              <a:t> class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RecyclerView.LayoutManager</a:t>
            </a:r>
            <a:r>
              <a:rPr lang="en"/>
              <a:t>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1" name="Google Shape;47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7" name="Google Shape;477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7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4.5 RecyclerView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4.5 RecyclerView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4" name="Google Shape;484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9" name="Google Shape;289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>
                <a:solidFill>
                  <a:srgbClr val="000000"/>
                </a:solidFill>
              </a:rPr>
              <a:t> Components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Implementing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RecyclerView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RecyclerView?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6"/>
          <p:cNvSpPr txBox="1"/>
          <p:nvPr>
            <p:ph idx="1" type="body"/>
          </p:nvPr>
        </p:nvSpPr>
        <p:spPr>
          <a:xfrm>
            <a:off x="311700" y="1190300"/>
            <a:ext cx="51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r>
              <a:rPr lang="en" sz="2000">
                <a:solidFill>
                  <a:srgbClr val="000000"/>
                </a:solidFill>
              </a:rPr>
              <a:t> is s</a:t>
            </a:r>
            <a:r>
              <a:rPr lang="en" sz="2000">
                <a:solidFill>
                  <a:srgbClr val="000000"/>
                </a:solidFill>
              </a:rPr>
              <a:t>crollable container for large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Uses and reuses limited number of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rgbClr val="000000"/>
                </a:solidFill>
              </a:rPr>
              <a:t> elements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Updates changing data fast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475" y="1085250"/>
            <a:ext cx="2857625" cy="3312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v_wordlistsql-1.png" id="299" name="Google Shape;299;p56"/>
          <p:cNvPicPr preferRelativeResize="0"/>
          <p:nvPr/>
        </p:nvPicPr>
        <p:blipFill rotWithShape="1">
          <a:blip r:embed="rId5">
            <a:alphaModFix/>
          </a:blip>
          <a:srcRect b="17693" l="9803" r="11263" t="13488"/>
          <a:stretch/>
        </p:blipFill>
        <p:spPr>
          <a:xfrm>
            <a:off x="6051400" y="1725950"/>
            <a:ext cx="1132475" cy="1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6"/>
          <p:cNvSpPr/>
          <p:nvPr/>
        </p:nvSpPr>
        <p:spPr>
          <a:xfrm>
            <a:off x="6831675" y="3226375"/>
            <a:ext cx="352200" cy="31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RecyclerView Components</a:t>
            </a:r>
            <a:endParaRPr/>
          </a:p>
        </p:txBody>
      </p:sp>
      <p:sp>
        <p:nvSpPr>
          <p:cNvPr id="306" name="Google Shape;30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8"/>
          <p:cNvSpPr txBox="1"/>
          <p:nvPr>
            <p:ph idx="1" type="body"/>
          </p:nvPr>
        </p:nvSpPr>
        <p:spPr>
          <a:xfrm>
            <a:off x="82125" y="1028525"/>
            <a:ext cx="90618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RecyclerView</a:t>
            </a:r>
            <a:r>
              <a:rPr lang="en" sz="1800"/>
              <a:t> scrolling list for list items—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</a:t>
            </a:r>
            <a:r>
              <a:rPr lang="en" sz="1800"/>
              <a:t> for one item of data—XML file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Layout manage</a:t>
            </a:r>
            <a:r>
              <a:rPr lang="en" sz="1800"/>
              <a:t>r handles the organization of UI components in 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Recyclerview.LayoutManager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</a:t>
            </a:r>
            <a:r>
              <a:rPr lang="en" sz="1800"/>
              <a:t> connects data to the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RecyclerView</a:t>
            </a:r>
            <a:r>
              <a:rPr lang="en" sz="1800"/>
              <a:t>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RecyclerView.Adapter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ViewHolder</a:t>
            </a:r>
            <a:r>
              <a:rPr lang="en" sz="1800"/>
              <a:t> has view information for displaying one item—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RecyclerView.ViewHolder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components fit together overview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8" y="1421725"/>
            <a:ext cx="8261025" cy="2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Layout Manager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954550"/>
            <a:ext cx="8520600" cy="4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</a:t>
            </a:r>
            <a:r>
              <a:rPr lang="en" sz="2000"/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 sz="2000"/>
              <a:t> has a layout manager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to position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 inside a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RecyclerView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Reuses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/>
              <a:t> items</a:t>
            </a:r>
            <a:r>
              <a:rPr lang="en" sz="2000"/>
              <a:t> that are no longer visible to the user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Built-in layout managers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LinearLayoutManager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GridLayoutManager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StaggeredGridLayoutManager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</a:t>
            </a:r>
            <a:r>
              <a:rPr lang="en" sz="2000"/>
              <a:t>xtend </a:t>
            </a: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RecyclerView.LayoutManager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layout manager?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1"/>
          <p:cNvSpPr txBox="1"/>
          <p:nvPr>
            <p:ph idx="1" type="body"/>
          </p:nvPr>
        </p:nvSpPr>
        <p:spPr>
          <a:xfrm>
            <a:off x="831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Helps incompatible interfaces work together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Example: Takes data from database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Cursor</a:t>
            </a:r>
            <a:r>
              <a:rPr lang="en">
                <a:solidFill>
                  <a:schemeClr val="dk1"/>
                </a:solidFill>
              </a:rPr>
              <a:t> and prepares strings to put into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Intermediary between data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Manages creating, updating, adding, deleting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items as underlying data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RecyclerView.Adapter</a:t>
            </a:r>
            <a:r>
              <a:rPr lang="en"/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adapter?</a:t>
            </a:r>
            <a:endParaRPr/>
          </a:p>
        </p:txBody>
      </p:sp>
      <p:pic>
        <p:nvPicPr>
          <p:cNvPr id="341" name="Google Shape;34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3975" y="3395550"/>
            <a:ext cx="3445825" cy="1097125"/>
          </a:xfrm>
          <a:prstGeom prst="rect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