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65d47c9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65d47c9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5d47c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5d47c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e6847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e6847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8fa0b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8fa0b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d47c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d47c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5d47c9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65d47c9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9850b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9850b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5d47c9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5d47c9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5d47c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65d47c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d47c9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65d47c9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65d47c9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65d47c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d47c9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65d47c9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65d47c9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65d47c9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65d47c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65d47c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5d47c9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5d47c9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65d47c91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65d47c91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65d47c9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65d47c9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e6847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e6847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65d47c9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65d47c9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e6847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e6847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65d47c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65d47c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3e6847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3e6847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9850b7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9850b7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e6847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e6847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65d47c9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65d47c9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3e6847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3e6847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e68470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e68470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3e6847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3e6847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65d47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65d47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65d47c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65d47c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65d47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65d47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d47c9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5d47c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5d47c9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5d47c9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e684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3e684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5d47c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5d47c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9850b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9850b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3" name="Google Shape;1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0" name="Google Shape;7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Google Shape;13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5-delightful-user-experience/5-1-c-drawables-styles-and-themes/5-1-c-drawables-styles-and-themes.html" TargetMode="External"/><Relationship Id="rId4" Type="http://schemas.openxmlformats.org/officeDocument/2006/relationships/hyperlink" Target="https://codelabs.developers.google.com/codelabs/android-training-drawables-styles-and-them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07" name="Google Shape;207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Nine-Patch Files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the stretchable regions (next slide)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69" name="Google Shape;269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Nine-Patch Files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9" cy="36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0"/>
          <p:cNvCxnSpPr>
            <a:endCxn id="278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50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9" name="Google Shape;279;p50"/>
          <p:cNvCxnSpPr>
            <a:endCxn id="280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50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50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4" name="Google Shape;284;p5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50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50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50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9" name="Google Shape;289;p50"/>
          <p:cNvCxnSpPr>
            <a:stCxn id="290" idx="6"/>
          </p:cNvCxnSpPr>
          <p:nvPr/>
        </p:nvCxnSpPr>
        <p:spPr>
          <a:xfrm>
            <a:off x="4981590" y="2153238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50"/>
          <p:cNvSpPr/>
          <p:nvPr/>
        </p:nvSpPr>
        <p:spPr>
          <a:xfrm>
            <a:off x="4610190" y="1967538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4804390" y="1714882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0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layered images, just like with drawing tools, such as Gimp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Android, each layer is represented by a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organized and managed in XML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and the items can have properties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drawn on top of each other in the order defined in the XML file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</p:txBody>
      </p:sp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List</a:t>
            </a:r>
            <a:endParaRPr/>
          </a:p>
        </p:txBody>
      </p:sp>
      <p:sp>
        <p:nvSpPr>
          <p:cNvPr id="300" name="Google Shape;30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Layer List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Drawables &amp; GradientDrawable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 shape and its properties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Rectangle, oval, ring,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GradientDrawable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3"/>
            <a:ext cx="3023450" cy="9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Drawables 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 that can cross-fade between two other drawables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graphic represented by &lt;item&gt; inside &lt;selector&gt;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  <a:endParaRPr sz="1800" u="sng"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Transition Drawables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88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findViewById(R.id.button);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smoothly for all screen sizes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API Level 21 and 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Vector Asset Studio to create (slides below)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  <a:endParaRPr u="sng"/>
          </a:p>
        </p:txBody>
      </p:sp>
      <p:sp>
        <p:nvSpPr>
          <p:cNvPr id="347" name="Google Shape;34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Vector drawables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58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6088225" y="3926950"/>
            <a:ext cx="398875" cy="334789"/>
          </a:xfrm>
          <a:custGeom>
            <a:rect b="b" l="l" r="r" t="t"/>
            <a:pathLst>
              <a:path extrusionOk="0" h="17215" w="15955">
                <a:moveTo>
                  <a:pt x="15955" y="17215"/>
                </a:moveTo>
                <a:cubicBezTo>
                  <a:pt x="14416" y="16725"/>
                  <a:pt x="9027" y="15816"/>
                  <a:pt x="6718" y="14276"/>
                </a:cubicBezTo>
                <a:cubicBezTo>
                  <a:pt x="4409" y="12737"/>
                  <a:pt x="3219" y="10357"/>
                  <a:pt x="2099" y="7978"/>
                </a:cubicBezTo>
                <a:cubicBezTo>
                  <a:pt x="979" y="5599"/>
                  <a:pt x="350" y="1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7" name="Google Shape;357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Drawables, styles,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themes</a:t>
            </a:r>
            <a:endParaRPr/>
          </a:p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Asset Studio</a:t>
            </a:r>
            <a:endParaRPr/>
          </a:p>
        </p:txBody>
      </p:sp>
      <p:sp>
        <p:nvSpPr>
          <p:cNvPr id="363" name="Google Shape;363;p5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icons, images, and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Right-click</a:t>
            </a:r>
            <a:r>
              <a:rPr lang="en"/>
              <a:t> the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Asset Studio? </a:t>
            </a:r>
            <a:endParaRPr/>
          </a:p>
        </p:txBody>
      </p:sp>
      <p:sp>
        <p:nvSpPr>
          <p:cNvPr id="370" name="Google Shape;370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6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377" name="Google Shape;377;p61"/>
          <p:cNvCxnSpPr>
            <a:stCxn id="378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1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Image, Clipart, or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icon to chose clipart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  <a:endParaRPr/>
          </a:p>
        </p:txBody>
      </p:sp>
      <p:cxnSp>
        <p:nvCxnSpPr>
          <p:cNvPr id="380" name="Google Shape;380;p61"/>
          <p:cNvCxnSpPr>
            <a:stCxn id="381" idx="6"/>
          </p:cNvCxnSpPr>
          <p:nvPr/>
        </p:nvCxnSpPr>
        <p:spPr>
          <a:xfrm>
            <a:off x="4761763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61"/>
          <p:cNvSpPr/>
          <p:nvPr/>
        </p:nvSpPr>
        <p:spPr>
          <a:xfrm>
            <a:off x="4390363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2" name="Google Shape;382;p61"/>
          <p:cNvCxnSpPr>
            <a:stCxn id="383" idx="6"/>
          </p:cNvCxnSpPr>
          <p:nvPr/>
        </p:nvCxnSpPr>
        <p:spPr>
          <a:xfrm flipH="1" rot="10800000">
            <a:off x="5171638" y="2349801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61"/>
          <p:cNvSpPr/>
          <p:nvPr/>
        </p:nvSpPr>
        <p:spPr>
          <a:xfrm>
            <a:off x="4800238" y="21785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4" name="Google Shape;384;p61"/>
          <p:cNvCxnSpPr>
            <a:stCxn id="385" idx="6"/>
          </p:cNvCxnSpPr>
          <p:nvPr/>
        </p:nvCxnSpPr>
        <p:spPr>
          <a:xfrm>
            <a:off x="5214238" y="3556626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61"/>
          <p:cNvSpPr/>
          <p:nvPr/>
        </p:nvSpPr>
        <p:spPr>
          <a:xfrm>
            <a:off x="4842838" y="3370926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Asset Studio</a:t>
            </a:r>
            <a:endParaRPr/>
          </a:p>
        </p:txBody>
      </p:sp>
      <p:sp>
        <p:nvSpPr>
          <p:cNvPr id="392" name="Google Shape;392;p6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 or supply your own vector drawings for API 21 and later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scalable vector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res</a:t>
            </a:r>
            <a:r>
              <a:rPr lang="en"/>
              <a:t> folder 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 Asset Studio? </a:t>
            </a:r>
            <a:endParaRPr/>
          </a:p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50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406" name="Google Shape;406;p64"/>
          <p:cNvCxnSpPr>
            <a:stCxn id="407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64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from Material Icon library, or supply your own SVG or PSD vector drawing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Opens Material Icon library</a:t>
            </a:r>
            <a:endParaRPr/>
          </a:p>
        </p:txBody>
      </p:sp>
      <p:cxnSp>
        <p:nvCxnSpPr>
          <p:cNvPr id="409" name="Google Shape;409;p64"/>
          <p:cNvCxnSpPr>
            <a:stCxn id="410" idx="6"/>
          </p:cNvCxnSpPr>
          <p:nvPr/>
        </p:nvCxnSpPr>
        <p:spPr>
          <a:xfrm flipH="1" rot="10800000">
            <a:off x="4909813" y="2302101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64"/>
          <p:cNvSpPr/>
          <p:nvPr/>
        </p:nvSpPr>
        <p:spPr>
          <a:xfrm>
            <a:off x="4538413" y="21926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Use smallest resolution picture necessary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Resize, crop, compress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 drawings for simple images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Images, memory, and performance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5" y="184225"/>
            <a:ext cx="1671575" cy="2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83100" y="2653946"/>
            <a:ext cx="88887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appropriate image formats for image type and size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lossy image formats and adjust quality where possible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</a:t>
            </a:r>
            <a:endParaRPr/>
          </a:p>
        </p:txBody>
      </p:sp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Collection of attributes that define the visual appearance of a View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duplication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compact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visual appearance of many components with one style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Style? </a:t>
            </a:r>
            <a:endParaRPr/>
          </a:p>
        </p:txBody>
      </p:sp>
      <p:sp>
        <p:nvSpPr>
          <p:cNvPr id="433" name="Google Shape;43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reduce clutter</a:t>
            </a:r>
            <a:endParaRPr/>
          </a:p>
        </p:txBody>
      </p:sp>
      <p:sp>
        <p:nvSpPr>
          <p:cNvPr id="439" name="Google Shape;439;p68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  <a:endParaRPr sz="1800"/>
          </a:p>
        </p:txBody>
      </p:sp>
      <p:sp>
        <p:nvSpPr>
          <p:cNvPr id="440" name="Google Shape;440;p68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8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image assets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</a:t>
            </a:r>
            <a:endParaRPr/>
          </a:p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styles in styles.xml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res/values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Parent</a:t>
            </a:r>
            <a:endParaRPr/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Define child</a:t>
            </a:r>
            <a:endParaRPr/>
          </a:p>
        </p:txBody>
      </p:sp>
      <p:sp>
        <p:nvSpPr>
          <p:cNvPr id="465" name="Google Shape;465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child with Codefont as parent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3" name="Google Shape;47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Theme is a style applied to an entire activity or even the entire application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 are applied in AndroidManifest.xml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  <a:endParaRPr/>
          </a:p>
        </p:txBody>
      </p:sp>
      <p:sp>
        <p:nvSpPr>
          <p:cNvPr id="486" name="Google Shape;486;p74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800"/>
          </a:p>
        </p:txBody>
      </p:sp>
      <p:sp>
        <p:nvSpPr>
          <p:cNvPr id="487" name="Google Shape;48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and Themes Resources</a:t>
            </a:r>
            <a:endParaRPr/>
          </a:p>
        </p:txBody>
      </p:sp>
      <p:sp>
        <p:nvSpPr>
          <p:cNvPr id="494" name="Google Shape;494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platform has collection of built in styles and themes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Styles and Themes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DayNight Theme Guide</a:t>
            </a:r>
            <a:endParaRPr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3" cy="29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09" name="Google Shape;509;p7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510" name="Google Shape;510;p7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Drawables, styles, and themes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Drawables, styles, and themes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6" name="Google Shape;516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  <a:endParaRPr/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classes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PNG (.png), JPG (.jpg), or GIF (.gif) format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Uncompressed BMP (.bmp)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Placed directly in res/drawables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Bitmaps</a:t>
            </a:r>
            <a:endParaRPr/>
          </a:p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Drawables</a:t>
            </a:r>
            <a:endParaRPr/>
          </a:p>
        </p:txBody>
      </p:sp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Nine-Patch Files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stretches bigger, not smaller, so start with small image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used for backgrounds of UI elements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button background changes size with label 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