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7ED550-BC72-445B-BDB9-E552920E0179}">
  <a:tblStyle styleId="{2C7ED550-BC72-445B-BDB9-E552920E01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{2C7ED550-BC72-445B-BDB9-E552920E0179}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