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0" r:id="rId1"/>
    <p:sldMasterId id="2147483721" r:id="rId2"/>
    <p:sldMasterId id="2147483722" r:id="rId3"/>
    <p:sldMasterId id="2147483723" r:id="rId4"/>
    <p:sldMasterId id="2147483724" r:id="rId5"/>
    <p:sldMasterId id="2147483725" r:id="rId6"/>
  </p:sldMasterIdLst>
  <p:notesMasterIdLst>
    <p:notesMasterId r:id="rId3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7.fntdata"/><Relationship Id="rId21" Type="http://schemas.openxmlformats.org/officeDocument/2006/relationships/slide" Target="slides/slide15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4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6" name="Google Shape;276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7" name="Google Shape;277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0" name="Google Shape;280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5" name="Google Shape;285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8" name="Google Shape;288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9" name="Google Shape;289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" name="Google Shape;298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9" name="Google Shape;299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2" name="Google Shape;302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7" name="Google Shape;307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1" name="Google Shape;321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2" name="Google Shape;322;p6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23" name="Google Shape;323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0" name="Google Shape;340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1" name="Google Shape;341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4" name="Google Shape;344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9" name="Google Shape;349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2" name="Google Shape;352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3" name="Google Shape;353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2" name="Google Shape;362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3" name="Google Shape;363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6" name="Google Shape;366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0" name="Google Shape;370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1" name="Google Shape;371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2" name="Google Shape;372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75" name="Google Shape;375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6" name="Google Shape;386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7" name="Google Shape;387;p77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2" name="Google Shape;332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app/AppCompatActivity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support-library/features.html#v7-appcompa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3.xm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support-library/feature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3.xm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support-library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developer.android.com/reference/packages.html" TargetMode="External"/><Relationship Id="rId5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setup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support-library/features.html#v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3.xm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99" name="Google Shape;399;p79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00" name="Google Shape;400;p79"/>
          <p:cNvSpPr txBox="1">
            <a:spLocks noGrp="1"/>
          </p:cNvSpPr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02" name="Google Shape;402;p79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63" name="Google Shape;463;p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70" name="Google Shape;470;p8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77" name="Google Shape;477;p9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84" name="Google Shape;484;p9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91" name="Google Shape;491;p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98" name="Google Shape;498;p9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>
            <a:spLocks noGrp="1"/>
          </p:cNvSpPr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11" name="Google Shape;511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l="54940" b="16289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3" name="Google Shape;523;p96" descr="ic_sdk_mg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826" y="2611426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lang="en" b="1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 b="1"/>
              <a:t>Not Installed</a:t>
            </a:r>
            <a:r>
              <a:rPr lang="en"/>
              <a:t> or </a:t>
            </a:r>
            <a:r>
              <a:rPr lang="en" b="1"/>
              <a:t>Update Available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lang="en" b="1"/>
              <a:t>Apply</a:t>
            </a:r>
            <a:endParaRPr/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lang="en" b="1"/>
              <a:t>OK</a:t>
            </a:r>
            <a:r>
              <a:rPr lang="en"/>
              <a:t> to install</a:t>
            </a:r>
            <a:endParaRPr/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lang="en" b="1"/>
              <a:t>Finish</a:t>
            </a:r>
            <a:endParaRPr/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lang="en" b="1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>
            <a:spLocks noGrp="1"/>
          </p:cNvSpPr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40" name="Google Shape;540;p9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47" name="Google Shape;547;p9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54" name="Google Shape;554;p10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1" name="Google Shape;561;p10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0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76" name="Google Shape;576;p10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16" name="Google Shape;416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23" name="Google Shape;423;p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>
            <a:spLocks noGrp="1"/>
          </p:cNvSpPr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36" name="Google Shape;436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43" name="Google Shape;443;p8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50" name="Google Shape;450;p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>
            <a:spLocks noGrp="1"/>
          </p:cNvSpPr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Macintosh PowerPoint</Application>
  <PresentationFormat>全屏显示(16:9)</PresentationFormat>
  <Paragraphs>151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Open Sans</vt:lpstr>
      <vt:lpstr>Roboto</vt:lpstr>
      <vt:lpstr>Consolas</vt:lpstr>
      <vt:lpstr>GDT master</vt:lpstr>
      <vt:lpstr>GDT master</vt:lpstr>
      <vt:lpstr>GDT master</vt:lpstr>
      <vt:lpstr>GDT master</vt:lpstr>
      <vt:lpstr>GDT master</vt:lpstr>
      <vt:lpstr>GDT master</vt:lpstr>
      <vt:lpstr>Testing, debugging, and using support libraries</vt:lpstr>
      <vt:lpstr>3.3 The Android Support Library</vt:lpstr>
      <vt:lpstr>Contents</vt:lpstr>
      <vt:lpstr>What are the Android support libraries?</vt:lpstr>
      <vt:lpstr>Features</vt:lpstr>
      <vt:lpstr>Support library features</vt:lpstr>
      <vt:lpstr>Backward compatibility</vt:lpstr>
      <vt:lpstr>Support libraries versions</vt:lpstr>
      <vt:lpstr>Libraries </vt:lpstr>
      <vt:lpstr>v4 Support Libraries</vt:lpstr>
      <vt:lpstr>v4 Support Libraries</vt:lpstr>
      <vt:lpstr>v7 Support Libraries</vt:lpstr>
      <vt:lpstr>v7 Support Libraries</vt:lpstr>
      <vt:lpstr>v7 appcompat library</vt:lpstr>
      <vt:lpstr>Complete list of libraries</vt:lpstr>
      <vt:lpstr>Using  support libraries</vt:lpstr>
      <vt:lpstr>Support libraries</vt:lpstr>
      <vt:lpstr>Start SDK Manager in Android Studio</vt:lpstr>
      <vt:lpstr>Find the Android Support Library</vt:lpstr>
      <vt:lpstr>Find the dependency identifier</vt:lpstr>
      <vt:lpstr>Add dependency to build.gradle</vt:lpstr>
      <vt:lpstr>Updated build.gradle (Module: app)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Testing, debugging, and using support libraries</dc:title>
  <cp:lastModifiedBy>Walkman Neo</cp:lastModifiedBy>
  <cp:revision>1</cp:revision>
  <dcterms:modified xsi:type="dcterms:W3CDTF">2020-10-05T12:59:23Z</dcterms:modified>
</cp:coreProperties>
</file>