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Open Sans" panose="020B0606030504020204" pitchFamily="34" charset="0"/>
      <p:regular r:id="rId64"/>
      <p:bold r:id="rId65"/>
      <p:italic r:id="rId66"/>
      <p:boldItalic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aef11ee9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aef11ee9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b558f4a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b558f4a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a992bd0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a992bd0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a992bd0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a992bd0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992bd0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992bd0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992bd0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992bd0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9a992bd0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9a992bd0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a992bd0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a992bd0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a992bd0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a992bd0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9a992bd0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9a992bd0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aef11ee9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aef11ee9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ef11ee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ef11ee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aef11ee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aef11ee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992bd0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992bd0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a992bd0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9a992bd0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9a992bd0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9a992bd0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a992bd0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a992bd0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a992bd0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a992bd0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992bd0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992bd0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9a992bd0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9a992bd0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aef11e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aef11e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9a992bd0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9a992bd0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a992bd0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a992bd06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9a992bd0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9a992bd0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9a992bd0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9a992bd0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9a992bd0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9a992bd0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a992bd0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9a992bd0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a992bd0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a992bd0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a992bd0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9a992bd0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a992bd0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9a992bd06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a992bd0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a992bd06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aef11ee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aef11ee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aef11ee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aef11ee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a992bd0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a992bd0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a992bd0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a992bd0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a992bd06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a992bd06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9a992bd0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9a992bd0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9a992bd06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9a992bd06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a992bd0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a992bd0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9a992bd06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9a992bd06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a992bd06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a992bd06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a992bd06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a992bd06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aef11ee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aef11ee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a992bd06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a992bd06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a992bd06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a992bd06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8aef11ee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8aef11ee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8aef11ee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8aef11ee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9a992bd0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9a992bd0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aef11ee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aef11ee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aef11ee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aef11ee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a86604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a86604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a992bd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a992bd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aef11ee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aef11ee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a992bd0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a992bd0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aef11ee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aef11ee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1309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settings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eference/Preferenc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content/SharedPreferences.html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preference/RingtonePreference.html" TargetMode="External"/><Relationship Id="rId3" Type="http://schemas.openxmlformats.org/officeDocument/2006/relationships/hyperlink" Target="https://developer.android.com/reference/android/preference/CheckBoxPreference.html" TargetMode="External"/><Relationship Id="rId7" Type="http://schemas.openxmlformats.org/officeDocument/2006/relationships/hyperlink" Target="https://developer.android.com/reference/android/widget/EditTex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preference/EditTextPreference.html" TargetMode="External"/><Relationship Id="rId5" Type="http://schemas.openxmlformats.org/officeDocument/2006/relationships/hyperlink" Target="https://developer.android.com/reference/android/preference/SwitchPreference.html" TargetMode="External"/><Relationship Id="rId4" Type="http://schemas.openxmlformats.org/officeDocument/2006/relationships/hyperlink" Target="https://developer.android.com/reference/android/preference/ListPreferenc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eference/PreferenceScreen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preference/PreferenceCategory.html" TargetMode="External"/><Relationship Id="rId5" Type="http://schemas.openxmlformats.org/officeDocument/2006/relationships/hyperlink" Target="https://developer.android.com/reference/android/preference/Preference.html" TargetMode="External"/><Relationship Id="rId4" Type="http://schemas.openxmlformats.org/officeDocument/2006/relationships/hyperlink" Target="https://developer.android.com/reference/android/preference/PreferenceGroup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app/AppCompatActivity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support/v7/preference/PreferenceFragmentCompat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AdapterView.OnItemClickListener.html#onItemClick(android.widget.AdapterView%3C?%3E,%20android.view.View,%20int,%20long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android.com/reference/android/widget/AdapterView.html#setOnItemClickListener(android.widget.AdapterView.OnItemClickListener)" TargetMode="External"/><Relationship Id="rId4" Type="http://schemas.openxmlformats.org/officeDocument/2006/relationships/hyperlink" Target="https://developer.android.com/reference/android/widget/AdapterView.OnItemClickListener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content/SharedPreferences.html" TargetMode="External"/><Relationship Id="rId3" Type="http://schemas.openxmlformats.org/officeDocument/2006/relationships/hyperlink" Target="https://developer.android.com/studio/intro/index.html" TargetMode="External"/><Relationship Id="rId7" Type="http://schemas.openxmlformats.org/officeDocument/2006/relationships/hyperlink" Target="https://developer.android.com/reference/android/app/Fragment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preference/PreferenceFragment.html" TargetMode="External"/><Relationship Id="rId5" Type="http://schemas.openxmlformats.org/officeDocument/2006/relationships/hyperlink" Target="https://developer.android.com/reference/android/preference/Preference.html" TargetMode="External"/><Relationship Id="rId10" Type="http://schemas.openxmlformats.org/officeDocument/2006/relationships/hyperlink" Target="https://material.google.com/patterns/settings.html" TargetMode="External"/><Relationship Id="rId4" Type="http://schemas.openxmlformats.org/officeDocument/2006/relationships/hyperlink" Target="https://developer.android.com/guide/topics/ui/settings.html" TargetMode="External"/><Relationship Id="rId9" Type="http://schemas.openxmlformats.org/officeDocument/2006/relationships/hyperlink" Target="https://developer.android.com/training/basics/data-storage/shared-preferences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4-saving-user-data/lesson-9-preferences-and-settings/9-2-c-app-settings/9-2-c-app-setting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labs.developers.google.com/codelabs/android-training-adding-settings-to-app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Preferences and settings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16+ Settings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838275"/>
            <a:ext cx="39315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Group into screens opened from main Settings screen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325" y="528975"/>
            <a:ext cx="4769675" cy="396035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versus Preference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Preference objects instead of View objects in your Settings screens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Design and edit Preference objects in the layout editor just like you do for View objects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Settings in a Preference Screen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49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settings in a preferences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is like a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in: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res &gt; xml &gt; preferences.xml</a:t>
            </a:r>
            <a:endParaRPr i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63" y="1421275"/>
            <a:ext cx="3743325" cy="2952750"/>
          </a:xfrm>
          <a:prstGeom prst="rect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Screen example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201225" y="993500"/>
            <a:ext cx="6350700" cy="3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PreferenceScreen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&lt;PreferenceCategory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android:title="Flight Preferences"&gt;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&lt;CheckBoxPreference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android:title="Wake for meals"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&lt;EditTextPreference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android:title="Favorite city"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.../&gt;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&lt;/PreferenceCategory&gt;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675" y="1395925"/>
            <a:ext cx="2934475" cy="2802825"/>
          </a:xfrm>
          <a:prstGeom prst="rect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74" name="Google Shape;174;p26"/>
          <p:cNvCxnSpPr/>
          <p:nvPr/>
        </p:nvCxnSpPr>
        <p:spPr>
          <a:xfrm>
            <a:off x="5118350" y="3558950"/>
            <a:ext cx="885900" cy="1761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5156150" y="2049850"/>
            <a:ext cx="848100" cy="4026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5118350" y="2796950"/>
            <a:ext cx="885900" cy="1761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Preference must have a key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preference must have a key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the key to save the setting value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android:title="Favorite city"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android:key="fav_city"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… /&gt;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808" y="3793925"/>
            <a:ext cx="2355473" cy="572700"/>
          </a:xfrm>
          <a:prstGeom prst="rect">
            <a:avLst/>
          </a:prstGeom>
          <a:noFill/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</a:t>
            </a:r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&lt;PreferenceScreen xmlns:android="http://schemas.android.com/apk/res/android"&gt;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&lt;SwitchPreference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android:defaultValue="true"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android:title="@string/pref_title_social"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android:key="switch"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android:summary="@string/pref_sum_social"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&lt;/PreferenceScreen&gt;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50" y="1966275"/>
            <a:ext cx="3276600" cy="8477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SwitchPreference attributes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1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android:defaultValue</a:t>
            </a:r>
            <a:r>
              <a:rPr lang="en"/>
              <a:t>—true by default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android:summary</a:t>
            </a:r>
            <a:r>
              <a:rPr lang="en"/>
              <a:t>—text underneath setting, for some settings, should change to reflect value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android:title</a:t>
            </a:r>
            <a:r>
              <a:rPr lang="en"/>
              <a:t>—title/name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android:key</a:t>
            </a:r>
            <a:r>
              <a:rPr lang="en"/>
              <a:t>—key for storing value in SharedPreferences</a:t>
            </a:r>
            <a:endParaRPr sz="2400"/>
          </a:p>
        </p:txBody>
      </p:sp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EditTextPreference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600" y="1394350"/>
            <a:ext cx="5186875" cy="201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83100" y="1154775"/>
            <a:ext cx="85206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android:capitalize="words"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android:inputType="textCapWords"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android:key="user_display_name"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android:maxLines="1"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android:defaultValue="@string/pref_default_display_name"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android:title="@string/pref_title_display_name"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00" y="1111425"/>
            <a:ext cx="6638375" cy="18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1"/>
          </p:nvPr>
        </p:nvSpPr>
        <p:spPr>
          <a:xfrm>
            <a:off x="159300" y="1154775"/>
            <a:ext cx="85206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&lt;ListPreference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android:defaultValue="-1"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android:key="add_friends_key"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android:entries="@array/pref_example_list_titles"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android:entryValues="@array/pref_example_list_values"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android:title="@string/pref_title_add_friends_to_messages" /&gt;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ListPreference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311700" y="1230975"/>
            <a:ext cx="8520600" cy="30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value of -1 for no choice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android:entries</a:t>
            </a:r>
            <a:r>
              <a:rPr lang="en"/>
              <a:t>—Array of labels for radio buttons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android:entryValues —Array of values radio button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9.2 App settings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class</a:t>
            </a: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311700" y="1685875"/>
            <a:ext cx="8520600" cy="23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Preference</a:t>
            </a:r>
            <a:r>
              <a:rPr lang="en"/>
              <a:t> class provides View for each kind of setting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associates View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SharedPreferences</a:t>
            </a:r>
            <a:r>
              <a:rPr lang="en"/>
              <a:t> interface to store/retrieve the preference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Uses key in the Preference to store the setting value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subclasses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0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CheckBoxPreference</a:t>
            </a:r>
            <a:r>
              <a:rPr lang="en" dirty="0"/>
              <a:t>—list item that shows a checkbox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ListPreference</a:t>
            </a:r>
            <a:r>
              <a:rPr lang="en" dirty="0"/>
              <a:t>—opens a dialog with a list of radio buttons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SwitchPreference</a:t>
            </a:r>
            <a:r>
              <a:rPr lang="en" dirty="0"/>
              <a:t>—two-state toggleable option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EditTextPreference</a:t>
            </a:r>
            <a:r>
              <a:rPr lang="en" dirty="0"/>
              <a:t>—that opens a dialog with an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EditText</a:t>
            </a:r>
            <a:r>
              <a:rPr lang="en" dirty="0"/>
              <a:t>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RingtonePreference</a:t>
            </a:r>
            <a:r>
              <a:rPr lang="en" dirty="0"/>
              <a:t>—lets user to choose a ringtone</a:t>
            </a:r>
            <a:endParaRPr dirty="0"/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grouping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5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accent5"/>
                </a:solidFill>
                <a:hlinkClick r:id="rId3"/>
              </a:rPr>
              <a:t>PreferenceScreen</a:t>
            </a:r>
            <a:r>
              <a:rPr lang="en" dirty="0"/>
              <a:t>   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root of a Preference layout hierarchy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at the top of each screen of settings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PreferenceGroup</a:t>
            </a:r>
            <a:r>
              <a:rPr lang="en" dirty="0"/>
              <a:t> 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for a group of settings (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Preference</a:t>
            </a:r>
            <a:r>
              <a:rPr lang="en" dirty="0"/>
              <a:t> objects).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PreferenceCategory</a:t>
            </a:r>
            <a:r>
              <a:rPr lang="en" dirty="0"/>
              <a:t> 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title above a group as a section divider</a:t>
            </a:r>
            <a:endParaRPr dirty="0"/>
          </a:p>
        </p:txBody>
      </p:sp>
      <p:sp>
        <p:nvSpPr>
          <p:cNvPr id="243" name="Google Shape;243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settings</a:t>
            </a:r>
            <a:endParaRPr/>
          </a:p>
        </p:txBody>
      </p:sp>
      <p:sp>
        <p:nvSpPr>
          <p:cNvPr id="249" name="Google Shape;24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UI uses fragments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 Activity with a Fragment to display the Settings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specialized Activity and Fragment subclasses that handle the work of saving settings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implement Settings</a:t>
            </a:r>
            <a:endParaRPr/>
          </a:p>
        </p:txBody>
      </p:sp>
      <p:sp>
        <p:nvSpPr>
          <p:cNvPr id="273" name="Google Shape;273;p3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AppCompatActivity</a:t>
            </a:r>
            <a:r>
              <a:rPr lang="en"/>
              <a:t>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PreferenceFragmentCompat</a:t>
            </a:r>
            <a:r>
              <a:rPr lang="en"/>
              <a:t>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the preferences screen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an Activity for the settings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a Fragment for the settings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the preferenceTheme to the AppTheme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code to invoke Settings UI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Activity template</a:t>
            </a:r>
            <a:endParaRPr/>
          </a:p>
        </p:txBody>
      </p:sp>
      <p:sp>
        <p:nvSpPr>
          <p:cNvPr id="280" name="Google Shape;28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64975" y="1344100"/>
            <a:ext cx="4980600" cy="30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Basic Activity template 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Includes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Settings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menu item provided for options menu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75" y="889550"/>
            <a:ext cx="4150275" cy="356465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Activity subclass</a:t>
            </a:r>
            <a:endParaRPr/>
          </a:p>
        </p:txBody>
      </p:sp>
      <p:sp>
        <p:nvSpPr>
          <p:cNvPr id="288" name="Google Shape;288;p4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Extends AppCompatActivity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display the settings Fragment: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.beginTransaction()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.replace(android.R.id.content,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new MySettingsFragment())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.commit();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example</a:t>
            </a:r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311700" y="1002375"/>
            <a:ext cx="87093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getSupportFragmentManager().beginTransaction()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.replace(android.R.id.content, new MySettingsFragment())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4829125" y="3408050"/>
            <a:ext cx="1915800" cy="1069200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whole class!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Settings Fragment subclass</a:t>
            </a:r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Extends PreferenceFragmentCompat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methods:</a:t>
            </a:r>
            <a:endParaRPr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onCreatePreferences() displays the settings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setOnPreferenceChangeListener() handles any changes that need to happen when the user changes a preference (optional)</a:t>
            </a:r>
            <a:endParaRPr sz="2400"/>
          </a:p>
        </p:txBody>
      </p:sp>
      <p:sp>
        <p:nvSpPr>
          <p:cNvPr id="304" name="Google Shape;304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968325"/>
            <a:ext cx="8520600" cy="3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are settings?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Setting screens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settings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 settings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and retrieve settings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 to changes in settings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Summaries for settings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Settings Activity template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PreferenceFragment</a:t>
            </a:r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311700" y="1154775"/>
            <a:ext cx="85206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MySettingsFragment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PreferenceFragmentCompat { …} </a:t>
            </a:r>
            <a:endParaRPr/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Blank fragments include onCreateView() by default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onCreateView() with onCreatePreferences() because this fragment displays a preferences screen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Fragment example</a:t>
            </a:r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MySettingsFragment extends PreferenceFragmentCompat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PreferenceTheme to app's theme</a:t>
            </a:r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311700" y="1094100"/>
            <a:ext cx="8277600" cy="3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using PreferenceFragmentCompat, set preferenceTheme in styles.xml: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&lt;style name="AppTheme" parent="..."&gt;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&lt;item name="preferenceTheme"&gt;</a:t>
            </a:r>
            <a:br>
              <a:rPr lang="en" sz="20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@style/PreferenceThemeOverlay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&lt;/item&gt;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Invoke Settings UI</a:t>
            </a:r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Send the Intent to start the Settings Activity: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Options menu, update onOptionItemsSelected()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From Navigation drawer, update </a:t>
            </a:r>
            <a:r>
              <a:rPr lang="en" u="sng">
                <a:solidFill>
                  <a:schemeClr val="hlink"/>
                </a:solidFill>
                <a:hlinkClick r:id="rId3"/>
              </a:rPr>
              <a:t>onItemClick()</a:t>
            </a:r>
            <a:r>
              <a:rPr lang="en"/>
              <a:t> on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OnItemClickListener</a:t>
            </a:r>
            <a:r>
              <a:rPr lang="en"/>
              <a:t> given to </a:t>
            </a:r>
            <a:r>
              <a:rPr lang="en" u="sng">
                <a:solidFill>
                  <a:schemeClr val="hlink"/>
                </a:solidFill>
                <a:hlinkClick r:id="rId5"/>
              </a:rPr>
              <a:t>setOnItemClickListener</a:t>
            </a:r>
            <a:r>
              <a:rPr lang="en"/>
              <a:t> </a:t>
            </a:r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settings</a:t>
            </a: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default to value most users would choose</a:t>
            </a:r>
            <a:endParaRPr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 All contacts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less battery power</a:t>
            </a:r>
            <a:endParaRPr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Bluetooth is off until the user turns it on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risk to security and data loss</a:t>
            </a:r>
            <a:endParaRPr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Archive rather than delete messages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Interrupt only when important</a:t>
            </a:r>
            <a:endParaRPr/>
          </a:p>
          <a:p>
            <a:pPr marL="914400" lvl="1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When calls and notifications arrive </a:t>
            </a:r>
            <a:endParaRPr/>
          </a:p>
        </p:txBody>
      </p:sp>
      <p:sp>
        <p:nvSpPr>
          <p:cNvPr id="347" name="Google Shape;347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default values</a:t>
            </a:r>
            <a:endParaRPr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1"/>
          </p:nvPr>
        </p:nvSpPr>
        <p:spPr>
          <a:xfrm>
            <a:off x="235500" y="1006075"/>
            <a:ext cx="8520600" cy="3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android:defaultValue in Preference view in xml: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… /&gt;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onCreate() of MainActivity, save default values.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default values in shared preferences</a:t>
            </a: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223675" y="1114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MainActivity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PreferenceManager.setDefaultValues(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this, R.xml.preferences, false);</a:t>
            </a:r>
            <a:endParaRPr sz="2200"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App </a:t>
            </a:r>
            <a:r>
              <a:rPr lang="en" u="sng">
                <a:solidFill>
                  <a:srgbClr val="1155CC"/>
                </a:solidFill>
                <a:hlinkClick r:id="rId3"/>
              </a:rPr>
              <a:t>context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XML resource file with settings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only calls method the first time the app starts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title"/>
          </p:nvPr>
        </p:nvSpPr>
        <p:spPr>
          <a:xfrm>
            <a:off x="0" y="1233175"/>
            <a:ext cx="4565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retrieve settings</a:t>
            </a:r>
            <a:endParaRPr/>
          </a:p>
        </p:txBody>
      </p:sp>
      <p:sp>
        <p:nvSpPr>
          <p:cNvPr id="367" name="Google Shape;367;p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69" name="Google Shape;369;p5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setting values</a:t>
            </a:r>
            <a:endParaRPr/>
          </a:p>
        </p:txBody>
      </p:sp>
      <p:sp>
        <p:nvSpPr>
          <p:cNvPr id="375" name="Google Shape;375;p5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need to write code to save settings!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use specialized Preference Activity and Fragment, Android automatically saves setting values in shared preferences</a:t>
            </a:r>
            <a:endParaRPr/>
          </a:p>
        </p:txBody>
      </p:sp>
      <p:sp>
        <p:nvSpPr>
          <p:cNvPr id="376" name="Google Shape;376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settings from shared preferences</a:t>
            </a:r>
            <a:endParaRPr/>
          </a:p>
        </p:txBody>
      </p:sp>
      <p:sp>
        <p:nvSpPr>
          <p:cNvPr id="382" name="Google Shape;382;p5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your code, get settings from default shared preferences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key as specified in preference view in xml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SharedPreferences sharedPref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PreferenceManager.getDefaultSharedPreferences(this);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 settings values from shared preferences</a:t>
            </a:r>
            <a:endParaRPr sz="3000"/>
          </a:p>
        </p:txBody>
      </p:sp>
      <p:sp>
        <p:nvSpPr>
          <p:cNvPr id="389" name="Google Shape;389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preference definition in xml: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&lt;EditTextPreference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android:defaultValue="London"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android:key="fav_city" /&gt;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code, get fav_city setting: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String destinationPref =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sharedPref.getString("fav_city", "Jamaica");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6250175" y="1383325"/>
            <a:ext cx="2771100" cy="2263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setting value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Roboto"/>
                <a:ea typeface="Roboto"/>
                <a:cs typeface="Roboto"/>
                <a:sym typeface="Roboto"/>
              </a:rPr>
              <a:t>is different than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default value returned by pref.getString() if key is not found in shared prefs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55"/>
          <p:cNvCxnSpPr/>
          <p:nvPr/>
        </p:nvCxnSpPr>
        <p:spPr>
          <a:xfrm flipH="1">
            <a:off x="5721825" y="1597125"/>
            <a:ext cx="390000" cy="6162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55"/>
          <p:cNvCxnSpPr>
            <a:stCxn id="391" idx="2"/>
          </p:cNvCxnSpPr>
          <p:nvPr/>
        </p:nvCxnSpPr>
        <p:spPr>
          <a:xfrm flipH="1">
            <a:off x="7394525" y="3647125"/>
            <a:ext cx="241200" cy="4023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changes in settings</a:t>
            </a:r>
            <a:endParaRPr/>
          </a:p>
        </p:txBody>
      </p:sp>
      <p:sp>
        <p:nvSpPr>
          <p:cNvPr id="399" name="Google Shape;399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01" name="Google Shape;401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Listening to changes</a:t>
            </a:r>
            <a:endParaRPr sz="3000"/>
          </a:p>
        </p:txBody>
      </p:sp>
      <p:sp>
        <p:nvSpPr>
          <p:cNvPr id="407" name="Google Shape;407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Display related follow-up settings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Disable or enable related settings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the summary to reflect current choice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 on the setting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example, if the setting changes the screen background, then change the background</a:t>
            </a:r>
            <a:endParaRPr/>
          </a:p>
        </p:txBody>
      </p:sp>
      <p:sp>
        <p:nvSpPr>
          <p:cNvPr id="408" name="Google Shape;408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for changes to settings</a:t>
            </a:r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0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setOnPreferenceChangeListener()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onCreatePreferences() in the Settings Fragment</a:t>
            </a:r>
            <a:endParaRPr/>
          </a:p>
        </p:txBody>
      </p:sp>
      <p:sp>
        <p:nvSpPr>
          <p:cNvPr id="415" name="Google Shape;415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onCreatePreferences() example</a:t>
            </a:r>
            <a:endParaRPr/>
          </a:p>
        </p:txBody>
      </p:sp>
      <p:sp>
        <p:nvSpPr>
          <p:cNvPr id="421" name="Google Shape;421;p59"/>
          <p:cNvSpPr txBox="1">
            <a:spLocks noGrp="1"/>
          </p:cNvSpPr>
          <p:nvPr>
            <p:ph type="body" idx="1"/>
          </p:nvPr>
        </p:nvSpPr>
        <p:spPr>
          <a:xfrm>
            <a:off x="211100" y="1033275"/>
            <a:ext cx="874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onCreatePreferences(Bundle savedInstanceState,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           String rootKey)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setPreferencesFromResource(R.xml.preferences, rootKey);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ListPreference colorPref =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(ListPreference) findPreference("color_pref");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// see next slide</a:t>
            </a:r>
            <a:endParaRPr sz="1800" b="1" i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// ...);     </a:t>
            </a:r>
            <a:endParaRPr sz="1800" i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onPreferenceChangeListener() example</a:t>
            </a:r>
            <a:endParaRPr/>
          </a:p>
        </p:txBody>
      </p:sp>
      <p:sp>
        <p:nvSpPr>
          <p:cNvPr id="428" name="Google Shape;428;p60"/>
          <p:cNvSpPr txBox="1">
            <a:spLocks noGrp="1"/>
          </p:cNvSpPr>
          <p:nvPr>
            <p:ph type="body" idx="1"/>
          </p:nvPr>
        </p:nvSpPr>
        <p:spPr>
          <a:xfrm>
            <a:off x="311700" y="1023325"/>
            <a:ext cx="8520600" cy="3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 background color when setting changes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colorPref.setOnPreferenceChangeListener(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Preference.OnPreferenceChangeListener(){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public boolean onPreferenceChange(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Preference preference, Object newValue){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setMyBackgroundColor(newValue);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settings</a:t>
            </a:r>
            <a:endParaRPr/>
          </a:p>
        </p:txBody>
      </p:sp>
      <p:sp>
        <p:nvSpPr>
          <p:cNvPr id="435" name="Google Shape;435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37" name="Google Shape;437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true/false values</a:t>
            </a:r>
            <a:endParaRPr/>
          </a:p>
        </p:txBody>
      </p:sp>
      <p:sp>
        <p:nvSpPr>
          <p:cNvPr id="443" name="Google Shape;443;p6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4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 attributes to define conditional summaries for preferences that have true/false values</a:t>
            </a:r>
            <a:endParaRPr/>
          </a:p>
        </p:txBody>
      </p:sp>
      <p:sp>
        <p:nvSpPr>
          <p:cNvPr id="444" name="Google Shape;444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445" name="Google Shape;4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725" y="1642202"/>
            <a:ext cx="3887875" cy="244495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6" name="Google Shape;44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00" y="3301600"/>
            <a:ext cx="43243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/>
          <p:nvPr/>
        </p:nvSpPr>
        <p:spPr>
          <a:xfrm>
            <a:off x="4929700" y="3433200"/>
            <a:ext cx="4162500" cy="857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Summaries for other settings</a:t>
            </a:r>
            <a:endParaRPr/>
          </a:p>
        </p:txBody>
      </p:sp>
      <p:sp>
        <p:nvSpPr>
          <p:cNvPr id="453" name="Google Shape;453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16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settings that have values other than true/false, update the summary when the setting value changes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the summary in onPreferenceChangeListener()</a:t>
            </a:r>
            <a:endParaRPr/>
          </a:p>
        </p:txBody>
      </p:sp>
      <p:sp>
        <p:nvSpPr>
          <p:cNvPr id="454" name="Google Shape;454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455" name="Google Shape;4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49" y="2731400"/>
            <a:ext cx="3348900" cy="1597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6" name="Google Shape;45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3" y="3395250"/>
            <a:ext cx="4391025" cy="93345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app settings?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can set features and behaviors of app</a:t>
            </a:r>
            <a:br>
              <a:rPr lang="en"/>
            </a:br>
            <a:r>
              <a:rPr lang="en" sz="2000"/>
              <a:t>Examples: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Home location, defaults units of measurement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Notification behavior for specific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values that change infrequently and are relevant to most users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values change often, use options menu or nav drawer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summary example</a:t>
            </a:r>
            <a:endParaRPr/>
          </a:p>
        </p:txBody>
      </p:sp>
      <p:sp>
        <p:nvSpPr>
          <p:cNvPr id="462" name="Google Shape;462;p64"/>
          <p:cNvSpPr txBox="1">
            <a:spLocks noGrp="1"/>
          </p:cNvSpPr>
          <p:nvPr>
            <p:ph type="body" idx="1"/>
          </p:nvPr>
        </p:nvSpPr>
        <p:spPr>
          <a:xfrm>
            <a:off x="72750" y="1101425"/>
            <a:ext cx="901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EditTextPreference cityPref = (EditTextPreference)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findPreference(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"fav_city"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cityPref.setOnPreferenceChangeListener(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Preference.OnPreferenceChangeListener(){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boolean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onPreferenceChange(Preference pref, Object value){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String city = value.toString();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pref.setSummary(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"Your favorite city is 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 city);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true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3738750"/>
            <a:ext cx="4144050" cy="88094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Template</a:t>
            </a:r>
            <a:endParaRPr/>
          </a:p>
        </p:txBody>
      </p:sp>
      <p:sp>
        <p:nvSpPr>
          <p:cNvPr id="470" name="Google Shape;470;p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472" name="Google Shape;472;p6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>
            <a:spLocks noGrp="1"/>
          </p:cNvSpPr>
          <p:nvPr>
            <p:ph type="title"/>
          </p:nvPr>
        </p:nvSpPr>
        <p:spPr>
          <a:xfrm>
            <a:off x="117825" y="170825"/>
            <a:ext cx="897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complex?</a:t>
            </a:r>
            <a:endParaRPr sz="3000"/>
          </a:p>
        </p:txBody>
      </p:sp>
      <p:sp>
        <p:nvSpPr>
          <p:cNvPr id="478" name="Google Shape;478;p66"/>
          <p:cNvSpPr txBox="1">
            <a:spLocks noGrp="1"/>
          </p:cNvSpPr>
          <p:nvPr>
            <p:ph type="body" idx="1"/>
          </p:nvPr>
        </p:nvSpPr>
        <p:spPr>
          <a:xfrm>
            <a:off x="311700" y="1688175"/>
            <a:ext cx="85206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For anything more complex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the Settings Activity template!  </a:t>
            </a:r>
            <a:endParaRPr/>
          </a:p>
        </p:txBody>
      </p:sp>
      <p:sp>
        <p:nvSpPr>
          <p:cNvPr id="479" name="Google Shape;479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 Activity template</a:t>
            </a:r>
            <a:endParaRPr/>
          </a:p>
        </p:txBody>
      </p:sp>
      <p:sp>
        <p:nvSpPr>
          <p:cNvPr id="485" name="Google Shape;485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486" name="Google Shape;486;p67"/>
          <p:cNvSpPr txBox="1"/>
          <p:nvPr/>
        </p:nvSpPr>
        <p:spPr>
          <a:xfrm>
            <a:off x="164975" y="1115500"/>
            <a:ext cx="3684300" cy="3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Backwards compatibility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Customize pre-populated settings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Adaptive layout for phones and tablets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950" y="1028550"/>
            <a:ext cx="51054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 rotWithShape="1">
          <a:blip r:embed="rId4">
            <a:alphaModFix/>
          </a:blip>
          <a:srcRect b="42817"/>
          <a:stretch/>
        </p:blipFill>
        <p:spPr>
          <a:xfrm>
            <a:off x="3990650" y="2698425"/>
            <a:ext cx="4381500" cy="18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7"/>
          <p:cNvSpPr txBox="1"/>
          <p:nvPr/>
        </p:nvSpPr>
        <p:spPr>
          <a:xfrm>
            <a:off x="4225525" y="4060600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Tablet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407850" y="2207175"/>
            <a:ext cx="11784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Phone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96" name="Google Shape;496;p6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498" name="Google Shape;498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4" name="Google Shape;504;p6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Studio User Guide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Settings</a:t>
            </a:r>
            <a:r>
              <a:rPr lang="en"/>
              <a:t> (coding)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Preference</a:t>
            </a:r>
            <a:r>
              <a:rPr lang="en"/>
              <a:t> class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PreferenceFragment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Fragment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SharedPreferences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Saving Key-Value Sets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Settings</a:t>
            </a:r>
            <a:r>
              <a:rPr lang="en"/>
              <a:t> (design)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1" name="Google Shape;511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512" name="Google Shape;512;p70"/>
          <p:cNvSpPr txBox="1"/>
          <p:nvPr/>
        </p:nvSpPr>
        <p:spPr>
          <a:xfrm>
            <a:off x="311700" y="1879050"/>
            <a:ext cx="8520600" cy="13854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9.2 App settings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8" name="Google Shape;518;p7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520" name="Google Shape;520;p7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settings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50313"/>
            <a:ext cx="3590925" cy="18192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62625"/>
            <a:ext cx="4133850" cy="723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9425" y="1069838"/>
            <a:ext cx="3600450" cy="334327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settings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75" y="1012683"/>
            <a:ext cx="51149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38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Users access settings through: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Navigation drawer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dirty="0"/>
              <a:t>Options menu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screens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 your settings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6036000" cy="30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Predictable, manageable number of options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 or less: arrange according to priority with most important at top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7-15 settings: group related settings </a:t>
            </a:r>
            <a:br>
              <a:rPr lang="en"/>
            </a:br>
            <a:r>
              <a:rPr lang="en"/>
              <a:t>under section dividers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936" y="33764"/>
            <a:ext cx="2541214" cy="452825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Microsoft Macintosh PowerPoint</Application>
  <PresentationFormat>全屏显示(16:9)</PresentationFormat>
  <Paragraphs>351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Consolas</vt:lpstr>
      <vt:lpstr>Roboto</vt:lpstr>
      <vt:lpstr>Arial</vt:lpstr>
      <vt:lpstr>Open Sans</vt:lpstr>
      <vt:lpstr>GDT master</vt:lpstr>
      <vt:lpstr>Preferences and settings</vt:lpstr>
      <vt:lpstr>9.2 App settings</vt:lpstr>
      <vt:lpstr>Contents</vt:lpstr>
      <vt:lpstr>Settings</vt:lpstr>
      <vt:lpstr>What are app settings?</vt:lpstr>
      <vt:lpstr>Example settings</vt:lpstr>
      <vt:lpstr>Accessing settings</vt:lpstr>
      <vt:lpstr>Setting screens</vt:lpstr>
      <vt:lpstr>Organize your settings</vt:lpstr>
      <vt:lpstr>16+ Settings</vt:lpstr>
      <vt:lpstr>View versus Preference</vt:lpstr>
      <vt:lpstr>Define Settings in a Preference Screen</vt:lpstr>
      <vt:lpstr>Preference Screen example</vt:lpstr>
      <vt:lpstr>Every Preference must have a key</vt:lpstr>
      <vt:lpstr>SwitchPreference</vt:lpstr>
      <vt:lpstr>SwitchPreference attributes</vt:lpstr>
      <vt:lpstr>EditTextPreference</vt:lpstr>
      <vt:lpstr>ListPreference</vt:lpstr>
      <vt:lpstr>ListPreference</vt:lpstr>
      <vt:lpstr>Preference class</vt:lpstr>
      <vt:lpstr>Preference subclasses</vt:lpstr>
      <vt:lpstr>Classes for grouping</vt:lpstr>
      <vt:lpstr>Implement settings</vt:lpstr>
      <vt:lpstr>Settings UI uses fragments</vt:lpstr>
      <vt:lpstr>Steps to implement Settings</vt:lpstr>
      <vt:lpstr>Basic Activity template</vt:lpstr>
      <vt:lpstr>Create a Settings Activity subclass</vt:lpstr>
      <vt:lpstr>Settings Activity example</vt:lpstr>
      <vt:lpstr>Create a Settings Fragment subclass</vt:lpstr>
      <vt:lpstr>PreferenceFragment</vt:lpstr>
      <vt:lpstr>Settings Fragment example</vt:lpstr>
      <vt:lpstr>Add PreferenceTheme to app's theme</vt:lpstr>
      <vt:lpstr>Invoke Settings UI</vt:lpstr>
      <vt:lpstr>Default Settings</vt:lpstr>
      <vt:lpstr>Default settings</vt:lpstr>
      <vt:lpstr>Set default values</vt:lpstr>
      <vt:lpstr>Save default values in shared preferences</vt:lpstr>
      <vt:lpstr>Save and retrieve settings</vt:lpstr>
      <vt:lpstr>Saving setting values</vt:lpstr>
      <vt:lpstr>Get settings from shared preferences</vt:lpstr>
      <vt:lpstr>Get settings values from shared preferences</vt:lpstr>
      <vt:lpstr>Respond to changes in settings</vt:lpstr>
      <vt:lpstr>Listening to changes</vt:lpstr>
      <vt:lpstr>Listen for changes to settings</vt:lpstr>
      <vt:lpstr>onCreatePreferences() example</vt:lpstr>
      <vt:lpstr>onPreferenceChangeListener() example</vt:lpstr>
      <vt:lpstr>Summaries for settings</vt:lpstr>
      <vt:lpstr>Summaries for true/false values</vt:lpstr>
      <vt:lpstr>Summaries for other settings</vt:lpstr>
      <vt:lpstr>Set summary example</vt:lpstr>
      <vt:lpstr>Activity Template</vt:lpstr>
      <vt:lpstr>More complex?</vt:lpstr>
      <vt:lpstr>Settings Activity template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Preferences and settings</dc:title>
  <cp:lastModifiedBy>Walkman Neo</cp:lastModifiedBy>
  <cp:revision>1</cp:revision>
  <dcterms:modified xsi:type="dcterms:W3CDTF">2020-11-22T06:35:33Z</dcterms:modified>
</cp:coreProperties>
</file>