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  <p:sldMasterId id="2147483723" r:id="rId2"/>
    <p:sldMasterId id="2147483724" r:id="rId3"/>
    <p:sldMasterId id="2147483725" r:id="rId4"/>
    <p:sldMasterId id="2147483726" r:id="rId5"/>
    <p:sldMasterId id="2147483727" r:id="rId6"/>
  </p:sldMasterIdLst>
  <p:notesMasterIdLst>
    <p:notesMasterId r:id="rId51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Georgia" panose="02040502050405020303" pitchFamily="18" charset="0"/>
      <p:regular r:id="rId56"/>
      <p:bold r:id="rId57"/>
      <p:italic r:id="rId58"/>
      <p:boldItalic r:id="rId59"/>
    </p:embeddedFont>
    <p:embeddedFont>
      <p:font typeface="Open Sans" panose="020B0606030504020204" pitchFamily="34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Roboto Condensed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10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6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font" Target="fonts/font4.fntdata"/><Relationship Id="rId7" Type="http://schemas.openxmlformats.org/officeDocument/2006/relationships/slide" Target="slides/slide1.xml"/><Relationship Id="rId7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p3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6" name="Google Shape;246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9" name="Google Shape;249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0" name="Google Shape;290;p5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1" name="Google Shape;29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9" name="Google Shape;29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3" name="Google Shape;303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6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3" name="Google Shape;313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6" name="Google Shape;31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0" name="Google Shape;320;p6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6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2" name="Google Shape;32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25" name="Google Shape;325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9" name="Google Shape;32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5" name="Google Shape;335;p6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6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37" name="Google Shape;337;p6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7" name="Google Shape;357;p6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8" name="Google Shape;358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1" name="Google Shape;361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6" name="Google Shape;36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9" name="Google Shape;369;p7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0" name="Google Shape;370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5" name="Google Shape;375;p72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6" name="Google Shape;376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72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6" name="Google Shape;386;p7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7" name="Google Shape;387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0" name="Google Shape;390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76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4" name="Google Shape;394;p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7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7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01" name="Google Shape;401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7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1" name="Google Shape;411;p7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2" name="Google Shape;412;p79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3" name="Google Shape;413;p7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3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7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9" name="Google Shape;34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AsyncTask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AsyncTaskLoad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AsyncTaskLoade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google-developers/exceed-the-android-speed-limit-b73a0692abc1#.6nobg01yp" TargetMode="External"/><Relationship Id="rId3" Type="http://schemas.openxmlformats.org/officeDocument/2006/relationships/hyperlink" Target="https://developer.android.com/reference/android/os/AsyncTask.html" TargetMode="External"/><Relationship Id="rId7" Type="http://schemas.openxmlformats.org/officeDocument/2006/relationships/hyperlink" Target="https://developer.android.com/guide/components/loader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eveloper.android.com/guide/components/processes-and-threads.html" TargetMode="External"/><Relationship Id="rId5" Type="http://schemas.openxmlformats.org/officeDocument/2006/relationships/hyperlink" Target="https://developer.android.com/reference/android/app/LoaderManager.html" TargetMode="External"/><Relationship Id="rId4" Type="http://schemas.openxmlformats.org/officeDocument/2006/relationships/hyperlink" Target="https://developer.android.com/reference/android/content/AsyncTaskLoader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6" name="Google Shape;426;p8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7" name="Google Shape;427;p81"/>
          <p:cNvSpPr txBox="1">
            <a:spLocks noGrp="1"/>
          </p:cNvSpPr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30" name="Google Shape;430;p8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rot="-5400000" flipH="1">
              <a:off x="2330898" y="3510918"/>
              <a:ext cx="998400" cy="600"/>
            </a:xfrm>
            <a:prstGeom prst="curvedConnector2">
              <a:avLst/>
            </a:prstGeom>
            <a:noFill/>
            <a:ln w="76200" cap="flat" cmpd="sng">
              <a:solidFill>
                <a:srgbClr val="455A6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name="adj1" fmla="val -566964"/>
                <a:gd name="adj2" fmla="val 50003"/>
                <a:gd name="adj3" fmla="val 667258"/>
              </a:avLst>
            </a:prstGeom>
            <a:noFill/>
            <a:ln w="76200" cap="flat" cmpd="sng">
              <a:solidFill>
                <a:srgbClr val="455A6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rot="-5400000" flipH="1">
            <a:off x="2294425" y="3110775"/>
            <a:ext cx="998400" cy="6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rot="10800000" flipH="1">
            <a:off x="6051625" y="2401875"/>
            <a:ext cx="299100" cy="1208400"/>
          </a:xfrm>
          <a:prstGeom prst="curvedConnector3">
            <a:avLst>
              <a:gd name="adj1" fmla="val 50017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rot="10800000" flipH="1">
            <a:off x="3701675" y="2598550"/>
            <a:ext cx="655200" cy="3321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>
            <a:spLocks noGrp="1"/>
          </p:cNvSpPr>
          <p:nvPr>
            <p:ph type="body" idx="1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>
            <a:spLocks noGrp="1"/>
          </p:cNvSpPr>
          <p:nvPr>
            <p:ph type="body" idx="1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rot="5400000" flipH="1">
            <a:off x="7227900" y="2091400"/>
            <a:ext cx="873300" cy="5730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6" name="Google Shape;586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>
            <a:spLocks noGrp="1"/>
          </p:cNvSpPr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7.1 </a:t>
            </a:r>
            <a:r>
              <a:rPr lang="en" dirty="0" err="1"/>
              <a:t>AsyncTask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and</a:t>
            </a:r>
            <a:br>
              <a:rPr lang="en" dirty="0"/>
            </a:br>
            <a:r>
              <a:rPr lang="en" dirty="0"/>
              <a:t> </a:t>
            </a:r>
            <a:r>
              <a:rPr lang="en" dirty="0" err="1"/>
              <a:t>AsyncTaskLoader</a:t>
            </a:r>
            <a:endParaRPr dirty="0"/>
          </a:p>
        </p:txBody>
      </p:sp>
      <p:sp>
        <p:nvSpPr>
          <p:cNvPr id="436" name="Google Shape;436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3" name="Google Shape;593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mEditText.getText().toString();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13" name="Google Shape;613;p103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Short or interruptible tasks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>
            <a:spLocks noGrp="1"/>
          </p:cNvSpPr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Reconnects to Activity after configuration change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>
            <a:spLocks noGrp="1"/>
          </p:cNvSpPr>
          <p:nvPr>
            <p:ph type="body" idx="1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50" name="Google Shape;650;p10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>
            <a:spLocks noGrp="1"/>
          </p:cNvSpPr>
          <p:nvPr>
            <p:ph type="body" idx="1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43" name="Google Shape;443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>
            <a:spLocks noGrp="1"/>
          </p:cNvSpPr>
          <p:nvPr>
            <p:ph type="title"/>
          </p:nvPr>
        </p:nvSpPr>
        <p:spPr>
          <a:xfrm>
            <a:off x="51075" y="1233175"/>
            <a:ext cx="4639166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</a:t>
            </a:r>
            <a:r>
              <a:rPr lang="en" dirty="0" err="1"/>
              <a:t>AsyncTaskLoader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>
            <a:spLocks noGrp="1"/>
          </p:cNvSpPr>
          <p:nvPr>
            <p:ph type="body" idx="1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>
            <a:spLocks noGrp="1"/>
          </p:cNvSpPr>
          <p:nvPr>
            <p:ph type="body" idx="2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93" name="Google Shape;693;p11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when a previously created loader has finished its load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>
            <a:spLocks noGrp="1"/>
          </p:cNvSpPr>
          <p:nvPr>
            <p:ph type="body" idx="1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>
            <a:spLocks noGrp="1"/>
          </p:cNvSpPr>
          <p:nvPr>
            <p:ph type="body" idx="1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>
            <a:spLocks noGrp="1"/>
          </p:cNvSpPr>
          <p:nvPr>
            <p:ph type="body" idx="1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>
            <a:spLocks noGrp="1"/>
          </p:cNvSpPr>
          <p:nvPr>
            <p:ph type="body" idx="1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81" name="Google Shape;781;p1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runs on Java thread called "main" or "UI thread"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 must be fast</a:t>
            </a:r>
            <a:endParaRPr/>
          </a:p>
        </p:txBody>
      </p:sp>
      <p:sp>
        <p:nvSpPr>
          <p:cNvPr id="462" name="Google Shape;462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Hardware updates screen every 16 milliseconds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49" y="2875300"/>
            <a:ext cx="1246795" cy="824634"/>
          </a:xfrm>
          <a:prstGeom prst="irregularSeal1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WAIT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79" name="Google Shape;479;p8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lang="en" b="1"/>
              <a:t>background thread</a:t>
            </a:r>
            <a:r>
              <a:rPr lang="en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rot="-5400000" flipH="1">
            <a:off x="3978662" y="3009948"/>
            <a:ext cx="1908600" cy="5502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rot="10800000" flipH="1">
            <a:off x="6741815" y="2330448"/>
            <a:ext cx="632700" cy="1908900"/>
          </a:xfrm>
          <a:prstGeom prst="curvedConnector3">
            <a:avLst>
              <a:gd name="adj1" fmla="val 49997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1220</Words>
  <Application>Microsoft Macintosh PowerPoint</Application>
  <PresentationFormat>全屏显示(16:9)</PresentationFormat>
  <Paragraphs>309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Consolas</vt:lpstr>
      <vt:lpstr>Roboto Condensed</vt:lpstr>
      <vt:lpstr>Open Sans</vt:lpstr>
      <vt:lpstr>Georgia</vt:lpstr>
      <vt:lpstr>Roboto</vt:lpstr>
      <vt:lpstr>Arial</vt:lpstr>
      <vt:lpstr>GDT master</vt:lpstr>
      <vt:lpstr>GDT master</vt:lpstr>
      <vt:lpstr>GDT master</vt:lpstr>
      <vt:lpstr>GDT master</vt:lpstr>
      <vt:lpstr>GDT master</vt:lpstr>
      <vt:lpstr>GDT master</vt:lpstr>
      <vt:lpstr>Background Tasks</vt:lpstr>
      <vt:lpstr>7.1 AsyncTask  and  AsyncTaskLoader</vt:lpstr>
      <vt:lpstr>Contents</vt:lpstr>
      <vt:lpstr>Threads </vt:lpstr>
      <vt:lpstr>The main thread</vt:lpstr>
      <vt:lpstr>The Main thread must be fast</vt:lpstr>
      <vt:lpstr>Users uninstall unresponsive apps </vt:lpstr>
      <vt:lpstr>What is a long running task?</vt:lpstr>
      <vt:lpstr>Background threads</vt:lpstr>
      <vt:lpstr>Two rules for Android threads</vt:lpstr>
      <vt:lpstr>AsyncTask </vt:lpstr>
      <vt:lpstr>What is AsyncTask?</vt:lpstr>
      <vt:lpstr>Override two methods</vt:lpstr>
      <vt:lpstr>AsyncTask helper methods</vt:lpstr>
      <vt:lpstr>AsyncTask helper methods</vt:lpstr>
      <vt:lpstr>Creating an AsyncTask</vt:lpstr>
      <vt:lpstr>MyAsyncTask class definition</vt:lpstr>
      <vt:lpstr>onPreExecute()</vt:lpstr>
      <vt:lpstr>doInBackground()</vt:lpstr>
      <vt:lpstr>onProgressUpdate()</vt:lpstr>
      <vt:lpstr>onPostExecute()</vt:lpstr>
      <vt:lpstr>Start background work</vt:lpstr>
      <vt:lpstr>Limitations of AsyncTask</vt:lpstr>
      <vt:lpstr>When to use AsyncTask</vt:lpstr>
      <vt:lpstr>Loaders </vt:lpstr>
      <vt:lpstr>What is a Loader?</vt:lpstr>
      <vt:lpstr>Why use loaders?</vt:lpstr>
      <vt:lpstr>Anatomy of a Loader</vt:lpstr>
      <vt:lpstr>Get a loader with initLoader()</vt:lpstr>
      <vt:lpstr>Implementing AsyncTaskLoader </vt:lpstr>
      <vt:lpstr>AsyncTaskLoader Overview</vt:lpstr>
      <vt:lpstr>AsyncTask              AsyncTaskLoader</vt:lpstr>
      <vt:lpstr>Steps for AsyncTaskLoader subclass</vt:lpstr>
      <vt:lpstr>Subclass AsyncTaskLoader</vt:lpstr>
      <vt:lpstr>loadInBackground()</vt:lpstr>
      <vt:lpstr>onStartLoading()</vt:lpstr>
      <vt:lpstr>Implement loader callbacks in Activity</vt:lpstr>
      <vt:lpstr>onCreateLoader()</vt:lpstr>
      <vt:lpstr>onLoadFinished()</vt:lpstr>
      <vt:lpstr>onLoaderReset()</vt:lpstr>
      <vt:lpstr>Get a loader with initLoader()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Tasks</dc:title>
  <cp:lastModifiedBy>Walkman Neo</cp:lastModifiedBy>
  <cp:revision>2</cp:revision>
  <dcterms:modified xsi:type="dcterms:W3CDTF">2020-11-03T07:50:04Z</dcterms:modified>
</cp:coreProperties>
</file>