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OpenSans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d52e48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d52e48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d52e48a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d52e48a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8d52e48a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8d52e48a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d52e48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8d52e48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d58933c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d58933c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d58933c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d58933c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d58933c9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d58933c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58933c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58933c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58933c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d58933c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6460ca3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6460ca3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d52e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d52e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88d52e4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88d52e4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88d52e4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88d52e4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8d52e48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8d52e48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d58933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d58933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58" name="Google Shape;25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263" name="Google Shape;2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7" name="Google Shape;26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Google Shape;27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5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9" name="Google Shape;329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34" name="Google Shape;33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40" name="Google Shape;340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6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6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46" name="Google Shape;34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6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676525" y="4744075"/>
            <a:ext cx="101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88" name="Google Shape;288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content/Context#sendBroadcast(android.content.Intent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guide/components/broadcast-excep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content/BroadcastReceiv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Filt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support/v4/content/LocalBroadcastManager#unregisterreceiv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support/v4/content/LocalBroadcastManager.html" TargetMode="External"/><Relationship Id="rId4" Type="http://schemas.openxmlformats.org/officeDocument/2006/relationships/hyperlink" Target="https://developer.android.com/reference/android/content/Intent.html#setPackage(java.lang.String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R.styleable.html#AndroidManifestUsesPermissi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content/BroadcastReceiver.html" TargetMode="External"/><Relationship Id="rId4" Type="http://schemas.openxmlformats.org/officeDocument/2006/relationships/hyperlink" Target="https://developer.android.com/guide/components/intents-filters.html" TargetMode="External"/><Relationship Id="rId5" Type="http://schemas.openxmlformats.org/officeDocument/2006/relationships/hyperlink" Target="https://developer.android.com/reference/android/support/v4/content/LocalBroadcastManager.html" TargetMode="External"/><Relationship Id="rId6" Type="http://schemas.openxmlformats.org/officeDocument/2006/relationships/hyperlink" Target="https://developer.android.com/training/monitoring-device-state/manifest-receiver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3-c-broadcasts/7-3-c-broadcasts.html" TargetMode="External"/><Relationship Id="rId4" Type="http://schemas.openxmlformats.org/officeDocument/2006/relationships/hyperlink" Target="https://codelabs.developers.google.com/codelabs/android-training-broadcast-receiver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#ACTION_HEADSET_PLU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content/Intent.html#ACTION_BOOT_COMPLETED" TargetMode="External"/><Relationship Id="rId4" Type="http://schemas.openxmlformats.org/officeDocument/2006/relationships/hyperlink" Target="https://developer.android.com/reference/android/content/Intent.html#ACTION_POWER_CONNEC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6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8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361" name="Google Shape;361;p6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362" name="Google Shape;362;p6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6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Android provides three ways for sending a broadcast: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Ordered broadcast.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Normal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/>
          <p:nvPr>
            <p:ph idx="2" type="body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Ordered </a:t>
            </a:r>
            <a:r>
              <a:rPr lang="en" sz="2000">
                <a:solidFill>
                  <a:schemeClr val="dk1"/>
                </a:solidFill>
              </a:rPr>
              <a:t>broadcast is delivered to one receiver at a time.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send a </a:t>
            </a:r>
            <a:r>
              <a:rPr lang="en" sz="2000">
                <a:solidFill>
                  <a:schemeClr val="dk1"/>
                </a:solidFill>
              </a:rPr>
              <a:t>ordered </a:t>
            </a:r>
            <a:r>
              <a:rPr lang="en" sz="2000"/>
              <a:t>broadcast, use the </a:t>
            </a:r>
            <a:r>
              <a:rPr lang="en" sz="20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sendOrderedBroadcast()</a:t>
            </a:r>
            <a:r>
              <a:rPr lang="en" sz="2000"/>
              <a:t> </a:t>
            </a:r>
            <a:r>
              <a:rPr lang="en" sz="2000"/>
              <a:t>method.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can propagate result to the next receiver or even abort the broadcast.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the broadcast order with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/>
              <a:t>  attribute in the manifest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with same priority run in arbitrary order.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Broadcast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/>
          <p:nvPr>
            <p:ph idx="2" type="body"/>
          </p:nvPr>
        </p:nvSpPr>
        <p:spPr>
          <a:xfrm>
            <a:off x="86300" y="904775"/>
            <a:ext cx="89349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Delivered to all the registered receivers at the same time, in an undefined order.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efficient way to send a broadcast.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Receivers can’t propagate the results among themselves, and they can’t abort the broadcast.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sendBroadcast()</a:t>
            </a:r>
            <a:r>
              <a:rPr lang="en"/>
              <a:t> method is used to send a normal broadcast.</a:t>
            </a:r>
            <a:endParaRPr/>
          </a:p>
        </p:txBody>
      </p:sp>
      <p:sp>
        <p:nvSpPr>
          <p:cNvPr id="440" name="Google Shape;440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Broadcast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/>
          <p:nvPr>
            <p:ph idx="2" type="body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Sends broadcasts to receivers within your 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security issues since no interprocess communication.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send a local broadcast: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 on the instance.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/>
          </a:p>
        </p:txBody>
      </p:sp>
      <p:sp>
        <p:nvSpPr>
          <p:cNvPr id="447" name="Google Shape;44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54" name="Google Shape;454;p81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Sender and receiver must agree on unique name for intent (action name)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 activity and broadcast receiver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/>
          <p:nvPr>
            <p:ph type="title"/>
          </p:nvPr>
        </p:nvSpPr>
        <p:spPr>
          <a:xfrm>
            <a:off x="265500" y="1212350"/>
            <a:ext cx="40089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Receivers</a:t>
            </a:r>
            <a:endParaRPr/>
          </a:p>
        </p:txBody>
      </p:sp>
      <p:sp>
        <p:nvSpPr>
          <p:cNvPr id="461" name="Google Shape;46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receivers are app components.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register for various system broadcast and or custom broadcast.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notified (via an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the system, when an system event occurs that your app is registered for.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another app, including your own if your app is registered for that custom event.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Broadcast receivers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registered in two ways: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receivers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called as Manifest-declared receivers.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using app or activities'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Java files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Context-registered receivers. </a:t>
            </a:r>
            <a:endParaRPr sz="2000"/>
          </a:p>
        </p:txBody>
      </p:sp>
      <p:sp>
        <p:nvSpPr>
          <p:cNvPr id="475" name="Google Shape;47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a system broadcast </a:t>
            </a:r>
            <a:endParaRPr/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</a:t>
            </a:r>
            <a:r>
              <a:rPr lang="en" sz="2200"/>
              <a:t>rom </a:t>
            </a:r>
            <a:r>
              <a:rPr lang="en" sz="2200"/>
              <a:t>Android 8.0 (API level 26), static receivers can't receive most of the system broadcasts.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</a:t>
            </a:r>
            <a:r>
              <a:rPr lang="en" sz="2200"/>
              <a:t>se a dynamic receiver to register for these broadcasts.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register for the system broadcasts in the manifest, the Android system won't deliver them to your app.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broadcasts, are excepted from this restriction</a:t>
            </a:r>
            <a:r>
              <a:rPr lang="en" sz="2200"/>
              <a:t>. See the complete list of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implicit broadcast exceptions</a:t>
            </a:r>
            <a:r>
              <a:rPr lang="en" sz="2200"/>
              <a:t>. </a:t>
            </a:r>
            <a:endParaRPr sz="2200"/>
          </a:p>
        </p:txBody>
      </p:sp>
      <p:sp>
        <p:nvSpPr>
          <p:cNvPr id="482" name="Google Shape;48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Broadcast Receivers</a:t>
            </a:r>
            <a:endParaRPr/>
          </a:p>
        </p:txBody>
      </p:sp>
      <p:sp>
        <p:nvSpPr>
          <p:cNvPr id="488" name="Google Shape;48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7.3 Broadcasts</a:t>
            </a:r>
            <a:endParaRPr/>
          </a:p>
        </p:txBody>
      </p:sp>
      <p:sp>
        <p:nvSpPr>
          <p:cNvPr id="369" name="Google Shape;36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BroadcastReceiver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and override its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broadcast receiver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specify the intent-filters: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Statically, in the Manifest.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Dynamically,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/>
          <p:nvPr>
            <p:ph idx="1" type="body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Intent-filters specify the types of intents a broadcast receiver can receive. They filter the incoming intents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values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add an intent-filter: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 file,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Java file 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IntentFilter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object.</a:t>
            </a:r>
            <a:endParaRPr/>
          </a:p>
        </p:txBody>
      </p:sp>
      <p:sp>
        <p:nvSpPr>
          <p:cNvPr id="502" name="Google Shape;50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/>
          <p:nvPr>
            <p:ph idx="1" type="body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 receiving an Intent broadcast.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9"/>
          <p:cNvSpPr txBox="1"/>
          <p:nvPr/>
        </p:nvSpPr>
        <p:spPr>
          <a:xfrm>
            <a:off x="0" y="1005175"/>
            <a:ext cx="90213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Android studio, </a:t>
            </a:r>
            <a:r>
              <a:rPr b="1" lang="en" sz="2400"/>
              <a:t>File</a:t>
            </a:r>
            <a:r>
              <a:rPr lang="en" sz="2400"/>
              <a:t> &gt; </a:t>
            </a:r>
            <a:r>
              <a:rPr b="1" lang="en" sz="2400"/>
              <a:t>New</a:t>
            </a:r>
            <a:r>
              <a:rPr lang="en" sz="2400"/>
              <a:t> &gt; </a:t>
            </a:r>
            <a:r>
              <a:rPr b="1" lang="en" sz="2400"/>
              <a:t>Other</a:t>
            </a:r>
            <a:r>
              <a:rPr lang="en" sz="2400"/>
              <a:t> &gt; </a:t>
            </a:r>
            <a:r>
              <a:rPr b="1" lang="en" sz="2400"/>
              <a:t>BroadcastReceiver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/>
          <p:nvPr>
            <p:ph idx="1" type="body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Example implementation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method which handles power connected and disconnected.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element inside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/>
              <a:t> registers receiver for specific intents.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Google Shape;52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</a:t>
            </a:r>
            <a:r>
              <a:rPr lang="en"/>
              <a:t>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</a:t>
            </a:r>
            <a:r>
              <a:rPr lang="en" sz="3000"/>
              <a:t>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idx="2" type="body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/>
          <p:nvPr>
            <p:ph idx="2" type="body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unregister a local broadcast receiver: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an instance of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</a:t>
            </a:r>
            <a:r>
              <a:rPr lang="en" sz="2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LocalBroadcastManager.unregisterReceiver()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</a:t>
            </a:r>
            <a:r>
              <a:rPr lang="en"/>
              <a:t>egister a Local broadcast receiver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Restricting broadcasts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75" name="Google Shape;375;p70"/>
          <p:cNvSpPr txBox="1"/>
          <p:nvPr>
            <p:ph idx="1" type="body"/>
          </p:nvPr>
        </p:nvSpPr>
        <p:spPr>
          <a:xfrm>
            <a:off x="311700" y="13869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a custom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the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practices</a:t>
            </a:r>
            <a:endParaRPr/>
          </a:p>
        </p:txBody>
      </p:sp>
      <p:sp>
        <p:nvSpPr>
          <p:cNvPr id="376" name="Google Shape;37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Restricting broadcasts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Restricting your broadcast is strongly recommended.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unrestricted broadcast can pose a security threat.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</a:t>
            </a:r>
            <a:r>
              <a:rPr lang="en"/>
              <a:t>If your apps’ broadcast is not restricted and includes sensitive information, an app that contains malware could register and receive your data.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Ways to restrict a broadcast</a:t>
            </a:r>
            <a:endParaRPr/>
          </a:p>
        </p:txBody>
      </p:sp>
      <p:sp>
        <p:nvSpPr>
          <p:cNvPr id="572" name="Google Shape;572;p98"/>
          <p:cNvSpPr txBox="1"/>
          <p:nvPr>
            <p:ph idx="1" type="body"/>
          </p:nvPr>
        </p:nvSpPr>
        <p:spPr>
          <a:xfrm>
            <a:off x="311700" y="8731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possible, use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</a:t>
            </a:r>
            <a:r>
              <a:rPr lang="en"/>
              <a:t>, which keeps the data inside your app, avoiding security leaks.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setPackage()</a:t>
            </a:r>
            <a:r>
              <a:rPr lang="en"/>
              <a:t> method and pass in the package name. Your broadcast is restricted to apps that match the specified package name.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Access permissions can be enforced by sender or receiver.</a:t>
            </a:r>
            <a:endParaRPr/>
          </a:p>
        </p:txBody>
      </p:sp>
      <p:sp>
        <p:nvSpPr>
          <p:cNvPr id="573" name="Google Shape;57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permissions by sender</a:t>
            </a:r>
            <a:endParaRPr/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sending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Supply a non-null permission argument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receivers that request this permission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&lt;uses-permission&gt;</a:t>
            </a:r>
            <a:r>
              <a:rPr lang="en"/>
              <a:t> tag in their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 </a:t>
            </a:r>
            <a:r>
              <a:rPr lang="en"/>
              <a:t>file can receive the broadcast.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Enforce permissions by receiver</a:t>
            </a:r>
            <a:endParaRPr sz="3400"/>
          </a:p>
        </p:txBody>
      </p:sp>
      <p:sp>
        <p:nvSpPr>
          <p:cNvPr id="586" name="Google Shape;586;p100"/>
          <p:cNvSpPr txBox="1"/>
          <p:nvPr>
            <p:ph idx="1" type="body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receiving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dynamically, supply a non-null permission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statically,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android:permission</a:t>
            </a:r>
            <a:r>
              <a:rPr lang="en"/>
              <a:t> attribute inside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tag in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. </a:t>
            </a:r>
            <a:endParaRPr/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599" name="Google Shape;599;p102"/>
          <p:cNvSpPr txBox="1"/>
          <p:nvPr>
            <p:ph idx="1" type="body"/>
          </p:nvPr>
        </p:nvSpPr>
        <p:spPr>
          <a:xfrm>
            <a:off x="311700" y="999825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namespace for intent is unique and you own it.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 broadcast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apps can respond to broadcast your app sends </a:t>
            </a:r>
            <a:r>
              <a:rPr lang="en">
                <a:solidFill>
                  <a:schemeClr val="dk1"/>
                </a:solidFill>
              </a:rPr>
              <a:t>—use permissions to control this.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Prefer dynamic receivers over static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Never perform a long running operation inside your broadcast receiver.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06" name="Google Shape;606;p103"/>
          <p:cNvSpPr txBox="1"/>
          <p:nvPr>
            <p:ph idx="1" type="body"/>
          </p:nvPr>
        </p:nvSpPr>
        <p:spPr>
          <a:xfrm>
            <a:off x="235500" y="1477275"/>
            <a:ext cx="8690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Intents and Intent Filters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LocalBroadcastManager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 Broadcasts overview</a:t>
            </a:r>
            <a:endParaRPr/>
          </a:p>
        </p:txBody>
      </p:sp>
      <p:sp>
        <p:nvSpPr>
          <p:cNvPr id="607" name="Google Shape;607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3" name="Google Shape;61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4"/>
          <p:cNvSpPr txBox="1"/>
          <p:nvPr/>
        </p:nvSpPr>
        <p:spPr>
          <a:xfrm>
            <a:off x="272975" y="1987525"/>
            <a:ext cx="8520600" cy="1228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7.3 Broadcasts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7.3 Broadcast Receivers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0" name="Google Shape;620;p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type="title"/>
          </p:nvPr>
        </p:nvSpPr>
        <p:spPr>
          <a:xfrm>
            <a:off x="265500" y="1233175"/>
            <a:ext cx="40089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Broadcasts</a:t>
            </a:r>
            <a:endParaRPr/>
          </a:p>
        </p:txBody>
      </p:sp>
      <p:sp>
        <p:nvSpPr>
          <p:cNvPr id="382" name="Google Shape;382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88" name="Google Shape;388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Broadcasts are messages sent by Android system and other Android apps, when an event of interest occurs.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wrapped in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object. This Intent object’s contains the event details such as, </a:t>
            </a:r>
            <a:r>
              <a:rPr lang="en" sz="24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android.intent.action.HEADSET_PLUG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, sent when a wired headset is plugged or unplugged.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96" name="Google Shape;39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3"/>
          <p:cNvSpPr txBox="1"/>
          <p:nvPr>
            <p:ph idx="2" type="body"/>
          </p:nvPr>
        </p:nvSpPr>
        <p:spPr>
          <a:xfrm>
            <a:off x="755000" y="1375200"/>
            <a:ext cx="50844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Types of broadcast: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System broadcast.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Custom broadcast.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</a:t>
            </a:r>
            <a:r>
              <a:rPr lang="en"/>
              <a:t>roadcasts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04" name="Google Shape;40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4"/>
          <p:cNvSpPr txBox="1"/>
          <p:nvPr>
            <p:ph idx="2" type="body"/>
          </p:nvPr>
        </p:nvSpPr>
        <p:spPr>
          <a:xfrm>
            <a:off x="157825" y="989950"/>
            <a:ext cx="87948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System broadcast are the messages sent by the Android system, when a system event occurs, that might </a:t>
            </a:r>
            <a:r>
              <a:rPr lang="en" sz="2000">
                <a:solidFill>
                  <a:schemeClr val="dk1"/>
                </a:solidFill>
              </a:rPr>
              <a:t>affect</a:t>
            </a:r>
            <a:r>
              <a:rPr lang="en" sz="2000">
                <a:solidFill>
                  <a:schemeClr val="dk1"/>
                </a:solidFill>
              </a:rPr>
              <a:t> your app.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Few examples: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</a:rPr>
              <a:t> with action,</a:t>
            </a:r>
            <a:r>
              <a:rPr lang="en" sz="2000"/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ACTION_BOOT_COMPLETED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is broadcasted when the device boots.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</a:rPr>
              <a:t>with action,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ACTION_POWER_CONNECTED</a:t>
            </a:r>
            <a:r>
              <a:rPr lang="en" sz="2000">
                <a:solidFill>
                  <a:schemeClr val="dk1"/>
                </a:solidFill>
              </a:rPr>
              <a:t> is broadcasted when the device is connected to the external power.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12" name="Google Shape;41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5"/>
          <p:cNvSpPr txBox="1"/>
          <p:nvPr>
            <p:ph idx="2" type="body"/>
          </p:nvPr>
        </p:nvSpPr>
        <p:spPr>
          <a:xfrm>
            <a:off x="294925" y="963575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4" name="Google Shape;41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>
            <p:ph type="title"/>
          </p:nvPr>
        </p:nvSpPr>
        <p:spPr>
          <a:xfrm>
            <a:off x="0" y="1734325"/>
            <a:ext cx="4474500" cy="12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broadcasts</a:t>
            </a:r>
            <a:endParaRPr/>
          </a:p>
        </p:txBody>
      </p:sp>
      <p:sp>
        <p:nvSpPr>
          <p:cNvPr id="420" name="Google Shape;42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