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D463FD-28DC-43AA-B3BB-C6A244D918C4}">
  <a:tblStyle styleId="{5BD463FD-28DC-43AA-B3BB-C6A244D91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{5BD463FD-28DC-43AA-B3BB-C6A244D918C4}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