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C27396-B19E-4C2A-BE1F-74B2C40CFE87}">
  <a:tblStyle styleId="{0FC27396-B19E-4C2A-BE1F-74B2C40CF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{0FC27396-B19E-4C2A-BE1F-74B2C40CFE87}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{0FC27396-B19E-4C2A-BE1F-74B2C40CFE87}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{0FC27396-B19E-4C2A-BE1F-74B2C40CFE87}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{0FC27396-B19E-4C2A-BE1F-74B2C40CFE87}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{0FC27396-B19E-4C2A-BE1F-74B2C40CFE87}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