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4DEAF8-0FCE-43E9-A82F-DE5F5D1B801E}">
  <a:tblStyle styleId="{E54DEAF8-0FCE-43E9-A82F-DE5F5D1B80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supporting-devices/platforms.html" TargetMode="External"/><Relationship Id="rId3" Type="http://schemas.openxmlformats.org/officeDocument/2006/relationships/hyperlink" Target="https://www.android.com/history/#/marshmallow" TargetMode="External"/><Relationship Id="rId7" Type="http://schemas.openxmlformats.org/officeDocument/2006/relationships/hyperlink" Target="http://developer.android.com/about/dashboard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guide/topics/ui/overview.html" TargetMode="External"/><Relationship Id="rId5" Type="http://schemas.openxmlformats.org/officeDocument/2006/relationships/hyperlink" Target="https://developer.android.com/guide/platform/index.html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 Introduction to Android</a:t>
            </a:r>
            <a:endParaRPr sz="5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{E54DEAF8-0FCE-43E9-A82F-DE5F5D1B801E}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Honeycomb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Ice Cream Sandwich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Jelly Bean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KitKat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Lollipop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Android versions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{E54DEAF8-0FCE-43E9-A82F-DE5F5D1B801E}</a:tableStyleId>
              </a:tblPr>
              <a:tblGrid>
                <a:gridCol w="31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Marshmallow</a:t>
                      </a:r>
                      <a:endParaRPr sz="1800" b="1" i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Nougat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Oreo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8.0 - 8.1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Pie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>
            <a:spLocks noGrp="1"/>
          </p:cNvSpPr>
          <p:nvPr>
            <p:ph type="body" idx="1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25" name="Google Shape;425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is an ecosyste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endParaRPr dirty="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platform architecture</a:t>
            </a:r>
            <a:endParaRPr dirty="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</a:rPr>
              <a:t>Android V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ersions</a:t>
            </a:r>
            <a:endParaRPr dirty="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</a:rPr>
              <a:t>C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hallenges of Android app development</a:t>
            </a:r>
            <a:endParaRPr dirty="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fundamentals</a:t>
            </a:r>
            <a:endParaRPr dirty="0">
              <a:solidFill>
                <a:schemeClr val="dk1"/>
              </a:solidFill>
              <a:uFill>
                <a:noFill/>
              </a:u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Macintosh PowerPoint</Application>
  <PresentationFormat>全屏显示(16:9)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Open Sans</vt:lpstr>
      <vt:lpstr>Arial</vt:lpstr>
      <vt:lpstr>Roboto</vt:lpstr>
      <vt:lpstr>GDT master</vt:lpstr>
      <vt:lpstr>GDT master</vt:lpstr>
      <vt:lpstr>GDT master</vt:lpstr>
      <vt:lpstr>Build your first app</vt:lpstr>
      <vt:lpstr>PowerPoint 演示文稿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Older Android versions</vt:lpstr>
      <vt:lpstr>Newer Android versions</vt:lpstr>
      <vt:lpstr>App Development </vt:lpstr>
      <vt:lpstr>What is an Android app?</vt:lpstr>
      <vt:lpstr>Challenges of Android development</vt:lpstr>
      <vt:lpstr>App building blocks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Walkman Neo</cp:lastModifiedBy>
  <cp:revision>1</cp:revision>
  <dcterms:modified xsi:type="dcterms:W3CDTF">2020-09-08T06:57:37Z</dcterms:modified>
</cp:coreProperties>
</file>