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09241b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09241b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009241b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009241b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7b5a90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7b5a90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66e8c3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66e8c3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6fd4fb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6fd4fb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6ef061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6ef061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6fd4fb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6fd4fb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009241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009241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009241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009241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009241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009241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062fb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062fb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fd4fb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fd4fb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6ef061e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6ef061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8a6dff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8a6dff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009241b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009241b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6ef061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66ef061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90524" y="4761375"/>
            <a:ext cx="2402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73824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163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91100" y="4761375"/>
            <a:ext cx="2328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10402" y="468517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200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widget/ScrollView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widget/ScrollView.html" TargetMode="External"/><Relationship Id="rId4" Type="http://schemas.openxmlformats.org/officeDocument/2006/relationships/hyperlink" Target="https://developer.android.com/reference/android/widget/FrameLayout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reference/android/support/v7/widget/RecyclerView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eveloper.android.com/reference/android/widget/TextView.html" TargetMode="External"/><Relationship Id="rId4" Type="http://schemas.openxmlformats.org/officeDocument/2006/relationships/hyperlink" Target="https://developer.android.com/reference/android/widget/ScrollView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guide/topics/resources/string-resource.html" TargetMode="External"/><Relationship Id="rId7" Type="http://schemas.openxmlformats.org/officeDocument/2006/relationships/hyperlink" Target="http://android-developers.blogspot.com/2008/03/linkify-your-text.html" TargetMode="External"/><Relationship Id="rId8" Type="http://schemas.openxmlformats.org/officeDocument/2006/relationships/hyperlink" Target="https://guides.codepath.com/android/Working-with-the-TextVie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oogle-developer-training.github.io/android-developer-fundamentals-course-concepts-v2/unit-1-get-started/lesson-1-build-your-first-app/1-3-c-text-and-scrolling-views/1-3-c-text-and-scrolling-views.html" TargetMode="External"/><Relationship Id="rId4" Type="http://schemas.openxmlformats.org/officeDocument/2006/relationships/hyperlink" Target="https://codelabs.developers.google.com/codelabs/android-training-text-and-scrolling-view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widget/TextView.html" TargetMode="External"/><Relationship Id="rId4" Type="http://schemas.openxmlformats.org/officeDocument/2006/relationships/hyperlink" Target="https://developer.android.com/reference/android/widget/EditTex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widget/TextView.html#attr_android:textStyle" TargetMode="External"/><Relationship Id="rId10" Type="http://schemas.openxmlformats.org/officeDocument/2006/relationships/hyperlink" Target="https://developer.android.com/reference/android/widget/TextView.html#attr_android:textSize" TargetMode="External"/><Relationship Id="rId13" Type="http://schemas.openxmlformats.org/officeDocument/2006/relationships/hyperlink" Target="https://developer.android.com/reference/android/widget/TextView.html#attr_android:typeface" TargetMode="External"/><Relationship Id="rId12" Type="http://schemas.openxmlformats.org/officeDocument/2006/relationships/hyperlink" Target="https://developer.android.com/reference/android/widget/TextView.html#attr_android:textStyl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widget/TextView.html#attr_android:text" TargetMode="External"/><Relationship Id="rId4" Type="http://schemas.openxmlformats.org/officeDocument/2006/relationships/hyperlink" Target="https://developer.android.com/reference/android/widget/TextView.html#attr_android:text" TargetMode="External"/><Relationship Id="rId9" Type="http://schemas.openxmlformats.org/officeDocument/2006/relationships/hyperlink" Target="https://developer.android.com/reference/android/widget/TextView.html#attr_android:textSize" TargetMode="External"/><Relationship Id="rId15" Type="http://schemas.openxmlformats.org/officeDocument/2006/relationships/hyperlink" Target="https://developer.android.com/reference/android/widget/TextView.html#attr_android:lineSpacingExtra" TargetMode="External"/><Relationship Id="rId14" Type="http://schemas.openxmlformats.org/officeDocument/2006/relationships/hyperlink" Target="https://developer.android.com/reference/android/widget/TextView.html#attr_android:typeface" TargetMode="External"/><Relationship Id="rId16" Type="http://schemas.openxmlformats.org/officeDocument/2006/relationships/hyperlink" Target="https://developer.android.com/reference/android/widget/TextView.html#attr_android:lineSpacingExtra" TargetMode="External"/><Relationship Id="rId5" Type="http://schemas.openxmlformats.org/officeDocument/2006/relationships/hyperlink" Target="https://developer.android.com/reference/android/widget/TextView.html#attr_android:textColor" TargetMode="External"/><Relationship Id="rId6" Type="http://schemas.openxmlformats.org/officeDocument/2006/relationships/hyperlink" Target="https://developer.android.com/reference/android/widget/TextView.html#attr_android:textColor" TargetMode="External"/><Relationship Id="rId7" Type="http://schemas.openxmlformats.org/officeDocument/2006/relationships/hyperlink" Target="https://developer.android.com/reference/android/widget/TextView.html#attr_android:textAppearance" TargetMode="External"/><Relationship Id="rId8" Type="http://schemas.openxmlformats.org/officeDocument/2006/relationships/hyperlink" Target="https://developer.android.com/reference/android/widget/TextView.html#attr_android:textAppearan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widget/TextView.html#attr_android:auto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985672"/>
            <a:ext cx="4045200" cy="18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Java code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myTextview = new TextView(this);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myTextView.setWidth(LayoutParams.MATCH_PARENT);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myTextView.setHeight(LayoutParams.WRAP_CONTENT);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myTextView.setMinLines(3);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myTextView.setText(R.string.my_story);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myTextView.append(userComment);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ScrollView</a:t>
            </a:r>
            <a:endParaRPr/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about large amounts of text?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171850" y="1228675"/>
            <a:ext cx="8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ews stories, articles, etc</a:t>
            </a:r>
            <a:r>
              <a:rPr lang="en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chemeClr val="dk1"/>
                </a:solidFill>
              </a:rPr>
              <a:t>, embed</a:t>
            </a:r>
            <a:r>
              <a:rPr lang="en">
                <a:solidFill>
                  <a:schemeClr val="dk1"/>
                </a:solidFill>
              </a:rPr>
              <a:t> it in</a:t>
            </a:r>
            <a:r>
              <a:rPr lang="en">
                <a:solidFill>
                  <a:schemeClr val="dk1"/>
                </a:solidFill>
              </a:rPr>
              <a:t>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Only </a:t>
            </a:r>
            <a:r>
              <a:rPr i="1" lang="en" sz="2400">
                <a:solidFill>
                  <a:schemeClr val="dk1"/>
                </a:solidFill>
              </a:rPr>
              <a:t>one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</a:rPr>
              <a:t> element (usually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sz="2400">
                <a:solidFill>
                  <a:schemeClr val="dk1"/>
                </a:solidFill>
              </a:rPr>
              <a:t>) </a:t>
            </a:r>
            <a:r>
              <a:rPr lang="en" sz="2400">
                <a:solidFill>
                  <a:schemeClr val="dk1"/>
                </a:solidFill>
              </a:rPr>
              <a:t>allowed </a:t>
            </a:r>
            <a:r>
              <a:rPr lang="en" sz="2400">
                <a:solidFill>
                  <a:schemeClr val="dk1"/>
                </a:solidFill>
              </a:rPr>
              <a:t>in a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multiple elements, use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 (such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">
                <a:solidFill>
                  <a:schemeClr val="dk1"/>
                </a:solidFill>
              </a:rPr>
              <a:t>) within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54" name="Google Shape;35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for scrolling content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67000" y="986550"/>
            <a:ext cx="85206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r>
              <a:rPr lang="en"/>
              <a:t> is a subclass of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FrameLayout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Holds all content in memory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Not good for long texts, complex layouts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 not nest multiple scrolling views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r>
              <a:rPr lang="en">
                <a:solidFill>
                  <a:schemeClr val="dk1"/>
                </a:solidFill>
              </a:rPr>
              <a:t> for horizontal scrolling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</a:t>
            </a: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for lists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idx="1" type="body"/>
          </p:nvPr>
        </p:nvSpPr>
        <p:spPr>
          <a:xfrm>
            <a:off x="20850" y="1076275"/>
            <a:ext cx="70947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android:layout_below="@id/article_subheading"&gt;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67" name="Google Shape;36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900" y="1653325"/>
            <a:ext cx="3836225" cy="28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one TextView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66"/>
          <p:cNvSpPr/>
          <p:nvPr/>
        </p:nvSpPr>
        <p:spPr>
          <a:xfrm>
            <a:off x="5440725" y="2504200"/>
            <a:ext cx="1974000" cy="18924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97050" y="1000075"/>
            <a:ext cx="50118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 ...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android:orientation="vertical"&gt;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android:id="@+id/article_subheading" 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.../&gt;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android:id="@+id/article" ... 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&lt;/LinearLayout&gt;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6" name="Google Shape;37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39" y="1656250"/>
            <a:ext cx="3712310" cy="2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a view group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67"/>
          <p:cNvSpPr/>
          <p:nvPr/>
        </p:nvSpPr>
        <p:spPr>
          <a:xfrm>
            <a:off x="5312800" y="2504200"/>
            <a:ext cx="1974000" cy="18273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with image and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68"/>
          <p:cNvSpPr txBox="1"/>
          <p:nvPr>
            <p:ph idx="1" type="body"/>
          </p:nvPr>
        </p:nvSpPr>
        <p:spPr>
          <a:xfrm>
            <a:off x="1002825" y="1076275"/>
            <a:ext cx="58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&lt;ScrollView...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&lt;LinearLayout...&gt;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&lt;ImageView.../&gt;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68"/>
          <p:cNvSpPr txBox="1"/>
          <p:nvPr/>
        </p:nvSpPr>
        <p:spPr>
          <a:xfrm>
            <a:off x="5682525" y="2671525"/>
            <a:ext cx="283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Children of the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68"/>
          <p:cNvSpPr txBox="1"/>
          <p:nvPr/>
        </p:nvSpPr>
        <p:spPr>
          <a:xfrm>
            <a:off x="5100350" y="1622500"/>
            <a:ext cx="36303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One child of ScrollView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can be a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68"/>
          <p:cNvSpPr/>
          <p:nvPr/>
        </p:nvSpPr>
        <p:spPr>
          <a:xfrm>
            <a:off x="4625925" y="2275225"/>
            <a:ext cx="345000" cy="11862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Google Shape;390;p68"/>
          <p:cNvCxnSpPr>
            <a:stCxn id="389" idx="2"/>
            <a:endCxn id="387" idx="1"/>
          </p:cNvCxnSpPr>
          <p:nvPr/>
        </p:nvCxnSpPr>
        <p:spPr>
          <a:xfrm>
            <a:off x="4970925" y="2868325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1" name="Google Shape;391;p68"/>
          <p:cNvCxnSpPr/>
          <p:nvPr/>
        </p:nvCxnSpPr>
        <p:spPr>
          <a:xfrm>
            <a:off x="4549725" y="1895500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397" name="Google Shape;39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Developer Documentation: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ScrollView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String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Developers Blog: </a:t>
            </a:r>
            <a:r>
              <a:rPr lang="en" u="sng">
                <a:solidFill>
                  <a:schemeClr val="hlink"/>
                </a:solidFill>
                <a:hlinkClick r:id="rId7"/>
              </a:rPr>
              <a:t>Linkify your Text!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Codepath: </a:t>
            </a:r>
            <a:r>
              <a:rPr lang="en" u="sng">
                <a:solidFill>
                  <a:schemeClr val="hlink"/>
                </a:solidFill>
                <a:hlinkClick r:id="rId8"/>
              </a:rPr>
              <a:t>Working with a TextView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" name="Google Shape;398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04" name="Google Shape;404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0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1.3 Text and scrolling views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1.3 Text and scrolling views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11" name="Google Shape;411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0" y="908225"/>
            <a:ext cx="7693800" cy="20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Text and scrolling views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TextView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TextView for 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subclass for single and multi-line 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EditText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/>
              <a:t> subclass with editable text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Controlled with layout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text: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Statically from string resource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Dynamically from Java code and any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text in string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076275"/>
            <a:ext cx="85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&lt;i&gt;</a:t>
            </a:r>
            <a:r>
              <a:rPr lang="en"/>
              <a:t> HTML tags for bold and italics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other HTML tags are ignored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 resources: one unbroken line = one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/>
              <a:t> starts a new a line or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apostrophes and quotes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\"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\'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any non-ASCII characters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"/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XML</a:t>
            </a:r>
            <a:endParaRPr/>
          </a:p>
        </p:txBody>
      </p:sp>
      <p:sp>
        <p:nvSpPr>
          <p:cNvPr id="315" name="Google Shape;315;p59"/>
          <p:cNvSpPr txBox="1"/>
          <p:nvPr>
            <p:ph idx="1" type="body"/>
          </p:nvPr>
        </p:nvSpPr>
        <p:spPr>
          <a:xfrm>
            <a:off x="392825" y="1228675"/>
            <a:ext cx="81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&lt;TextView android:id="@+id/textview"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android:text="@string/my_story"/&gt;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TextView attributes</a:t>
            </a:r>
            <a:endParaRPr/>
          </a:p>
        </p:txBody>
      </p:sp>
      <p:sp>
        <p:nvSpPr>
          <p:cNvPr id="322" name="Google Shape;322;p60"/>
          <p:cNvSpPr txBox="1"/>
          <p:nvPr>
            <p:ph idx="1" type="body"/>
          </p:nvPr>
        </p:nvSpPr>
        <p:spPr>
          <a:xfrm>
            <a:off x="196175" y="1043425"/>
            <a:ext cx="88710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text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to display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textColor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—color of text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textAppearance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—predefined style or theme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textSize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size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1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textStyle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3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typeface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sans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serif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monospace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5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6"/>
              </a:rPr>
              <a:t>lineSpacingExtra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—extra space between lines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active web links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61"/>
          <p:cNvSpPr txBox="1"/>
          <p:nvPr>
            <p:ph idx="1" type="body"/>
          </p:nvPr>
        </p:nvSpPr>
        <p:spPr>
          <a:xfrm>
            <a:off x="311700" y="1076275"/>
            <a:ext cx="83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 name="article_text"&gt;...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www.rockument.com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...&lt;/string&gt;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android:id="@+id/article"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android:autoLink="web"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android:text="@string/article_text"/&gt;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/>
          <p:nvPr/>
        </p:nvSpPr>
        <p:spPr>
          <a:xfrm>
            <a:off x="4282425" y="1158300"/>
            <a:ext cx="23820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1"/>
          <p:cNvSpPr/>
          <p:nvPr/>
        </p:nvSpPr>
        <p:spPr>
          <a:xfrm>
            <a:off x="707075" y="3061475"/>
            <a:ext cx="29472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1"/>
          <p:cNvSpPr txBox="1"/>
          <p:nvPr/>
        </p:nvSpPr>
        <p:spPr>
          <a:xfrm>
            <a:off x="7088425" y="3163075"/>
            <a:ext cx="1881000" cy="13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Don’t use HTML for a web link in free-form text</a:t>
            </a:r>
            <a:endParaRPr sz="1800"/>
          </a:p>
        </p:txBody>
      </p:sp>
      <p:sp>
        <p:nvSpPr>
          <p:cNvPr id="334" name="Google Shape;334;p61"/>
          <p:cNvSpPr txBox="1"/>
          <p:nvPr/>
        </p:nvSpPr>
        <p:spPr>
          <a:xfrm>
            <a:off x="311700" y="4108350"/>
            <a:ext cx="629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autoLink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"web"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"phone"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"map"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"all"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