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7" r:id="rId17"/>
    <p:sldId id="278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624280/how-to-use-sharedpreferences-in-android-to-store-fetch-and-edit-values" TargetMode="External"/><Relationship Id="rId3" Type="http://schemas.openxmlformats.org/officeDocument/2006/relationships/hyperlink" Target="https://developer.android.com/training/basics/data-storage/index.html" TargetMode="External"/><Relationship Id="rId7" Type="http://schemas.openxmlformats.org/officeDocument/2006/relationships/hyperlink" Target="https://developer.android.com/reference/android/content/SharedPreferences.Editor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content/SharedPreferences.html" TargetMode="External"/><Relationship Id="rId5" Type="http://schemas.openxmlformats.org/officeDocument/2006/relationships/hyperlink" Target="https://developer.android.com/training/basics/data-storage/shared-preferences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SharedPreferences.Edito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Preferences and settings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17" name="Google Shape;217;p33" descr="HelloSharedPrefs-screensh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 dirty="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 dirty="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106748" y="1342700"/>
            <a:ext cx="3999900" cy="31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</a:rPr>
              <a:t>Persist data across user sessions, even if app is killed and restarted, or device is rebooted</a:t>
            </a:r>
            <a:endParaRPr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</a:rPr>
              <a:t>Data that should be remembered across sessions, such as a user's preferred settings or their game score</a:t>
            </a:r>
            <a:endParaRPr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</a:rPr>
              <a:t>Common use is to store user preferences</a:t>
            </a:r>
            <a:endParaRPr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548758" y="1337448"/>
            <a:ext cx="3999900" cy="31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accent5">
                    <a:lumMod val="75000"/>
                  </a:schemeClr>
                </a:solidFill>
              </a:rPr>
              <a:t>Preserves state data across activity instances in same user session</a:t>
            </a:r>
            <a:endParaRPr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accent5">
                    <a:lumMod val="75000"/>
                  </a:schemeClr>
                </a:solidFill>
              </a:rPr>
              <a:t>Data that should not be remembered across sessions, such as the currently selected tab or current state of activity.</a:t>
            </a:r>
            <a:endParaRPr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accent5">
                    <a:lumMod val="75000"/>
                  </a:schemeClr>
                </a:solidFill>
              </a:rPr>
              <a:t>Common use is to recreate state after the device has been rotated</a:t>
            </a:r>
            <a:endParaRPr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Shared Preferences </a:t>
            </a:r>
            <a:r>
              <a:rPr lang="en" sz="3000" dirty="0"/>
              <a:t>vs. </a:t>
            </a:r>
            <a:r>
              <a:rPr lang="en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Saved Instance State</a:t>
            </a:r>
            <a:endParaRPr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super.onPause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    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mPreferences.edit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preferencesEditor.putInt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("count",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mCount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preferencesEditor.putInt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("color",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mCurrentColor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612</Words>
  <Application>Microsoft Macintosh PowerPoint</Application>
  <PresentationFormat>全屏显示(16:9)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Consolas</vt:lpstr>
      <vt:lpstr>Roboto</vt:lpstr>
      <vt:lpstr>Arial</vt:lpstr>
      <vt:lpstr>Open Sans</vt:lpstr>
      <vt:lpstr>GDT master</vt:lpstr>
      <vt:lpstr>Preferences and settings </vt:lpstr>
      <vt:lpstr>9.1 Shared Preferences</vt:lpstr>
      <vt:lpstr>What is Shared Preferences?</vt:lpstr>
      <vt:lpstr>Shared Preferences and Saved Instance State</vt:lpstr>
      <vt:lpstr>Shared Preferences vs. Saved Instance State</vt:lpstr>
      <vt:lpstr>Creating Shared Preferences</vt:lpstr>
      <vt:lpstr>getSharedPreferences()</vt:lpstr>
      <vt:lpstr>Saving Shared Preferences</vt:lpstr>
      <vt:lpstr>SharedPreferences.Editor</vt:lpstr>
      <vt:lpstr>Restoring Shared Preferences</vt:lpstr>
      <vt:lpstr>Getting data in onCreate()</vt:lpstr>
      <vt:lpstr>Clearing</vt:lpstr>
      <vt:lpstr>clear()</vt:lpstr>
      <vt:lpstr>Practical: HelloSharedPrefs 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Preferences and settings </dc:title>
  <cp:lastModifiedBy>Walkman Neo</cp:lastModifiedBy>
  <cp:revision>4</cp:revision>
  <dcterms:modified xsi:type="dcterms:W3CDTF">2020-11-22T06:12:30Z</dcterms:modified>
</cp:coreProperties>
</file>