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4"/>
    <p:sldMasterId id="2147483804" r:id="rId5"/>
  </p:sldMasterIdLst>
  <p:notesMasterIdLst>
    <p:notesMasterId r:id="rId24"/>
  </p:notesMasterIdLst>
  <p:handoutMasterIdLst>
    <p:handoutMasterId r:id="rId25"/>
  </p:handoutMasterIdLst>
  <p:sldIdLst>
    <p:sldId id="263" r:id="rId6"/>
    <p:sldId id="307" r:id="rId7"/>
    <p:sldId id="268" r:id="rId8"/>
    <p:sldId id="269" r:id="rId9"/>
    <p:sldId id="299" r:id="rId10"/>
    <p:sldId id="278" r:id="rId11"/>
    <p:sldId id="302" r:id="rId12"/>
    <p:sldId id="270" r:id="rId13"/>
    <p:sldId id="272" r:id="rId14"/>
    <p:sldId id="280" r:id="rId15"/>
    <p:sldId id="282" r:id="rId16"/>
    <p:sldId id="298" r:id="rId17"/>
    <p:sldId id="333" r:id="rId18"/>
    <p:sldId id="308" r:id="rId19"/>
    <p:sldId id="310" r:id="rId20"/>
    <p:sldId id="312" r:id="rId21"/>
    <p:sldId id="332" r:id="rId22"/>
    <p:sldId id="334" r:id="rId23"/>
  </p:sldIdLst>
  <p:sldSz cx="10160000" cy="5715000"/>
  <p:notesSz cx="6858000" cy="9144000"/>
  <p:defaultTextStyle>
    <a:defPPr>
      <a:defRPr lang="en-US"/>
    </a:defPPr>
    <a:lvl1pPr marL="0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6850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3699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0549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87398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84248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81098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77947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74797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Section" id="{621162E4-CAFB-CB40-BE04-6954770AEF27}">
          <p14:sldIdLst>
            <p14:sldId id="263"/>
            <p14:sldId id="307"/>
            <p14:sldId id="268"/>
            <p14:sldId id="269"/>
          </p14:sldIdLst>
        </p14:section>
        <p14:section name="Presentation Section" id="{BDD90656-9366-9443-B50B-91CD72D8C577}">
          <p14:sldIdLst>
            <p14:sldId id="299"/>
            <p14:sldId id="278"/>
            <p14:sldId id="302"/>
            <p14:sldId id="270"/>
            <p14:sldId id="272"/>
            <p14:sldId id="280"/>
            <p14:sldId id="282"/>
            <p14:sldId id="298"/>
            <p14:sldId id="333"/>
            <p14:sldId id="308"/>
            <p14:sldId id="310"/>
            <p14:sldId id="312"/>
          </p14:sldIdLst>
        </p14:section>
        <p14:section name="Closing Section" id="{8C0D9BF1-4D38-F44E-B56A-435CB3F079A3}">
          <p14:sldIdLst>
            <p14:sldId id="332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3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6" autoAdjust="0"/>
    <p:restoredTop sz="86518" autoAdjust="0"/>
  </p:normalViewPr>
  <p:slideViewPr>
    <p:cSldViewPr>
      <p:cViewPr varScale="1">
        <p:scale>
          <a:sx n="129" d="100"/>
          <a:sy n="129" d="100"/>
        </p:scale>
        <p:origin x="200" y="256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5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FA3C3-E8D6-4416-88B4-678BA54D754C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C204B-09C8-4B61-B5DC-3631B3890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51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2C2C-A586-9740-B231-E9D27B5EB144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8B8F-AD35-EF4A-86A7-CD270625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0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61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8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83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46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2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5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9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904" y="5002392"/>
            <a:ext cx="4487333" cy="484669"/>
          </a:xfrm>
        </p:spPr>
        <p:txBody>
          <a:bodyPr>
            <a:normAutofit/>
          </a:bodyPr>
          <a:lstStyle>
            <a:lvl1pPr marL="0" indent="0" algn="l">
              <a:spcBef>
                <a:spcPts val="225"/>
              </a:spcBef>
              <a:buNone/>
              <a:defRPr sz="1350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904" y="4295295"/>
            <a:ext cx="9211616" cy="707096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36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762773" y="5683850"/>
            <a:ext cx="1186992" cy="38099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4" name="Rectangle 13"/>
          <p:cNvSpPr/>
          <p:nvPr/>
        </p:nvSpPr>
        <p:spPr>
          <a:xfrm>
            <a:off x="8949765" y="5683850"/>
            <a:ext cx="1210237" cy="38099"/>
          </a:xfrm>
          <a:prstGeom prst="rect">
            <a:avLst/>
          </a:prstGeom>
          <a:solidFill>
            <a:srgbClr val="38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7" name="Rectangle 6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3862" y="1333501"/>
            <a:ext cx="8395903" cy="3771636"/>
          </a:xfrm>
        </p:spPr>
        <p:txBody>
          <a:bodyPr>
            <a:normAutofit/>
          </a:bodyPr>
          <a:lstStyle>
            <a:lvl1pPr>
              <a:buClr>
                <a:srgbClr val="262D40"/>
              </a:buClr>
              <a:defRPr sz="2400"/>
            </a:lvl1pPr>
            <a:lvl2pPr marL="685800" indent="-342900">
              <a:buClr>
                <a:srgbClr val="666699"/>
              </a:buClr>
              <a:buFont typeface="Courier New" panose="02070309020205020404" pitchFamily="49" charset="0"/>
              <a:buChar char="o"/>
              <a:defRPr sz="2000"/>
            </a:lvl2pPr>
            <a:lvl3pPr marL="1028700" indent="-342900">
              <a:buClr>
                <a:srgbClr val="382437"/>
              </a:buClr>
              <a:buFont typeface="Wingdings" panose="05000000000000000000" pitchFamily="2" charset="2"/>
              <a:buChar char="§"/>
              <a:defRPr sz="2000"/>
            </a:lvl3pPr>
            <a:lvl4pPr marL="1371600" indent="-342900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714500" indent="-381000">
              <a:buClr>
                <a:srgbClr val="382437"/>
              </a:buClr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1" name="Rectangle 10"/>
          <p:cNvSpPr/>
          <p:nvPr/>
        </p:nvSpPr>
        <p:spPr>
          <a:xfrm>
            <a:off x="-1994" y="5683850"/>
            <a:ext cx="7833661" cy="3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310882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3862" y="1333501"/>
            <a:ext cx="8395903" cy="3771636"/>
          </a:xfrm>
        </p:spPr>
        <p:txBody>
          <a:bodyPr>
            <a:normAutofit/>
          </a:bodyPr>
          <a:lstStyle>
            <a:lvl1pPr marL="342900" indent="-342900">
              <a:buClr>
                <a:srgbClr val="262D40"/>
              </a:buClr>
              <a:buFont typeface="+mj-lt"/>
              <a:buAutoNum type="arabicPeriod"/>
              <a:defRPr sz="2400"/>
            </a:lvl1pPr>
            <a:lvl2pPr marL="685800" indent="-339329">
              <a:buClrTx/>
              <a:buFont typeface="+mj-lt"/>
              <a:buAutoNum type="alphaLcParenR"/>
              <a:defRPr sz="2000"/>
            </a:lvl2pPr>
            <a:lvl3pPr marL="1032272" indent="-346472">
              <a:buClrTx/>
              <a:buFont typeface="+mj-lt"/>
              <a:buAutoNum type="romanLcPeriod"/>
              <a:defRPr sz="2000"/>
            </a:lvl3pPr>
            <a:lvl4pPr marL="1371600" indent="-339329">
              <a:buClrTx/>
              <a:buFont typeface="+mj-lt"/>
              <a:buAutoNum type="arabicParenR"/>
              <a:defRPr sz="2000"/>
            </a:lvl4pPr>
            <a:lvl5pPr marL="1718072" indent="-340519">
              <a:buClrTx/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315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53862" y="1391452"/>
            <a:ext cx="3966352" cy="3771636"/>
          </a:xfrm>
        </p:spPr>
        <p:txBody>
          <a:bodyPr>
            <a:normAutofit/>
          </a:bodyPr>
          <a:lstStyle>
            <a:lvl1pPr marL="172641" indent="-172641">
              <a:buClr>
                <a:srgbClr val="262D40"/>
              </a:buClr>
              <a:defRPr sz="2400"/>
            </a:lvl1pPr>
            <a:lvl2pPr marL="513160" indent="-172641">
              <a:buClrTx/>
              <a:buFont typeface="Courier New" panose="02070309020205020404" pitchFamily="49" charset="0"/>
              <a:buChar char="o"/>
              <a:defRPr sz="2000"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 sz="2000"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544241" indent="-170260">
              <a:buClrTx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83413" y="1383488"/>
            <a:ext cx="3966352" cy="3771636"/>
          </a:xfrm>
        </p:spPr>
        <p:txBody>
          <a:bodyPr>
            <a:normAutofit/>
          </a:bodyPr>
          <a:lstStyle>
            <a:lvl1pPr marL="172641" indent="-172641">
              <a:buClr>
                <a:srgbClr val="262D40"/>
              </a:buClr>
              <a:defRPr sz="2400"/>
            </a:lvl1pPr>
            <a:lvl2pPr marL="513160" indent="-172641">
              <a:buClrTx/>
              <a:buFont typeface="Courier New" panose="02070309020205020404" pitchFamily="49" charset="0"/>
              <a:buChar char="o"/>
              <a:defRPr sz="2000"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 sz="2000"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544241" indent="-170260">
              <a:buClrTx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97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Plus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53862" y="1982680"/>
            <a:ext cx="3966352" cy="3180408"/>
          </a:xfrm>
        </p:spPr>
        <p:txBody>
          <a:bodyPr/>
          <a:lstStyle>
            <a:lvl1pPr marL="172641" indent="-172641">
              <a:buClr>
                <a:srgbClr val="262D40"/>
              </a:buClr>
              <a:defRPr sz="1800"/>
            </a:lvl1pPr>
            <a:lvl2pPr marL="513160" indent="-172641">
              <a:buClrTx/>
              <a:buFont typeface="Courier New" panose="02070309020205020404" pitchFamily="49" charset="0"/>
              <a:buChar char="o"/>
              <a:defRPr sz="1600"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 sz="1600"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 sz="1600"/>
            </a:lvl4pPr>
            <a:lvl5pPr marL="1544241" indent="-170260">
              <a:buClrTx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897438" y="1974716"/>
            <a:ext cx="4052327" cy="3180408"/>
          </a:xfrm>
        </p:spPr>
        <p:txBody>
          <a:bodyPr/>
          <a:lstStyle>
            <a:lvl1pPr marL="172641" indent="-172641">
              <a:buClr>
                <a:srgbClr val="262D40"/>
              </a:buClr>
              <a:defRPr sz="1800"/>
            </a:lvl1pPr>
            <a:lvl2pPr marL="513160" indent="-172641">
              <a:buClrTx/>
              <a:buFont typeface="Courier New" panose="02070309020205020404" pitchFamily="49" charset="0"/>
              <a:buChar char="o"/>
              <a:defRPr sz="1600"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 sz="1600"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 sz="1600"/>
            </a:lvl4pPr>
            <a:lvl5pPr marL="1544241" indent="-170260">
              <a:buClrTx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4304" y="1333501"/>
            <a:ext cx="3966104" cy="612511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4897439" y="1333501"/>
            <a:ext cx="4052094" cy="612511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128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320" y="2603501"/>
            <a:ext cx="6265333" cy="902804"/>
          </a:xfrm>
        </p:spPr>
        <p:txBody>
          <a:bodyPr anchor="t" anchorCtr="0">
            <a:normAutofit/>
          </a:bodyPr>
          <a:lstStyle>
            <a:lvl1pPr algn="l">
              <a:defRPr sz="2400" b="0" cap="none" baseline="0"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9320" y="3506306"/>
            <a:ext cx="6265333" cy="9009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225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17593" y="5207314"/>
            <a:ext cx="1198303" cy="304271"/>
          </a:xfr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50172" y="5207314"/>
            <a:ext cx="4664968" cy="304271"/>
          </a:xfrm>
        </p:spPr>
        <p:txBody>
          <a:bodyPr vert="horz" lIns="91440" tIns="45720" rIns="91440" bIns="45720" rtlCol="0" anchor="ctr"/>
          <a:lstStyle>
            <a:lvl1pPr>
              <a:defRPr lang="en-US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119" y="5207314"/>
            <a:ext cx="615598" cy="304271"/>
          </a:xfrm>
        </p:spPr>
        <p:txBody>
          <a:bodyPr vert="horz" lIns="91440" tIns="45720" rIns="91440" bIns="45720" rtlCol="0" anchor="ctr"/>
          <a:lstStyle>
            <a:lvl1pPr>
              <a:defRPr lang="en-US" sz="825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" y="2592296"/>
            <a:ext cx="713441" cy="1814974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2" name="Rectangle 11"/>
          <p:cNvSpPr/>
          <p:nvPr/>
        </p:nvSpPr>
        <p:spPr>
          <a:xfrm>
            <a:off x="706801" y="2592296"/>
            <a:ext cx="101600" cy="181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29403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124563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447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dered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3862" y="1333501"/>
            <a:ext cx="8395903" cy="3771636"/>
          </a:xfrm>
        </p:spPr>
        <p:txBody>
          <a:bodyPr>
            <a:normAutofit/>
          </a:bodyPr>
          <a:lstStyle>
            <a:lvl1pPr marL="342900" indent="-342900">
              <a:buClr>
                <a:srgbClr val="262D40"/>
              </a:buClr>
              <a:buFont typeface="+mj-lt"/>
              <a:buAutoNum type="arabicPeriod"/>
              <a:defRPr sz="2400"/>
            </a:lvl1pPr>
            <a:lvl2pPr marL="685800" indent="-339329">
              <a:buClrTx/>
              <a:buFont typeface="+mj-lt"/>
              <a:buAutoNum type="alphaLcParenR"/>
              <a:defRPr sz="2000"/>
            </a:lvl2pPr>
            <a:lvl3pPr marL="1032272" indent="-346472">
              <a:buClrTx/>
              <a:buFont typeface="+mj-lt"/>
              <a:buAutoNum type="romanLcPeriod"/>
              <a:defRPr sz="2000"/>
            </a:lvl3pPr>
            <a:lvl4pPr marL="1371600" indent="-339329">
              <a:buClrTx/>
              <a:buFont typeface="+mj-lt"/>
              <a:buAutoNum type="arabicParenR"/>
              <a:defRPr sz="2000"/>
            </a:lvl4pPr>
            <a:lvl5pPr marL="1718072" indent="-340519">
              <a:buClrTx/>
              <a:buFont typeface="+mj-lt"/>
              <a:buAutoNum type="alphaLcParenR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762773" y="5683850"/>
            <a:ext cx="1186992" cy="38099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4" name="Rectangle 13"/>
          <p:cNvSpPr/>
          <p:nvPr/>
        </p:nvSpPr>
        <p:spPr>
          <a:xfrm>
            <a:off x="8949765" y="5683850"/>
            <a:ext cx="1210237" cy="38099"/>
          </a:xfrm>
          <a:prstGeom prst="rect">
            <a:avLst/>
          </a:prstGeom>
          <a:solidFill>
            <a:srgbClr val="38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7" name="Rectangle 6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862" y="1333501"/>
            <a:ext cx="8395903" cy="3771636"/>
          </a:xfrm>
        </p:spPr>
        <p:txBody>
          <a:bodyPr/>
          <a:lstStyle>
            <a:lvl1pPr>
              <a:buClr>
                <a:srgbClr val="262D40"/>
              </a:buClr>
              <a:defRPr/>
            </a:lvl1pPr>
            <a:lvl2pPr marL="685800" indent="-342900">
              <a:buClr>
                <a:srgbClr val="666699"/>
              </a:buClr>
              <a:buFont typeface="Courier New" panose="02070309020205020404" pitchFamily="49" charset="0"/>
              <a:buChar char="o"/>
              <a:defRPr/>
            </a:lvl2pPr>
            <a:lvl3pPr marL="1028700" indent="-342900">
              <a:buClr>
                <a:srgbClr val="382437"/>
              </a:buClr>
              <a:buFont typeface="Wingdings" panose="05000000000000000000" pitchFamily="2" charset="2"/>
              <a:buChar char="§"/>
              <a:defRPr/>
            </a:lvl3pPr>
            <a:lvl4pPr marL="1371600" indent="-342900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714500" indent="-381000">
              <a:buClr>
                <a:srgbClr val="382437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1" name="Rectangle 10"/>
          <p:cNvSpPr/>
          <p:nvPr/>
        </p:nvSpPr>
        <p:spPr>
          <a:xfrm>
            <a:off x="-1994" y="5683850"/>
            <a:ext cx="7833661" cy="3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114180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3862" y="1333501"/>
            <a:ext cx="8395903" cy="3771636"/>
          </a:xfrm>
        </p:spPr>
        <p:txBody>
          <a:bodyPr/>
          <a:lstStyle>
            <a:lvl1pPr marL="342900" indent="-342900">
              <a:buClr>
                <a:srgbClr val="262D40"/>
              </a:buClr>
              <a:buFont typeface="+mj-lt"/>
              <a:buAutoNum type="arabicPeriod"/>
              <a:defRPr/>
            </a:lvl1pPr>
            <a:lvl2pPr marL="685800" indent="-339329">
              <a:buClrTx/>
              <a:buFont typeface="+mj-lt"/>
              <a:buAutoNum type="alphaLcParenR"/>
              <a:defRPr/>
            </a:lvl2pPr>
            <a:lvl3pPr marL="1032272" indent="-346472">
              <a:buClrTx/>
              <a:buFont typeface="+mj-lt"/>
              <a:buAutoNum type="romanLcPeriod"/>
              <a:defRPr/>
            </a:lvl3pPr>
            <a:lvl4pPr marL="1371600" indent="-339329">
              <a:buClrTx/>
              <a:buFont typeface="+mj-lt"/>
              <a:buAutoNum type="arabicParenR"/>
              <a:defRPr/>
            </a:lvl4pPr>
            <a:lvl5pPr marL="1718072" indent="-340519">
              <a:buClrTx/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47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553862" y="1391452"/>
            <a:ext cx="3966352" cy="3771636"/>
          </a:xfrm>
        </p:spPr>
        <p:txBody>
          <a:bodyPr/>
          <a:lstStyle>
            <a:lvl1pPr marL="172641" indent="-172641">
              <a:buClr>
                <a:srgbClr val="262D40"/>
              </a:buClr>
              <a:defRPr/>
            </a:lvl1pPr>
            <a:lvl2pPr marL="513160" indent="-172641">
              <a:buClrTx/>
              <a:buFont typeface="Courier New" panose="02070309020205020404" pitchFamily="49" charset="0"/>
              <a:buChar char="o"/>
              <a:defRPr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544241" indent="-170260">
              <a:buClrTx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983413" y="1383488"/>
            <a:ext cx="3966352" cy="3771636"/>
          </a:xfrm>
        </p:spPr>
        <p:txBody>
          <a:bodyPr/>
          <a:lstStyle>
            <a:lvl1pPr marL="172641" indent="-172641">
              <a:buClr>
                <a:srgbClr val="262D40"/>
              </a:buClr>
              <a:defRPr/>
            </a:lvl1pPr>
            <a:lvl2pPr marL="513160" indent="-172641">
              <a:buClrTx/>
              <a:buFont typeface="Courier New" panose="02070309020205020404" pitchFamily="49" charset="0"/>
              <a:buChar char="o"/>
              <a:defRPr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544241" indent="-170260">
              <a:buClrTx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6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Plus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553862" y="1982680"/>
            <a:ext cx="3966352" cy="3180408"/>
          </a:xfrm>
        </p:spPr>
        <p:txBody>
          <a:bodyPr/>
          <a:lstStyle>
            <a:lvl1pPr marL="172641" indent="-172641">
              <a:buClr>
                <a:srgbClr val="262D40"/>
              </a:buClr>
              <a:defRPr/>
            </a:lvl1pPr>
            <a:lvl2pPr marL="513160" indent="-172641">
              <a:buClrTx/>
              <a:buFont typeface="Courier New" panose="02070309020205020404" pitchFamily="49" charset="0"/>
              <a:buChar char="o"/>
              <a:defRPr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544241" indent="-170260">
              <a:buClrTx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897438" y="1974716"/>
            <a:ext cx="4052327" cy="3180408"/>
          </a:xfrm>
        </p:spPr>
        <p:txBody>
          <a:bodyPr/>
          <a:lstStyle>
            <a:lvl1pPr marL="172641" indent="-172641">
              <a:buClr>
                <a:srgbClr val="262D40"/>
              </a:buClr>
              <a:defRPr/>
            </a:lvl1pPr>
            <a:lvl2pPr marL="513160" indent="-172641">
              <a:buClrTx/>
              <a:buFont typeface="Courier New" panose="02070309020205020404" pitchFamily="49" charset="0"/>
              <a:buChar char="o"/>
              <a:defRPr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544241" indent="-170260">
              <a:buClrTx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54304" y="1333501"/>
            <a:ext cx="3966104" cy="612511"/>
          </a:xfrm>
        </p:spPr>
        <p:txBody>
          <a:bodyPr anchor="b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897439" y="1333501"/>
            <a:ext cx="4052094" cy="612511"/>
          </a:xfrm>
        </p:spPr>
        <p:txBody>
          <a:bodyPr anchor="b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2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320" y="2603501"/>
            <a:ext cx="6265333" cy="902804"/>
          </a:xfrm>
        </p:spPr>
        <p:txBody>
          <a:bodyPr anchor="t" anchorCtr="0">
            <a:normAutofit/>
          </a:bodyPr>
          <a:lstStyle>
            <a:lvl1pPr algn="l">
              <a:defRPr sz="2400" b="0" cap="none" baseline="0"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9320" y="3506306"/>
            <a:ext cx="6265333" cy="9009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05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225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17593" y="5207314"/>
            <a:ext cx="1198303" cy="304271"/>
          </a:xfr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l"/>
            <a:fld id="{D728701E-CAF4-4159-9B3E-41C86DFFA30D}" type="datetimeFigureOut">
              <a:rPr lang="en-US" smtClean="0"/>
              <a:pPr algn="l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50172" y="5207314"/>
            <a:ext cx="4664968" cy="304271"/>
          </a:xfrm>
        </p:spPr>
        <p:txBody>
          <a:bodyPr vert="horz" lIns="91440" tIns="45720" rIns="91440" bIns="45720" rtlCol="0" anchor="ctr"/>
          <a:lstStyle>
            <a:lvl1pPr>
              <a:defRPr lang="en-US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119" y="5207314"/>
            <a:ext cx="615598" cy="304271"/>
          </a:xfrm>
        </p:spPr>
        <p:txBody>
          <a:bodyPr vert="horz" lIns="91440" tIns="45720" rIns="91440" bIns="45720" rtlCol="0" anchor="ctr"/>
          <a:lstStyle>
            <a:lvl1pPr>
              <a:defRPr lang="en-US" sz="825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fld id="{12FC7DE2-860A-AF4B-B1D9-1F89B1A34ABF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" y="2592296"/>
            <a:ext cx="713441" cy="1814974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2" name="Rectangle 11"/>
          <p:cNvSpPr/>
          <p:nvPr/>
        </p:nvSpPr>
        <p:spPr>
          <a:xfrm>
            <a:off x="706801" y="2592296"/>
            <a:ext cx="101600" cy="181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9000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146504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96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904" y="5002392"/>
            <a:ext cx="4487333" cy="484669"/>
          </a:xfrm>
        </p:spPr>
        <p:txBody>
          <a:bodyPr>
            <a:normAutofit/>
          </a:bodyPr>
          <a:lstStyle>
            <a:lvl1pPr marL="0" indent="0" algn="l">
              <a:spcBef>
                <a:spcPts val="225"/>
              </a:spcBef>
              <a:buNone/>
              <a:defRPr sz="1350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904" y="4295295"/>
            <a:ext cx="9211616" cy="707096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66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862" y="403412"/>
            <a:ext cx="8395903" cy="9300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62" y="1651001"/>
            <a:ext cx="8395903" cy="345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274" y="535299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4500" y="5352990"/>
            <a:ext cx="53128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3860" y="5347947"/>
            <a:ext cx="61559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762772" y="5683850"/>
            <a:ext cx="2397227" cy="45719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994" y="5683850"/>
            <a:ext cx="7833661" cy="3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16341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</p:sldLayoutIdLst>
  <p:txStyles>
    <p:titleStyle>
      <a:lvl1pPr algn="l" defTabSz="685800" rtl="0" eaLnBrk="1" latinLnBrk="0" hangingPunct="1">
        <a:spcBef>
          <a:spcPct val="0"/>
        </a:spcBef>
        <a:buNone/>
        <a:defRPr sz="27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spcBef>
          <a:spcPts val="1500"/>
        </a:spcBef>
        <a:buClr>
          <a:srgbClr val="262D40"/>
        </a:buClr>
        <a:buSzPct val="75000"/>
        <a:buFont typeface="Wingdings" pitchFamily="2" charset="2"/>
        <a:buChar char="n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spcBef>
          <a:spcPts val="450"/>
        </a:spcBef>
        <a:buClr>
          <a:srgbClr val="666699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28700" indent="-342900" algn="l" defTabSz="685800" rtl="0" eaLnBrk="1" latinLnBrk="0" hangingPunct="1">
        <a:spcBef>
          <a:spcPts val="45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42900" algn="l" defTabSz="685800" rtl="0" eaLnBrk="1" latinLnBrk="0" hangingPunct="1">
        <a:spcBef>
          <a:spcPts val="450"/>
        </a:spcBef>
        <a:buClr>
          <a:srgbClr val="262D40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14500" indent="-381000" algn="l" defTabSz="685800" rtl="0" eaLnBrk="1" latinLnBrk="0" hangingPunct="1">
        <a:spcBef>
          <a:spcPts val="450"/>
        </a:spcBef>
        <a:buClr>
          <a:srgbClr val="666699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33463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202531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372791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862" y="403412"/>
            <a:ext cx="8395903" cy="9300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62" y="1651001"/>
            <a:ext cx="8395903" cy="345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274" y="535299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4500" y="5352990"/>
            <a:ext cx="53128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3860" y="5347947"/>
            <a:ext cx="61559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762772" y="5683850"/>
            <a:ext cx="2397227" cy="45719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994" y="5683850"/>
            <a:ext cx="7833661" cy="3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87831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</p:sldLayoutIdLst>
  <p:txStyles>
    <p:titleStyle>
      <a:lvl1pPr algn="l" defTabSz="685800" rtl="0" eaLnBrk="1" latinLnBrk="0" hangingPunct="1">
        <a:spcBef>
          <a:spcPct val="0"/>
        </a:spcBef>
        <a:buNone/>
        <a:defRPr sz="27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spcBef>
          <a:spcPts val="1500"/>
        </a:spcBef>
        <a:buClr>
          <a:srgbClr val="262D40"/>
        </a:buClr>
        <a:buSzPct val="75000"/>
        <a:buFont typeface="Wingdings" pitchFamily="2" charset="2"/>
        <a:buChar char="n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spcBef>
          <a:spcPts val="450"/>
        </a:spcBef>
        <a:buClr>
          <a:srgbClr val="666699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28700" indent="-342900" algn="l" defTabSz="685800" rtl="0" eaLnBrk="1" latinLnBrk="0" hangingPunct="1">
        <a:spcBef>
          <a:spcPts val="45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42900" algn="l" defTabSz="685800" rtl="0" eaLnBrk="1" latinLnBrk="0" hangingPunct="1">
        <a:spcBef>
          <a:spcPts val="450"/>
        </a:spcBef>
        <a:buClr>
          <a:srgbClr val="262D40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14500" indent="-381000" algn="l" defTabSz="685800" rtl="0" eaLnBrk="1" latinLnBrk="0" hangingPunct="1">
        <a:spcBef>
          <a:spcPts val="450"/>
        </a:spcBef>
        <a:buClr>
          <a:srgbClr val="666699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33463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202531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372791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text-recogni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digital-ink-recogni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pose-dete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s.google.com/ml-kit/language/identific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s.google.com/ml-kit/language/transl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s.google.com/ml-kit/language/smart-repl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ml-kit/language/translation" TargetMode="External"/><Relationship Id="rId3" Type="http://schemas.openxmlformats.org/officeDocument/2006/relationships/hyperlink" Target="https://developers.google.com/ml-kit/vision/face-detection" TargetMode="External"/><Relationship Id="rId7" Type="http://schemas.openxmlformats.org/officeDocument/2006/relationships/hyperlink" Target="https://developers.google.com/ml-kit/language/smart-reply" TargetMode="External"/><Relationship Id="rId2" Type="http://schemas.openxmlformats.org/officeDocument/2006/relationships/hyperlink" Target="https://developers.google.com/ml-kit/vision/text-recogn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ml-kit/vision/object-detection" TargetMode="External"/><Relationship Id="rId5" Type="http://schemas.openxmlformats.org/officeDocument/2006/relationships/hyperlink" Target="https://developers.google.com/ml-kit/vision/image-labeling" TargetMode="External"/><Relationship Id="rId4" Type="http://schemas.openxmlformats.org/officeDocument/2006/relationships/hyperlink" Target="https://developers.google.com/ml-kit/vision/barcode-scanning" TargetMode="External"/><Relationship Id="rId9" Type="http://schemas.openxmlformats.org/officeDocument/2006/relationships/hyperlink" Target="https://developers.google.com/ml-kit/language/identificat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samples" TargetMode="External"/><Relationship Id="rId2" Type="http://schemas.openxmlformats.org/officeDocument/2006/relationships/hyperlink" Target="https://developers.google.com/ml-kit/custom-mode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ooglesamples/mlkit" TargetMode="External"/><Relationship Id="rId4" Type="http://schemas.openxmlformats.org/officeDocument/2006/relationships/hyperlink" Target="https://stackoverflow.com/questions/tagged/google-mlk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l-kit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barcode-scann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face-dete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image-label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object-dete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50800" y="419100"/>
            <a:ext cx="10058400" cy="20891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altLang="zh-CN" sz="3600" dirty="0">
                <a:solidFill>
                  <a:schemeClr val="bg1"/>
                </a:solidFill>
              </a:rPr>
              <a:t>Machine learning </a:t>
            </a:r>
          </a:p>
          <a:p>
            <a:pPr algn="ctr"/>
            <a:r>
              <a:rPr lang="en" altLang="zh-CN" sz="3600" dirty="0">
                <a:solidFill>
                  <a:schemeClr val="bg1"/>
                </a:solidFill>
              </a:rPr>
              <a:t>for mobile developers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标题 7"/>
          <p:cNvSpPr txBox="1">
            <a:spLocks/>
          </p:cNvSpPr>
          <p:nvPr/>
        </p:nvSpPr>
        <p:spPr>
          <a:xfrm>
            <a:off x="1422400" y="5002392"/>
            <a:ext cx="7620000" cy="598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Neo Shi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Email: </a:t>
            </a:r>
            <a:r>
              <a:rPr lang="en-US" altLang="zh-CN" dirty="0" err="1">
                <a:solidFill>
                  <a:schemeClr val="bg1"/>
                </a:solidFill>
              </a:rPr>
              <a:t>shiwx@nankai.edu.cn</a:t>
            </a:r>
            <a:r>
              <a:rPr lang="en-US" altLang="zh-CN" dirty="0">
                <a:solidFill>
                  <a:schemeClr val="bg1"/>
                </a:solidFill>
              </a:rPr>
              <a:t>,  </a:t>
            </a:r>
            <a:r>
              <a:rPr lang="en-US" altLang="zh-CN" dirty="0" err="1">
                <a:solidFill>
                  <a:schemeClr val="bg1"/>
                </a:solidFill>
              </a:rPr>
              <a:t>Wechat</a:t>
            </a:r>
            <a:r>
              <a:rPr lang="en-US" altLang="zh-CN" dirty="0">
                <a:solidFill>
                  <a:schemeClr val="bg1"/>
                </a:solidFill>
              </a:rPr>
              <a:t>: 13920561100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928942"/>
            <a:ext cx="9067800" cy="294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45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Text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Recognize and extract text from images.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8032198-1808-D34F-8860-D7E2EE828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13" y="2412261"/>
            <a:ext cx="6832600" cy="28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5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Digital Ink Recognition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Recognizes handwritten text and </a:t>
            </a:r>
            <a:r>
              <a:rPr lang="en" altLang="zh-CN" dirty="0" err="1"/>
              <a:t>handdrawn</a:t>
            </a:r>
            <a:r>
              <a:rPr lang="en" altLang="zh-CN" dirty="0"/>
              <a:t> shapes on a digital surface, such as a touch screen. Recognizes 300+ languages, emojis and basic shapes.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451ABF0-3711-3147-9BE5-FE5267A5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13" y="2781300"/>
            <a:ext cx="6375400" cy="27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6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Pose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CN" dirty="0"/>
              <a:t>Detect the position of the human body in real time.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92D5545-EEC9-4C45-ABEA-E85B7BC6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13" y="2171700"/>
            <a:ext cx="6680200" cy="280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65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Natural Language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CN" dirty="0"/>
              <a:t>Natural language processing APIs to identify and translate between 58 languages and provide reply suggestions.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411D0CA-E952-E348-B510-6088296F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528038"/>
            <a:ext cx="341233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13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8DA687-DDDA-C24B-A6AF-3D92B325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2"/>
              </a:rPr>
              <a:t>Language ID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59D32F-C377-AD42-8F61-9690B531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Determine the language of a string of text with only a few words.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401CB7C-C492-A74F-899E-BD23BA445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330817"/>
            <a:ext cx="6578600" cy="27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02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78D65-E242-DE40-8B4A-43F8F284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2"/>
              </a:rPr>
              <a:t>On-device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A7EA9-4374-3342-B74E-898023F1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Translate text between 58 languages, entirely on device.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EA63B8D-A3C4-3D47-BF79-7220842E3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2247900"/>
            <a:ext cx="6527800" cy="27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9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78D65-E242-DE40-8B4A-43F8F284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2"/>
              </a:rPr>
              <a:t>Smart Reply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A7EA9-4374-3342-B74E-898023F1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Generate reply suggestions in text conversations.</a:t>
            </a:r>
          </a:p>
          <a:p>
            <a:endParaRPr kumimoji="1" lang="zh-CN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6258F44-04E2-6E41-A2DE-44DF482C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59" y="2171700"/>
            <a:ext cx="6726907" cy="283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0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DB42-2183-B049-BF44-C9680E6D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Learn more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41E70-8380-0847-95BC-AA86926F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Explore the ready-to-use APIs: </a:t>
            </a:r>
          </a:p>
          <a:p>
            <a:pPr lvl="1"/>
            <a:r>
              <a:rPr lang="en" altLang="zh-CN" dirty="0">
                <a:hlinkClick r:id="rId2"/>
              </a:rPr>
              <a:t>text recognition</a:t>
            </a:r>
            <a:endParaRPr lang="en" altLang="zh-CN" dirty="0"/>
          </a:p>
          <a:p>
            <a:pPr lvl="1"/>
            <a:r>
              <a:rPr lang="en" altLang="zh-CN" dirty="0">
                <a:hlinkClick r:id="rId3"/>
              </a:rPr>
              <a:t>face detection</a:t>
            </a:r>
            <a:endParaRPr lang="en" altLang="zh-CN" dirty="0"/>
          </a:p>
          <a:p>
            <a:pPr lvl="1"/>
            <a:r>
              <a:rPr lang="en" altLang="zh-CN" dirty="0">
                <a:hlinkClick r:id="rId4"/>
              </a:rPr>
              <a:t>barcode scanning</a:t>
            </a:r>
            <a:endParaRPr lang="en" altLang="zh-CN" dirty="0"/>
          </a:p>
          <a:p>
            <a:pPr lvl="1"/>
            <a:r>
              <a:rPr lang="en" altLang="zh-CN" dirty="0">
                <a:hlinkClick r:id="rId5"/>
              </a:rPr>
              <a:t>image labeling</a:t>
            </a:r>
            <a:endParaRPr lang="en" altLang="zh-CN" dirty="0"/>
          </a:p>
          <a:p>
            <a:pPr lvl="1"/>
            <a:r>
              <a:rPr lang="en" altLang="zh-CN" dirty="0">
                <a:hlinkClick r:id="rId6"/>
              </a:rPr>
              <a:t>object detection and tracking</a:t>
            </a:r>
            <a:endParaRPr lang="en" altLang="zh-CN" dirty="0"/>
          </a:p>
          <a:p>
            <a:pPr lvl="1"/>
            <a:r>
              <a:rPr lang="en" altLang="zh-CN" dirty="0">
                <a:hlinkClick r:id="rId7"/>
              </a:rPr>
              <a:t>smart reply</a:t>
            </a:r>
            <a:endParaRPr lang="en" altLang="zh-CN" dirty="0"/>
          </a:p>
          <a:p>
            <a:pPr lvl="1"/>
            <a:r>
              <a:rPr lang="en" altLang="zh-CN" dirty="0">
                <a:hlinkClick r:id="rId8"/>
              </a:rPr>
              <a:t>text translation</a:t>
            </a:r>
            <a:endParaRPr lang="en" altLang="zh-CN" dirty="0"/>
          </a:p>
          <a:p>
            <a:pPr lvl="1"/>
            <a:r>
              <a:rPr lang="en" altLang="zh-CN" dirty="0">
                <a:hlinkClick r:id="rId9"/>
              </a:rPr>
              <a:t>language identification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15885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DB42-2183-B049-BF44-C9680E6D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Learn more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41E70-8380-0847-95BC-AA86926F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Learn how to use custom TensorFlow Lite image labeling models in your apps. Read </a:t>
            </a:r>
            <a:r>
              <a:rPr lang="en" altLang="zh-CN" dirty="0">
                <a:hlinkClick r:id="rId2"/>
              </a:rPr>
              <a:t>Custom models with ML Kit</a:t>
            </a:r>
            <a:r>
              <a:rPr lang="en" altLang="zh-CN" dirty="0"/>
              <a:t>.</a:t>
            </a:r>
          </a:p>
          <a:p>
            <a:r>
              <a:rPr lang="en" altLang="zh-CN" dirty="0"/>
              <a:t>Take a look at our </a:t>
            </a:r>
            <a:r>
              <a:rPr lang="en" altLang="zh-CN" dirty="0">
                <a:hlinkClick r:id="rId3"/>
              </a:rPr>
              <a:t>sample apps and codelabs</a:t>
            </a:r>
            <a:r>
              <a:rPr lang="en" altLang="zh-CN" dirty="0"/>
              <a:t>. They help you get started with all of the APIs.</a:t>
            </a:r>
          </a:p>
          <a:p>
            <a:r>
              <a:rPr lang="en" altLang="zh-CN" b="1" dirty="0"/>
              <a:t>Join the community</a:t>
            </a:r>
          </a:p>
          <a:p>
            <a:pPr lvl="1"/>
            <a:r>
              <a:rPr lang="en" altLang="zh-CN" dirty="0">
                <a:hlinkClick r:id="rId4"/>
              </a:rPr>
              <a:t>Stack</a:t>
            </a:r>
            <a:r>
              <a:rPr lang="en" altLang="zh-CN" b="1" dirty="0">
                <a:hlinkClick r:id="rId4"/>
              </a:rPr>
              <a:t>overflow</a:t>
            </a:r>
            <a:endParaRPr lang="en" altLang="zh-CN" b="1" dirty="0"/>
          </a:p>
          <a:p>
            <a:pPr lvl="1"/>
            <a:r>
              <a:rPr lang="en" altLang="zh-CN" b="1" dirty="0">
                <a:hlinkClick r:id="rId5"/>
              </a:rPr>
              <a:t>Github</a:t>
            </a:r>
            <a:endParaRPr lang="en" altLang="zh-CN" b="1" dirty="0"/>
          </a:p>
        </p:txBody>
      </p:sp>
    </p:spTree>
    <p:extLst>
      <p:ext uri="{BB962C8B-B14F-4D97-AF65-F5344CB8AC3E}">
        <p14:creationId xmlns:p14="http://schemas.microsoft.com/office/powerpoint/2010/main" val="165271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1. 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ML Kit brings Google’s machine learning expertise to mobile developers in a powerful and easy-to-use package. </a:t>
            </a:r>
          </a:p>
          <a:p>
            <a:r>
              <a:rPr lang="en" altLang="zh-CN" dirty="0"/>
              <a:t>Make your iOS and Android apps more engaging, personalized, and helpful with solutions that are optimized to run on device. </a:t>
            </a:r>
          </a:p>
          <a:p>
            <a:r>
              <a:rPr lang="en" altLang="zh-CN" sz="2400" dirty="0"/>
              <a:t>See: </a:t>
            </a:r>
            <a:r>
              <a:rPr lang="en" altLang="zh-CN" dirty="0">
                <a:hlinkClick r:id="rId2"/>
              </a:rPr>
              <a:t>https://developers.google.com/ml-kit</a:t>
            </a:r>
            <a:r>
              <a:rPr lang="en" altLang="zh-CN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750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1" dirty="0"/>
              <a:t>Optimized for mobile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ML Kit’s processing happens on-device. </a:t>
            </a:r>
          </a:p>
          <a:p>
            <a:r>
              <a:rPr lang="en" altLang="zh-CN" dirty="0"/>
              <a:t>This makes it fast and unlocks real-time use cases like processing of camera input. </a:t>
            </a:r>
          </a:p>
          <a:p>
            <a:r>
              <a:rPr lang="en" altLang="zh-CN" dirty="0"/>
              <a:t>It also works while offline and can be used for processing images and text that need to remain on the device.</a:t>
            </a:r>
            <a:endParaRPr lang="e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5174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" altLang="zh-C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b="1" dirty="0"/>
              <a:t>Built with Google expertise: </a:t>
            </a:r>
            <a:r>
              <a:rPr lang="en" altLang="zh-CN" dirty="0"/>
              <a:t>Take advantage of the machine learning technologies that power Google's own experiences on mobile.</a:t>
            </a:r>
          </a:p>
          <a:p>
            <a:r>
              <a:rPr lang="en" altLang="zh-CN" b="1" dirty="0"/>
              <a:t>Easy to use: </a:t>
            </a:r>
            <a:r>
              <a:rPr lang="en" altLang="zh-CN" dirty="0"/>
              <a:t>We combine best-in-class machine learning models with advanced processing pipelines and offer these through easy-to-use APIs to enable powerful use cases in your apps.</a:t>
            </a:r>
            <a:endParaRPr lang="en" altLang="zh-CN" b="1" dirty="0"/>
          </a:p>
          <a:p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234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Vision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Video and image analysis APIs to label images and detect barcodes, text, faces, and objects.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411D0CA-E952-E348-B510-6088296F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528038"/>
            <a:ext cx="341233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3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Barcode scanning</a:t>
            </a:r>
            <a:endParaRPr lang="en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Scan and process barcodes. Supports most standard 1D and 2D formats.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B80EA0-7CAB-8142-809E-68CF251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13" y="2628900"/>
            <a:ext cx="5461000" cy="230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6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Autofit/>
          </a:bodyPr>
          <a:lstStyle/>
          <a:p>
            <a:r>
              <a:rPr lang="en" altLang="zh-CN" dirty="0"/>
              <a:t>Detect faces and facial landmarks.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111719-905D-C34F-B174-0A3101994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2344261"/>
            <a:ext cx="6451600" cy="272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0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Identify objects, locations, activities, animal species, products, and more. Use a general-purpose base model or tailor to your use case with a custom TensorFlow Lite model.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Image labeling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F9D020-7AA9-D44D-9D33-3B6977D1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28" y="3086100"/>
            <a:ext cx="5814943" cy="24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84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Object detection and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862" y="1333501"/>
            <a:ext cx="8945738" cy="3733799"/>
          </a:xfrm>
        </p:spPr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Localize and track in real time one or more objects in the live camera feed.</a:t>
            </a:r>
          </a:p>
          <a:p>
            <a:endParaRPr lang="en" altLang="zh-C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AE945B-39E4-434B-9CA6-A3F0ABCE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013" y="2586725"/>
            <a:ext cx="6451600" cy="272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053458"/>
      </p:ext>
    </p:extLst>
  </p:cSld>
  <p:clrMapOvr>
    <a:masterClrMapping/>
  </p:clrMapOvr>
</p:sld>
</file>

<file path=ppt/theme/theme1.xml><?xml version="1.0" encoding="utf-8"?>
<a:theme xmlns:a="http://schemas.openxmlformats.org/drawingml/2006/main" name="1_Theme_AR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Custom 1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_PPT_GC_0915_WIDESCREEN" id="{9D53C443-ED6F-4918-A532-1E9B84616CC5}" vid="{7E79FEBC-D277-4FB7-B3A2-9627CB83E51E}"/>
    </a:ext>
  </a:extLst>
</a:theme>
</file>

<file path=ppt/theme/theme2.xml><?xml version="1.0" encoding="utf-8"?>
<a:theme xmlns:a="http://schemas.openxmlformats.org/drawingml/2006/main" name="GrapeCity_Standard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Custom 1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rapeCity_Standard" id="{79618E84-3BA7-4716-88DB-EDA2C343797B}" vid="{2A534A58-9FC7-4FAE-843C-F591238B18F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007F32B4F84B44ACC6DD97D428A504" ma:contentTypeVersion="3" ma:contentTypeDescription="Create a new document." ma:contentTypeScope="" ma:versionID="df1701c683e45b7de10b6f7e2a0548c7">
  <xsd:schema xmlns:xsd="http://www.w3.org/2001/XMLSchema" xmlns:xs="http://www.w3.org/2001/XMLSchema" xmlns:p="http://schemas.microsoft.com/office/2006/metadata/properties" xmlns:ns2="eef61076-61bb-4ba8-9539-3229e0848d9e" targetNamespace="http://schemas.microsoft.com/office/2006/metadata/properties" ma:root="true" ma:fieldsID="cbbdbb27ac8dac2b6f3c91648c2172b0" ns2:_="">
    <xsd:import namespace="eef61076-61bb-4ba8-9539-3229e0848d9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61076-61bb-4ba8-9539-3229e0848d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CBCFDE-8814-4D85-8B11-BF18575B4D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8CBD8A-A3E3-4476-B9EC-9ABD2DED8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f61076-61bb-4ba8-9539-3229e0848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0B5AD0-169F-4C2D-8F32-CC7E999DF83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ef61076-61bb-4ba8-9539-3229e0848d9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GCDTD2_PowerPointTemplate_Widescreen_2015</Template>
  <TotalTime>3032</TotalTime>
  <Words>463</Words>
  <Application>Microsoft Macintosh PowerPoint</Application>
  <PresentationFormat>自定义</PresentationFormat>
  <Paragraphs>65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Calibri</vt:lpstr>
      <vt:lpstr>Courier New</vt:lpstr>
      <vt:lpstr>Rockwell</vt:lpstr>
      <vt:lpstr>Trebuchet MS</vt:lpstr>
      <vt:lpstr>Wingdings</vt:lpstr>
      <vt:lpstr>1_Theme_AR</vt:lpstr>
      <vt:lpstr>GrapeCity_Standard</vt:lpstr>
      <vt:lpstr>PowerPoint 演示文稿</vt:lpstr>
      <vt:lpstr>1. Introduction</vt:lpstr>
      <vt:lpstr>Optimized for mobile </vt:lpstr>
      <vt:lpstr>PowerPoint 演示文稿</vt:lpstr>
      <vt:lpstr>Vision APIs</vt:lpstr>
      <vt:lpstr>Barcode scanning</vt:lpstr>
      <vt:lpstr>Face detection</vt:lpstr>
      <vt:lpstr>Image labeling</vt:lpstr>
      <vt:lpstr>Object detection and tracking</vt:lpstr>
      <vt:lpstr>Text recognition</vt:lpstr>
      <vt:lpstr>Digital Ink Recognition</vt:lpstr>
      <vt:lpstr>Pose detection</vt:lpstr>
      <vt:lpstr>Natural Language APIs</vt:lpstr>
      <vt:lpstr>Language ID</vt:lpstr>
      <vt:lpstr>On-device translation</vt:lpstr>
      <vt:lpstr>Smart Reply</vt:lpstr>
      <vt:lpstr>Learn more</vt:lpstr>
      <vt:lpstr>Learn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Dederer</dc:creator>
  <cp:lastModifiedBy>Walkman Neo</cp:lastModifiedBy>
  <cp:revision>144</cp:revision>
  <dcterms:created xsi:type="dcterms:W3CDTF">2015-11-09T19:00:01Z</dcterms:created>
  <dcterms:modified xsi:type="dcterms:W3CDTF">2020-10-06T00:59:13Z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0x01010032007F32B4F84B44ACC6DD97D428A504</vt:lpwstr>
  </property>
</Properties>
</file>