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9" r:id="rId4"/>
    <p:sldId id="263" r:id="rId5"/>
    <p:sldId id="260" r:id="rId6"/>
    <p:sldId id="264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ACCFF"/>
    <a:srgbClr val="99CC66"/>
    <a:srgbClr val="FFD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AE88-EFAA-476C-822B-2987EA61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74139-FD31-4678-8D34-A23BE802C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248D3-B13D-461B-A427-8B90A5E0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EDA5-7DE9-4DED-8A9A-4DB389BD202D}" type="datetimeFigureOut">
              <a:rPr lang="en-DE" smtClean="0"/>
              <a:t>01/04/2022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FC0DF-936E-4B47-97F2-C87C264F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4B05D-3A91-4A9B-9E7B-1026B362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AE24-4B4C-4896-8C8E-F5F0190466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671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2974-424F-4B91-8454-1D815C8B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B0826-8CCA-4CDD-B708-807EF13ED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2DB48-1CB6-4635-BA60-F2F597C4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EDA5-7DE9-4DED-8A9A-4DB389BD202D}" type="datetimeFigureOut">
              <a:rPr lang="en-DE" smtClean="0"/>
              <a:t>01/04/2022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C4098-9F80-440C-8731-BF394D95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14BDA-3B8D-4CB0-9259-D2E3A2C1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AE24-4B4C-4896-8C8E-F5F0190466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974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95137-431B-4965-8C3E-0438BF450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2628A-9FF6-4634-91B4-0C621C65E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C10DC-9A08-488C-AED9-9D62F4F0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EDA5-7DE9-4DED-8A9A-4DB389BD202D}" type="datetimeFigureOut">
              <a:rPr lang="en-DE" smtClean="0"/>
              <a:t>01/04/2022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58D16-9088-4202-B070-85041B87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0268-822D-45D2-95BE-4B70DDB9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AE24-4B4C-4896-8C8E-F5F0190466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451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77D8-1021-4EE7-9C09-C53E654B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3F29-AAF9-469B-B6C6-497E19802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2DACF-0065-4C09-98F9-1B83EA42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EDA5-7DE9-4DED-8A9A-4DB389BD202D}" type="datetimeFigureOut">
              <a:rPr lang="en-DE" smtClean="0"/>
              <a:t>01/04/2022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81D97-7AB1-4614-8664-E3B6ED52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B292D-54C1-4376-8160-98B8DCE2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AE24-4B4C-4896-8C8E-F5F0190466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921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17E4-7E36-4407-B394-F5CDB8DB1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04768-A5D2-4A3F-9651-37AC59E15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FA155-CB1D-4D81-848B-43E7DF64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EDA5-7DE9-4DED-8A9A-4DB389BD202D}" type="datetimeFigureOut">
              <a:rPr lang="en-DE" smtClean="0"/>
              <a:t>01/04/2022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DF1EF-1D7C-4E09-9E55-70B85947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2B360-D788-431E-AFBD-D38F5CC9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AE24-4B4C-4896-8C8E-F5F0190466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714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2065-1F2D-48BE-BABC-2067EACC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50A9B-6317-46A8-B31B-A5B25E317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A7DD4-94AA-462F-ABB2-9B09C81D1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E3649-76E1-478E-A5D9-3B0971C6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EDA5-7DE9-4DED-8A9A-4DB389BD202D}" type="datetimeFigureOut">
              <a:rPr lang="en-DE" smtClean="0"/>
              <a:t>01/04/2022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62938-0D4E-431F-973D-E5E1DCEE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B0D9F-9519-425B-A675-F01A3DCB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AE24-4B4C-4896-8C8E-F5F0190466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566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67FA-D835-4FBC-929F-047923018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A2529-63F7-4C26-A783-22E43A2CF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04209-BE51-42CA-92D5-825FF6E41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C816E-3A1C-4F4F-9E90-00A8AA33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3A49E-4688-4350-BC35-A6B84645D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1A636-01DA-4C18-802B-24445553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EDA5-7DE9-4DED-8A9A-4DB389BD202D}" type="datetimeFigureOut">
              <a:rPr lang="en-DE" smtClean="0"/>
              <a:t>01/04/2022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4E13F-BD28-4A0D-980D-BDF75B3F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B2ADD-72F2-47C9-B4F5-81F70536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AE24-4B4C-4896-8C8E-F5F0190466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099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AE4C-525C-4DBD-91B9-68652DAD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88C70-CBB9-4D26-A254-A6CC4B48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EDA5-7DE9-4DED-8A9A-4DB389BD202D}" type="datetimeFigureOut">
              <a:rPr lang="en-DE" smtClean="0"/>
              <a:t>01/04/2022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8D25A-B4E4-4DE6-96A9-151F2A34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93DB9-F363-49AA-96A0-5618EB85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AE24-4B4C-4896-8C8E-F5F0190466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528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43994-433F-4061-A3B1-25737077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EDA5-7DE9-4DED-8A9A-4DB389BD202D}" type="datetimeFigureOut">
              <a:rPr lang="en-DE" smtClean="0"/>
              <a:t>01/04/2022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5D103-0AB2-4CA1-A113-776B4FF6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63B4F-57A8-4344-B146-E45EB826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AE24-4B4C-4896-8C8E-F5F0190466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18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0AEC-55F5-49C6-AC39-AD39DCFA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EA180-E0FA-41F0-814C-8FA1AEF81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6471D-1B9D-4C08-9599-7274BE022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01F84-EFF7-420D-A3F4-E5BD74E5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EDA5-7DE9-4DED-8A9A-4DB389BD202D}" type="datetimeFigureOut">
              <a:rPr lang="en-DE" smtClean="0"/>
              <a:t>01/04/2022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4927D-B7D4-4C34-8112-50A3E469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F69C8-9C28-40E6-8A0C-F1E6FEC8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AE24-4B4C-4896-8C8E-F5F0190466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071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2828-4631-420B-BC19-6B16D35B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27481-2919-4C8C-B252-E6D4170FC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2D6F4-5584-4457-9B2E-C169B776A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DCA0C-563A-45E2-A79B-3A67A160E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EDA5-7DE9-4DED-8A9A-4DB389BD202D}" type="datetimeFigureOut">
              <a:rPr lang="en-DE" smtClean="0"/>
              <a:t>01/04/2022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6EBC4-3598-404D-886D-E061408B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D692D-28D5-4AB6-9D37-6E35F4CB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AE24-4B4C-4896-8C8E-F5F0190466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4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2CF88-3AD3-4DBA-A330-0E73614AB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B8F09-22E4-45F4-A423-C300579D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A47A8-C3F1-4D02-A075-F6BE4E33A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1EDA5-7DE9-4DED-8A9A-4DB389BD202D}" type="datetimeFigureOut">
              <a:rPr lang="en-DE" smtClean="0"/>
              <a:t>01/04/2022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93B7B-18F4-42A9-9D0F-0594ED39A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5FA84-1C2A-4F67-B4B1-11CFFABD8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6AE24-4B4C-4896-8C8E-F5F0190466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103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331480A-640A-406A-B70F-96391891165D}"/>
              </a:ext>
            </a:extLst>
          </p:cNvPr>
          <p:cNvGrpSpPr/>
          <p:nvPr/>
        </p:nvGrpSpPr>
        <p:grpSpPr>
          <a:xfrm>
            <a:off x="4780314" y="1826099"/>
            <a:ext cx="923731" cy="765110"/>
            <a:chOff x="465184" y="1903445"/>
            <a:chExt cx="923731" cy="7651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9BFA37D-837F-426E-B277-205240A8FF04}"/>
                </a:ext>
              </a:extLst>
            </p:cNvPr>
            <p:cNvSpPr/>
            <p:nvPr/>
          </p:nvSpPr>
          <p:spPr>
            <a:xfrm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F779E6-E041-4D29-BD91-DCB32708F0A0}"/>
                </a:ext>
              </a:extLst>
            </p:cNvPr>
            <p:cNvSpPr txBox="1"/>
            <p:nvPr/>
          </p:nvSpPr>
          <p:spPr>
            <a:xfrm>
              <a:off x="465184" y="2114909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point</a:t>
              </a:r>
              <a:endParaRPr lang="en-DE" sz="16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A85AB8D-FB9C-4F28-B842-B52E5827BBAE}"/>
              </a:ext>
            </a:extLst>
          </p:cNvPr>
          <p:cNvGrpSpPr/>
          <p:nvPr/>
        </p:nvGrpSpPr>
        <p:grpSpPr>
          <a:xfrm>
            <a:off x="7005767" y="1228878"/>
            <a:ext cx="1091682" cy="338554"/>
            <a:chOff x="1903445" y="1318956"/>
            <a:chExt cx="1091682" cy="3385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495EF7-D46E-490C-8F8A-CAFD404625E9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CD2012-11FE-4E83-B9A6-02D458C0BFBB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552006-CB39-493C-BC36-94DD4229718C}"/>
              </a:ext>
            </a:extLst>
          </p:cNvPr>
          <p:cNvCxnSpPr>
            <a:cxnSpLocks/>
            <a:stCxn id="5" idx="7"/>
            <a:endCxn id="8" idx="1"/>
          </p:cNvCxnSpPr>
          <p:nvPr/>
        </p:nvCxnSpPr>
        <p:spPr>
          <a:xfrm flipV="1">
            <a:off x="5518698" y="1398155"/>
            <a:ext cx="1487069" cy="53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9C6A29-BDB4-4ABD-B5A4-01AB0E3B9590}"/>
              </a:ext>
            </a:extLst>
          </p:cNvPr>
          <p:cNvGrpSpPr/>
          <p:nvPr/>
        </p:nvGrpSpPr>
        <p:grpSpPr>
          <a:xfrm rot="20514239">
            <a:off x="5864652" y="1450167"/>
            <a:ext cx="774708" cy="338554"/>
            <a:chOff x="2610072" y="2073410"/>
            <a:chExt cx="1091682" cy="33855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942442-150A-41F1-8980-8EE71C776607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A79807-AB36-4605-A9DA-7A8EC79C6380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hasX</a:t>
              </a:r>
              <a:endParaRPr lang="en-DE" sz="1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449BF1-87D7-443E-9CCB-7A1F036F85D5}"/>
              </a:ext>
            </a:extLst>
          </p:cNvPr>
          <p:cNvGrpSpPr/>
          <p:nvPr/>
        </p:nvGrpSpPr>
        <p:grpSpPr>
          <a:xfrm>
            <a:off x="7005767" y="1990297"/>
            <a:ext cx="1091682" cy="338554"/>
            <a:chOff x="1903445" y="1318956"/>
            <a:chExt cx="1091682" cy="33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64F956-E253-4CA6-99D0-A6A0E5BE9D2B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FBCE24-FDC0-4E59-A9E5-737950C8B122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8C0A9B-3090-4F5C-9619-CB3E826852BE}"/>
              </a:ext>
            </a:extLst>
          </p:cNvPr>
          <p:cNvCxnSpPr>
            <a:cxnSpLocks/>
            <a:stCxn id="5" idx="6"/>
            <a:endCxn id="15" idx="1"/>
          </p:cNvCxnSpPr>
          <p:nvPr/>
        </p:nvCxnSpPr>
        <p:spPr>
          <a:xfrm flipV="1">
            <a:off x="5630746" y="2159574"/>
            <a:ext cx="1375021" cy="4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94B943-3728-4140-88EA-8885E29CAD25}"/>
              </a:ext>
            </a:extLst>
          </p:cNvPr>
          <p:cNvGrpSpPr/>
          <p:nvPr/>
        </p:nvGrpSpPr>
        <p:grpSpPr>
          <a:xfrm>
            <a:off x="7005767" y="2665090"/>
            <a:ext cx="1091682" cy="338554"/>
            <a:chOff x="1903445" y="1318956"/>
            <a:chExt cx="1091682" cy="33855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08BCFDC-AAB4-4F60-9F51-39B63F7C62CE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A9F0ED-C8B8-4801-9BC5-0A756212BB0F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5D4DE96-E759-403C-A820-6A05BEF7D2F8}"/>
              </a:ext>
            </a:extLst>
          </p:cNvPr>
          <p:cNvGrpSpPr/>
          <p:nvPr/>
        </p:nvGrpSpPr>
        <p:grpSpPr>
          <a:xfrm rot="21442660">
            <a:off x="5961490" y="2009311"/>
            <a:ext cx="758237" cy="338554"/>
            <a:chOff x="2610070" y="2073409"/>
            <a:chExt cx="967680" cy="33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6A6976-0B0C-461E-8CD9-ACBAC14AB84C}"/>
                </a:ext>
              </a:extLst>
            </p:cNvPr>
            <p:cNvSpPr/>
            <p:nvPr/>
          </p:nvSpPr>
          <p:spPr>
            <a:xfrm>
              <a:off x="2610070" y="2116722"/>
              <a:ext cx="967680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D0E045-990D-4718-9D65-FDFEFD5BE921}"/>
                </a:ext>
              </a:extLst>
            </p:cNvPr>
            <p:cNvSpPr txBox="1"/>
            <p:nvPr/>
          </p:nvSpPr>
          <p:spPr>
            <a:xfrm>
              <a:off x="2694046" y="2073409"/>
              <a:ext cx="757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hasY</a:t>
              </a:r>
              <a:endParaRPr lang="en-DE" sz="1600" dirty="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405925-E2C7-4C6F-AC44-5E343A2817FB}"/>
              </a:ext>
            </a:extLst>
          </p:cNvPr>
          <p:cNvCxnSpPr>
            <a:cxnSpLocks/>
            <a:stCxn id="5" idx="5"/>
            <a:endCxn id="19" idx="1"/>
          </p:cNvCxnSpPr>
          <p:nvPr/>
        </p:nvCxnSpPr>
        <p:spPr>
          <a:xfrm>
            <a:off x="5518698" y="2479161"/>
            <a:ext cx="1487069" cy="35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31C2CE-7F79-4492-8C38-CAC95795A404}"/>
              </a:ext>
            </a:extLst>
          </p:cNvPr>
          <p:cNvGrpSpPr/>
          <p:nvPr/>
        </p:nvGrpSpPr>
        <p:grpSpPr>
          <a:xfrm rot="684100">
            <a:off x="5912813" y="2550450"/>
            <a:ext cx="820049" cy="348827"/>
            <a:chOff x="2610072" y="2073410"/>
            <a:chExt cx="1091682" cy="33855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C181F8-DCDE-4530-B7FF-BA8E5AC39AA3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07E0D4-2411-42DB-8A41-D34DFD0C22F3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hasZ</a:t>
              </a:r>
              <a:endParaRPr lang="en-DE" sz="16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A104F1-49D4-45D7-8394-3A7D92734ABC}"/>
              </a:ext>
            </a:extLst>
          </p:cNvPr>
          <p:cNvGrpSpPr/>
          <p:nvPr/>
        </p:nvGrpSpPr>
        <p:grpSpPr>
          <a:xfrm>
            <a:off x="8376389" y="1896599"/>
            <a:ext cx="923731" cy="765110"/>
            <a:chOff x="465184" y="1903445"/>
            <a:chExt cx="923731" cy="76511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81CB23F-2F91-4BCF-8871-0A4D22DE44EC}"/>
                </a:ext>
              </a:extLst>
            </p:cNvPr>
            <p:cNvSpPr/>
            <p:nvPr/>
          </p:nvSpPr>
          <p:spPr>
            <a:xfrm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57BF7B-496A-4E71-9870-28AE5BC0F415}"/>
                </a:ext>
              </a:extLst>
            </p:cNvPr>
            <p:cNvSpPr txBox="1"/>
            <p:nvPr/>
          </p:nvSpPr>
          <p:spPr>
            <a:xfrm>
              <a:off x="465184" y="2114909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point</a:t>
              </a:r>
              <a:endParaRPr lang="en-DE" sz="16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0F6E0F5-FA48-4A2C-8650-35088D370AC3}"/>
              </a:ext>
            </a:extLst>
          </p:cNvPr>
          <p:cNvGrpSpPr/>
          <p:nvPr/>
        </p:nvGrpSpPr>
        <p:grpSpPr>
          <a:xfrm>
            <a:off x="10601842" y="1299378"/>
            <a:ext cx="1091682" cy="338554"/>
            <a:chOff x="1903445" y="1318956"/>
            <a:chExt cx="1091682" cy="33855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DEF179E-89DA-4564-A62A-F1DFCBFD2350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2261101-D7F6-41BC-8A95-01158A993F20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13.5</a:t>
              </a:r>
              <a:endParaRPr lang="en-DE" sz="1600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8BA366-F576-41AC-B94C-21C76F3C72A4}"/>
              </a:ext>
            </a:extLst>
          </p:cNvPr>
          <p:cNvCxnSpPr>
            <a:cxnSpLocks/>
            <a:stCxn id="29" idx="7"/>
            <a:endCxn id="32" idx="1"/>
          </p:cNvCxnSpPr>
          <p:nvPr/>
        </p:nvCxnSpPr>
        <p:spPr>
          <a:xfrm flipV="1">
            <a:off x="9114773" y="1468655"/>
            <a:ext cx="1487069" cy="53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5653EA-1351-4301-B4CF-0AF11531557A}"/>
              </a:ext>
            </a:extLst>
          </p:cNvPr>
          <p:cNvGrpSpPr/>
          <p:nvPr/>
        </p:nvGrpSpPr>
        <p:grpSpPr>
          <a:xfrm rot="20514239">
            <a:off x="9460727" y="1520667"/>
            <a:ext cx="774708" cy="338554"/>
            <a:chOff x="2610072" y="2073410"/>
            <a:chExt cx="1091682" cy="33855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2B7B687-CB8A-43A9-8831-CD7ABDB5336D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15B40C-9FD1-4AD7-8DFA-05C48F59BE2A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hasX</a:t>
              </a:r>
              <a:endParaRPr lang="en-DE" sz="16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2743ED-89CC-4A71-ADA7-729556C9B418}"/>
              </a:ext>
            </a:extLst>
          </p:cNvPr>
          <p:cNvGrpSpPr/>
          <p:nvPr/>
        </p:nvGrpSpPr>
        <p:grpSpPr>
          <a:xfrm>
            <a:off x="10601842" y="2060797"/>
            <a:ext cx="1091682" cy="338554"/>
            <a:chOff x="1903445" y="1318956"/>
            <a:chExt cx="1091682" cy="3385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E54F045-7842-4DAF-8AFB-1F46CE39CC01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0981951-3625-47C8-ABD0-4E8CFCD8C276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5.5</a:t>
              </a:r>
              <a:endParaRPr lang="en-DE" sz="1600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825681-B8D8-4EEE-82E3-FD5EBBD045F8}"/>
              </a:ext>
            </a:extLst>
          </p:cNvPr>
          <p:cNvCxnSpPr>
            <a:cxnSpLocks/>
            <a:stCxn id="29" idx="6"/>
            <a:endCxn id="39" idx="1"/>
          </p:cNvCxnSpPr>
          <p:nvPr/>
        </p:nvCxnSpPr>
        <p:spPr>
          <a:xfrm flipV="1">
            <a:off x="9226821" y="2230074"/>
            <a:ext cx="1375021" cy="4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A0726EF-E65D-4800-86B5-7C7C125522E1}"/>
              </a:ext>
            </a:extLst>
          </p:cNvPr>
          <p:cNvGrpSpPr/>
          <p:nvPr/>
        </p:nvGrpSpPr>
        <p:grpSpPr>
          <a:xfrm>
            <a:off x="10601842" y="2735590"/>
            <a:ext cx="1091682" cy="338554"/>
            <a:chOff x="1903445" y="1318956"/>
            <a:chExt cx="1091682" cy="3385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708DF0B-340E-4AE8-95BE-71AE6AF6B667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D8BA428-6409-4733-BB21-B1D68E80E87B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9.0</a:t>
              </a:r>
              <a:endParaRPr lang="en-DE" sz="16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1F0AEE0-F2EB-4871-A0E5-7875960E8EBC}"/>
              </a:ext>
            </a:extLst>
          </p:cNvPr>
          <p:cNvGrpSpPr/>
          <p:nvPr/>
        </p:nvGrpSpPr>
        <p:grpSpPr>
          <a:xfrm rot="21442660">
            <a:off x="9557565" y="2079811"/>
            <a:ext cx="758237" cy="338554"/>
            <a:chOff x="2610070" y="2073409"/>
            <a:chExt cx="967680" cy="33855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ED2DAF5-239D-4D0A-BE0E-1D7405A69F5E}"/>
                </a:ext>
              </a:extLst>
            </p:cNvPr>
            <p:cNvSpPr/>
            <p:nvPr/>
          </p:nvSpPr>
          <p:spPr>
            <a:xfrm>
              <a:off x="2610070" y="2116722"/>
              <a:ext cx="967680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7971DB-D0CE-45B6-83F7-7ED96BE837AF}"/>
                </a:ext>
              </a:extLst>
            </p:cNvPr>
            <p:cNvSpPr txBox="1"/>
            <p:nvPr/>
          </p:nvSpPr>
          <p:spPr>
            <a:xfrm>
              <a:off x="2694046" y="2073409"/>
              <a:ext cx="757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hasY</a:t>
              </a:r>
              <a:endParaRPr lang="en-DE" sz="1600" dirty="0"/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B32DBCE-255E-4C21-BA36-09C38ADCF6CB}"/>
              </a:ext>
            </a:extLst>
          </p:cNvPr>
          <p:cNvCxnSpPr>
            <a:cxnSpLocks/>
            <a:stCxn id="29" idx="5"/>
            <a:endCxn id="43" idx="1"/>
          </p:cNvCxnSpPr>
          <p:nvPr/>
        </p:nvCxnSpPr>
        <p:spPr>
          <a:xfrm>
            <a:off x="9114773" y="2549661"/>
            <a:ext cx="1487069" cy="35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72AE1D6-E61B-437C-88B0-F26EEC37C09E}"/>
              </a:ext>
            </a:extLst>
          </p:cNvPr>
          <p:cNvGrpSpPr/>
          <p:nvPr/>
        </p:nvGrpSpPr>
        <p:grpSpPr>
          <a:xfrm rot="684100">
            <a:off x="9508888" y="2620950"/>
            <a:ext cx="820049" cy="348827"/>
            <a:chOff x="2610072" y="2073410"/>
            <a:chExt cx="1091682" cy="33855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A76D11C-860A-4A89-9B63-9CC05B02B043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2571D0A-3DDC-4D56-B3C4-DE469C7EB47D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hasZ</a:t>
              </a:r>
              <a:endParaRPr lang="en-DE" sz="1600" dirty="0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FDDD7B92-5CCA-48EC-AB61-8862E0D00B59}"/>
              </a:ext>
            </a:extLst>
          </p:cNvPr>
          <p:cNvSpPr/>
          <p:nvPr/>
        </p:nvSpPr>
        <p:spPr>
          <a:xfrm>
            <a:off x="10098828" y="802839"/>
            <a:ext cx="2004060" cy="261366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404CC7-96B8-4EA3-BF7C-2A9070B89780}"/>
              </a:ext>
            </a:extLst>
          </p:cNvPr>
          <p:cNvSpPr txBox="1"/>
          <p:nvPr/>
        </p:nvSpPr>
        <p:spPr>
          <a:xfrm>
            <a:off x="93451" y="516088"/>
            <a:ext cx="5857670" cy="2082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class Point : </a:t>
            </a:r>
            <a:r>
              <a:rPr lang="en-DE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IGeometry</a:t>
            </a:r>
            <a:r>
              <a:rPr lang="en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DE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IComparable</a:t>
            </a:r>
            <a:r>
              <a:rPr lang="en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&lt;Point&gt;, IElement0D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virtual double X { get; set; } = 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virtual double Y { get; set; } = 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virtual double Z { get; set; } = 0;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3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331480A-640A-406A-B70F-96391891165D}"/>
              </a:ext>
            </a:extLst>
          </p:cNvPr>
          <p:cNvGrpSpPr/>
          <p:nvPr/>
        </p:nvGrpSpPr>
        <p:grpSpPr>
          <a:xfrm>
            <a:off x="4780314" y="1826099"/>
            <a:ext cx="923731" cy="765110"/>
            <a:chOff x="465184" y="1903445"/>
            <a:chExt cx="923731" cy="7651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9BFA37D-837F-426E-B277-205240A8FF04}"/>
                </a:ext>
              </a:extLst>
            </p:cNvPr>
            <p:cNvSpPr/>
            <p:nvPr/>
          </p:nvSpPr>
          <p:spPr>
            <a:xfrm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F779E6-E041-4D29-BD91-DCB32708F0A0}"/>
                </a:ext>
              </a:extLst>
            </p:cNvPr>
            <p:cNvSpPr txBox="1"/>
            <p:nvPr/>
          </p:nvSpPr>
          <p:spPr>
            <a:xfrm>
              <a:off x="465184" y="2114909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point</a:t>
              </a:r>
              <a:endParaRPr lang="en-DE" sz="16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A85AB8D-FB9C-4F28-B842-B52E5827BBAE}"/>
              </a:ext>
            </a:extLst>
          </p:cNvPr>
          <p:cNvGrpSpPr/>
          <p:nvPr/>
        </p:nvGrpSpPr>
        <p:grpSpPr>
          <a:xfrm>
            <a:off x="7005767" y="1228878"/>
            <a:ext cx="1091682" cy="338554"/>
            <a:chOff x="1903445" y="1318956"/>
            <a:chExt cx="1091682" cy="3385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495EF7-D46E-490C-8F8A-CAFD404625E9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CD2012-11FE-4E83-B9A6-02D458C0BFBB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552006-CB39-493C-BC36-94DD4229718C}"/>
              </a:ext>
            </a:extLst>
          </p:cNvPr>
          <p:cNvCxnSpPr>
            <a:cxnSpLocks/>
            <a:stCxn id="5" idx="7"/>
            <a:endCxn id="8" idx="1"/>
          </p:cNvCxnSpPr>
          <p:nvPr/>
        </p:nvCxnSpPr>
        <p:spPr>
          <a:xfrm flipV="1">
            <a:off x="5518698" y="1398155"/>
            <a:ext cx="1487069" cy="53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9C6A29-BDB4-4ABD-B5A4-01AB0E3B9590}"/>
              </a:ext>
            </a:extLst>
          </p:cNvPr>
          <p:cNvGrpSpPr/>
          <p:nvPr/>
        </p:nvGrpSpPr>
        <p:grpSpPr>
          <a:xfrm rot="20514239">
            <a:off x="5864652" y="1450167"/>
            <a:ext cx="774708" cy="338554"/>
            <a:chOff x="2610072" y="2073410"/>
            <a:chExt cx="1091682" cy="33855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942442-150A-41F1-8980-8EE71C776607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A79807-AB36-4605-A9DA-7A8EC79C6380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hasX</a:t>
              </a:r>
              <a:endParaRPr lang="en-DE" sz="1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449BF1-87D7-443E-9CCB-7A1F036F85D5}"/>
              </a:ext>
            </a:extLst>
          </p:cNvPr>
          <p:cNvGrpSpPr/>
          <p:nvPr/>
        </p:nvGrpSpPr>
        <p:grpSpPr>
          <a:xfrm>
            <a:off x="7005767" y="1990297"/>
            <a:ext cx="1091682" cy="338554"/>
            <a:chOff x="1903445" y="1318956"/>
            <a:chExt cx="1091682" cy="33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64F956-E253-4CA6-99D0-A6A0E5BE9D2B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FBCE24-FDC0-4E59-A9E5-737950C8B122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8C0A9B-3090-4F5C-9619-CB3E826852BE}"/>
              </a:ext>
            </a:extLst>
          </p:cNvPr>
          <p:cNvCxnSpPr>
            <a:cxnSpLocks/>
            <a:stCxn id="5" idx="6"/>
            <a:endCxn id="15" idx="1"/>
          </p:cNvCxnSpPr>
          <p:nvPr/>
        </p:nvCxnSpPr>
        <p:spPr>
          <a:xfrm flipV="1">
            <a:off x="5630746" y="2159574"/>
            <a:ext cx="1375021" cy="4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94B943-3728-4140-88EA-8885E29CAD25}"/>
              </a:ext>
            </a:extLst>
          </p:cNvPr>
          <p:cNvGrpSpPr/>
          <p:nvPr/>
        </p:nvGrpSpPr>
        <p:grpSpPr>
          <a:xfrm>
            <a:off x="7005767" y="2665090"/>
            <a:ext cx="1091682" cy="338554"/>
            <a:chOff x="1903445" y="1318956"/>
            <a:chExt cx="1091682" cy="33855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08BCFDC-AAB4-4F60-9F51-39B63F7C62CE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A9F0ED-C8B8-4801-9BC5-0A756212BB0F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5D4DE96-E759-403C-A820-6A05BEF7D2F8}"/>
              </a:ext>
            </a:extLst>
          </p:cNvPr>
          <p:cNvGrpSpPr/>
          <p:nvPr/>
        </p:nvGrpSpPr>
        <p:grpSpPr>
          <a:xfrm rot="21442660">
            <a:off x="5961490" y="2009311"/>
            <a:ext cx="758237" cy="338554"/>
            <a:chOff x="2610070" y="2073409"/>
            <a:chExt cx="967680" cy="33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6A6976-0B0C-461E-8CD9-ACBAC14AB84C}"/>
                </a:ext>
              </a:extLst>
            </p:cNvPr>
            <p:cNvSpPr/>
            <p:nvPr/>
          </p:nvSpPr>
          <p:spPr>
            <a:xfrm>
              <a:off x="2610070" y="2116722"/>
              <a:ext cx="967680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D0E045-990D-4718-9D65-FDFEFD5BE921}"/>
                </a:ext>
              </a:extLst>
            </p:cNvPr>
            <p:cNvSpPr txBox="1"/>
            <p:nvPr/>
          </p:nvSpPr>
          <p:spPr>
            <a:xfrm>
              <a:off x="2694046" y="2073409"/>
              <a:ext cx="757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hasY</a:t>
              </a:r>
              <a:endParaRPr lang="en-DE" sz="1600" dirty="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405925-E2C7-4C6F-AC44-5E343A2817FB}"/>
              </a:ext>
            </a:extLst>
          </p:cNvPr>
          <p:cNvCxnSpPr>
            <a:cxnSpLocks/>
            <a:stCxn id="5" idx="5"/>
            <a:endCxn id="19" idx="1"/>
          </p:cNvCxnSpPr>
          <p:nvPr/>
        </p:nvCxnSpPr>
        <p:spPr>
          <a:xfrm>
            <a:off x="5518698" y="2479161"/>
            <a:ext cx="1487069" cy="35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31C2CE-7F79-4492-8C38-CAC95795A404}"/>
              </a:ext>
            </a:extLst>
          </p:cNvPr>
          <p:cNvGrpSpPr/>
          <p:nvPr/>
        </p:nvGrpSpPr>
        <p:grpSpPr>
          <a:xfrm rot="684100">
            <a:off x="5912813" y="2550450"/>
            <a:ext cx="820049" cy="348827"/>
            <a:chOff x="2610072" y="2073410"/>
            <a:chExt cx="1091682" cy="33855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C181F8-DCDE-4530-B7FF-BA8E5AC39AA3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07E0D4-2411-42DB-8A41-D34DFD0C22F3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hasZ</a:t>
              </a:r>
              <a:endParaRPr lang="en-DE" sz="16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A104F1-49D4-45D7-8394-3A7D92734ABC}"/>
              </a:ext>
            </a:extLst>
          </p:cNvPr>
          <p:cNvGrpSpPr/>
          <p:nvPr/>
        </p:nvGrpSpPr>
        <p:grpSpPr>
          <a:xfrm>
            <a:off x="8376389" y="1896599"/>
            <a:ext cx="923731" cy="765110"/>
            <a:chOff x="465184" y="1903445"/>
            <a:chExt cx="923731" cy="76511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81CB23F-2F91-4BCF-8871-0A4D22DE44EC}"/>
                </a:ext>
              </a:extLst>
            </p:cNvPr>
            <p:cNvSpPr/>
            <p:nvPr/>
          </p:nvSpPr>
          <p:spPr>
            <a:xfrm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57BF7B-496A-4E71-9870-28AE5BC0F415}"/>
                </a:ext>
              </a:extLst>
            </p:cNvPr>
            <p:cNvSpPr txBox="1"/>
            <p:nvPr/>
          </p:nvSpPr>
          <p:spPr>
            <a:xfrm>
              <a:off x="465184" y="2114909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point</a:t>
              </a:r>
              <a:endParaRPr lang="en-DE" sz="16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0F6E0F5-FA48-4A2C-8650-35088D370AC3}"/>
              </a:ext>
            </a:extLst>
          </p:cNvPr>
          <p:cNvGrpSpPr/>
          <p:nvPr/>
        </p:nvGrpSpPr>
        <p:grpSpPr>
          <a:xfrm>
            <a:off x="10601842" y="1299378"/>
            <a:ext cx="1091682" cy="338554"/>
            <a:chOff x="1903445" y="1318956"/>
            <a:chExt cx="1091682" cy="33855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DEF179E-89DA-4564-A62A-F1DFCBFD2350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2261101-D7F6-41BC-8A95-01158A993F20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13.5</a:t>
              </a:r>
              <a:endParaRPr lang="en-DE" sz="1600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8BA366-F576-41AC-B94C-21C76F3C72A4}"/>
              </a:ext>
            </a:extLst>
          </p:cNvPr>
          <p:cNvCxnSpPr>
            <a:cxnSpLocks/>
            <a:stCxn id="29" idx="7"/>
            <a:endCxn id="32" idx="1"/>
          </p:cNvCxnSpPr>
          <p:nvPr/>
        </p:nvCxnSpPr>
        <p:spPr>
          <a:xfrm flipV="1">
            <a:off x="9114773" y="1468655"/>
            <a:ext cx="1487069" cy="53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5653EA-1351-4301-B4CF-0AF11531557A}"/>
              </a:ext>
            </a:extLst>
          </p:cNvPr>
          <p:cNvGrpSpPr/>
          <p:nvPr/>
        </p:nvGrpSpPr>
        <p:grpSpPr>
          <a:xfrm rot="20514239">
            <a:off x="9460727" y="1520667"/>
            <a:ext cx="774708" cy="338554"/>
            <a:chOff x="2610072" y="2073410"/>
            <a:chExt cx="1091682" cy="33855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2B7B687-CB8A-43A9-8831-CD7ABDB5336D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15B40C-9FD1-4AD7-8DFA-05C48F59BE2A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hasX</a:t>
              </a:r>
              <a:endParaRPr lang="en-DE" sz="16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2743ED-89CC-4A71-ADA7-729556C9B418}"/>
              </a:ext>
            </a:extLst>
          </p:cNvPr>
          <p:cNvGrpSpPr/>
          <p:nvPr/>
        </p:nvGrpSpPr>
        <p:grpSpPr>
          <a:xfrm>
            <a:off x="10601842" y="2060797"/>
            <a:ext cx="1091682" cy="338554"/>
            <a:chOff x="1903445" y="1318956"/>
            <a:chExt cx="1091682" cy="3385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E54F045-7842-4DAF-8AFB-1F46CE39CC01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0981951-3625-47C8-ABD0-4E8CFCD8C276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5.5</a:t>
              </a:r>
              <a:endParaRPr lang="en-DE" sz="1600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825681-B8D8-4EEE-82E3-FD5EBBD045F8}"/>
              </a:ext>
            </a:extLst>
          </p:cNvPr>
          <p:cNvCxnSpPr>
            <a:cxnSpLocks/>
            <a:stCxn id="29" idx="6"/>
            <a:endCxn id="39" idx="1"/>
          </p:cNvCxnSpPr>
          <p:nvPr/>
        </p:nvCxnSpPr>
        <p:spPr>
          <a:xfrm flipV="1">
            <a:off x="9226821" y="2230074"/>
            <a:ext cx="1375021" cy="4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A0726EF-E65D-4800-86B5-7C7C125522E1}"/>
              </a:ext>
            </a:extLst>
          </p:cNvPr>
          <p:cNvGrpSpPr/>
          <p:nvPr/>
        </p:nvGrpSpPr>
        <p:grpSpPr>
          <a:xfrm>
            <a:off x="10601842" y="2735590"/>
            <a:ext cx="1091682" cy="338554"/>
            <a:chOff x="1903445" y="1318956"/>
            <a:chExt cx="1091682" cy="3385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708DF0B-340E-4AE8-95BE-71AE6AF6B667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D8BA428-6409-4733-BB21-B1D68E80E87B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9.0</a:t>
              </a:r>
              <a:endParaRPr lang="en-DE" sz="16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1F0AEE0-F2EB-4871-A0E5-7875960E8EBC}"/>
              </a:ext>
            </a:extLst>
          </p:cNvPr>
          <p:cNvGrpSpPr/>
          <p:nvPr/>
        </p:nvGrpSpPr>
        <p:grpSpPr>
          <a:xfrm rot="21442660">
            <a:off x="9557565" y="2079811"/>
            <a:ext cx="758237" cy="338554"/>
            <a:chOff x="2610070" y="2073409"/>
            <a:chExt cx="967680" cy="33855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ED2DAF5-239D-4D0A-BE0E-1D7405A69F5E}"/>
                </a:ext>
              </a:extLst>
            </p:cNvPr>
            <p:cNvSpPr/>
            <p:nvPr/>
          </p:nvSpPr>
          <p:spPr>
            <a:xfrm>
              <a:off x="2610070" y="2116722"/>
              <a:ext cx="967680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7971DB-D0CE-45B6-83F7-7ED96BE837AF}"/>
                </a:ext>
              </a:extLst>
            </p:cNvPr>
            <p:cNvSpPr txBox="1"/>
            <p:nvPr/>
          </p:nvSpPr>
          <p:spPr>
            <a:xfrm>
              <a:off x="2694046" y="2073409"/>
              <a:ext cx="757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hasY</a:t>
              </a:r>
              <a:endParaRPr lang="en-DE" sz="1600" dirty="0"/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B32DBCE-255E-4C21-BA36-09C38ADCF6CB}"/>
              </a:ext>
            </a:extLst>
          </p:cNvPr>
          <p:cNvCxnSpPr>
            <a:cxnSpLocks/>
            <a:stCxn id="29" idx="5"/>
            <a:endCxn id="43" idx="1"/>
          </p:cNvCxnSpPr>
          <p:nvPr/>
        </p:nvCxnSpPr>
        <p:spPr>
          <a:xfrm>
            <a:off x="9114773" y="2549661"/>
            <a:ext cx="1487069" cy="35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72AE1D6-E61B-437C-88B0-F26EEC37C09E}"/>
              </a:ext>
            </a:extLst>
          </p:cNvPr>
          <p:cNvGrpSpPr/>
          <p:nvPr/>
        </p:nvGrpSpPr>
        <p:grpSpPr>
          <a:xfrm rot="684100">
            <a:off x="9508888" y="2620950"/>
            <a:ext cx="820049" cy="348827"/>
            <a:chOff x="2610072" y="2073410"/>
            <a:chExt cx="1091682" cy="33855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A76D11C-860A-4A89-9B63-9CC05B02B043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2571D0A-3DDC-4D56-B3C4-DE469C7EB47D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hasZ</a:t>
              </a:r>
              <a:endParaRPr lang="en-DE" sz="1600" dirty="0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FDDD7B92-5CCA-48EC-AB61-8862E0D00B59}"/>
              </a:ext>
            </a:extLst>
          </p:cNvPr>
          <p:cNvSpPr/>
          <p:nvPr/>
        </p:nvSpPr>
        <p:spPr>
          <a:xfrm>
            <a:off x="10098828" y="802839"/>
            <a:ext cx="2004060" cy="261366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238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331480A-640A-406A-B70F-96391891165D}"/>
              </a:ext>
            </a:extLst>
          </p:cNvPr>
          <p:cNvGrpSpPr/>
          <p:nvPr/>
        </p:nvGrpSpPr>
        <p:grpSpPr>
          <a:xfrm>
            <a:off x="2846395" y="2724475"/>
            <a:ext cx="1387695" cy="978633"/>
            <a:chOff x="294783" y="1810379"/>
            <a:chExt cx="1309845" cy="92373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9BFA37D-837F-426E-B277-205240A8FF04}"/>
                </a:ext>
              </a:extLst>
            </p:cNvPr>
            <p:cNvSpPr/>
            <p:nvPr/>
          </p:nvSpPr>
          <p:spPr>
            <a:xfrm>
              <a:off x="491638" y="1810379"/>
              <a:ext cx="923731" cy="923731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F779E6-E041-4D29-BD91-DCB32708F0A0}"/>
                </a:ext>
              </a:extLst>
            </p:cNvPr>
            <p:cNvSpPr txBox="1"/>
            <p:nvPr/>
          </p:nvSpPr>
          <p:spPr>
            <a:xfrm>
              <a:off x="294783" y="2102968"/>
              <a:ext cx="1309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nurbsCurve</a:t>
              </a:r>
              <a:endParaRPr lang="en-DE" sz="1600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8C0A9B-3090-4F5C-9619-CB3E826852BE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 flipV="1">
            <a:off x="4033583" y="3170030"/>
            <a:ext cx="2325123" cy="4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5D4DE96-E759-403C-A820-6A05BEF7D2F8}"/>
              </a:ext>
            </a:extLst>
          </p:cNvPr>
          <p:cNvGrpSpPr/>
          <p:nvPr/>
        </p:nvGrpSpPr>
        <p:grpSpPr>
          <a:xfrm>
            <a:off x="4136893" y="2980917"/>
            <a:ext cx="2004382" cy="338554"/>
            <a:chOff x="2618296" y="2158346"/>
            <a:chExt cx="967680" cy="911144"/>
          </a:xfrm>
          <a:solidFill>
            <a:srgbClr val="AACCFF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6A6976-0B0C-461E-8CD9-ACBAC14AB84C}"/>
                </a:ext>
              </a:extLst>
            </p:cNvPr>
            <p:cNvSpPr/>
            <p:nvPr/>
          </p:nvSpPr>
          <p:spPr>
            <a:xfrm>
              <a:off x="2618296" y="2284737"/>
              <a:ext cx="967680" cy="6780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D0E045-990D-4718-9D65-FDFEFD5BE921}"/>
                </a:ext>
              </a:extLst>
            </p:cNvPr>
            <p:cNvSpPr txBox="1"/>
            <p:nvPr/>
          </p:nvSpPr>
          <p:spPr>
            <a:xfrm>
              <a:off x="2710899" y="2158346"/>
              <a:ext cx="816205" cy="911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hasControlPoints</a:t>
              </a:r>
              <a:endParaRPr lang="en-DE" sz="16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A104F1-49D4-45D7-8394-3A7D92734ABC}"/>
              </a:ext>
            </a:extLst>
          </p:cNvPr>
          <p:cNvGrpSpPr/>
          <p:nvPr/>
        </p:nvGrpSpPr>
        <p:grpSpPr>
          <a:xfrm>
            <a:off x="6300654" y="2787475"/>
            <a:ext cx="923731" cy="765110"/>
            <a:chOff x="-128881" y="1872027"/>
            <a:chExt cx="923731" cy="76511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81CB23F-2F91-4BCF-8871-0A4D22DE44EC}"/>
                </a:ext>
              </a:extLst>
            </p:cNvPr>
            <p:cNvSpPr/>
            <p:nvPr/>
          </p:nvSpPr>
          <p:spPr>
            <a:xfrm>
              <a:off x="-70829" y="1872027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57BF7B-496A-4E71-9870-28AE5BC0F415}"/>
                </a:ext>
              </a:extLst>
            </p:cNvPr>
            <p:cNvSpPr txBox="1"/>
            <p:nvPr/>
          </p:nvSpPr>
          <p:spPr>
            <a:xfrm>
              <a:off x="-128881" y="2067643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rdf:Seq</a:t>
              </a:r>
              <a:endParaRPr lang="en-DE" sz="1600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8BA366-F576-41AC-B94C-21C76F3C72A4}"/>
              </a:ext>
            </a:extLst>
          </p:cNvPr>
          <p:cNvCxnSpPr>
            <a:cxnSpLocks/>
          </p:cNvCxnSpPr>
          <p:nvPr/>
        </p:nvCxnSpPr>
        <p:spPr>
          <a:xfrm flipV="1">
            <a:off x="7087336" y="2392222"/>
            <a:ext cx="1760459" cy="65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C766AFF-725A-4C69-857C-71834D64DF71}"/>
              </a:ext>
            </a:extLst>
          </p:cNvPr>
          <p:cNvGrpSpPr/>
          <p:nvPr/>
        </p:nvGrpSpPr>
        <p:grpSpPr>
          <a:xfrm rot="717977">
            <a:off x="7328894" y="2569585"/>
            <a:ext cx="898041" cy="274058"/>
            <a:chOff x="4702565" y="1386749"/>
            <a:chExt cx="898041" cy="27405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2B7B687-CB8A-43A9-8831-CD7ABDB5336D}"/>
                </a:ext>
              </a:extLst>
            </p:cNvPr>
            <p:cNvSpPr/>
            <p:nvPr/>
          </p:nvSpPr>
          <p:spPr>
            <a:xfrm rot="20879891">
              <a:off x="4719870" y="1475548"/>
              <a:ext cx="871481" cy="185259"/>
            </a:xfrm>
            <a:prstGeom prst="rect">
              <a:avLst/>
            </a:prstGeom>
            <a:solidFill>
              <a:srgbClr val="AA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15B40C-9FD1-4AD7-8DFA-05C48F59BE2A}"/>
                </a:ext>
              </a:extLst>
            </p:cNvPr>
            <p:cNvSpPr txBox="1"/>
            <p:nvPr/>
          </p:nvSpPr>
          <p:spPr>
            <a:xfrm rot="20879891">
              <a:off x="4702565" y="1386749"/>
              <a:ext cx="898041" cy="230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RDF_1</a:t>
              </a:r>
              <a:endParaRPr lang="en-DE" sz="16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E93479A-F96A-4BB6-9CDC-D5CA314CF8F0}"/>
              </a:ext>
            </a:extLst>
          </p:cNvPr>
          <p:cNvGrpSpPr/>
          <p:nvPr/>
        </p:nvGrpSpPr>
        <p:grpSpPr>
          <a:xfrm>
            <a:off x="7435658" y="1218690"/>
            <a:ext cx="1014868" cy="848604"/>
            <a:chOff x="-532377" y="1902939"/>
            <a:chExt cx="1218555" cy="1018921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7616832-7022-44CB-A88C-97F5D3D2A757}"/>
                </a:ext>
              </a:extLst>
            </p:cNvPr>
            <p:cNvSpPr/>
            <p:nvPr/>
          </p:nvSpPr>
          <p:spPr>
            <a:xfrm>
              <a:off x="-372404" y="1902939"/>
              <a:ext cx="1018921" cy="1018921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9359E25-8059-474E-9E60-784A4314FDCB}"/>
                </a:ext>
              </a:extLst>
            </p:cNvPr>
            <p:cNvSpPr txBox="1"/>
            <p:nvPr/>
          </p:nvSpPr>
          <p:spPr>
            <a:xfrm>
              <a:off x="-532377" y="2033496"/>
              <a:ext cx="1218555" cy="702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BHoM</a:t>
              </a:r>
              <a:r>
                <a:rPr lang="en-US" sz="1600" dirty="0"/>
                <a:t>.</a:t>
              </a:r>
            </a:p>
            <a:p>
              <a:pPr algn="ctr"/>
              <a:r>
                <a:rPr lang="en-US" sz="1600" dirty="0"/>
                <a:t>Points</a:t>
              </a:r>
              <a:endParaRPr lang="en-DE" sz="1600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5C99969-2789-4651-8733-F949DC92F7C7}"/>
              </a:ext>
            </a:extLst>
          </p:cNvPr>
          <p:cNvCxnSpPr>
            <a:cxnSpLocks/>
            <a:stCxn id="29" idx="4"/>
            <a:endCxn id="82" idx="0"/>
          </p:cNvCxnSpPr>
          <p:nvPr/>
        </p:nvCxnSpPr>
        <p:spPr>
          <a:xfrm>
            <a:off x="6741261" y="3552585"/>
            <a:ext cx="6753" cy="136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215DF1F-2D04-4730-8DB4-AA0EA396CF7B}"/>
              </a:ext>
            </a:extLst>
          </p:cNvPr>
          <p:cNvGrpSpPr/>
          <p:nvPr/>
        </p:nvGrpSpPr>
        <p:grpSpPr>
          <a:xfrm>
            <a:off x="5046848" y="3865815"/>
            <a:ext cx="1667908" cy="338554"/>
            <a:chOff x="2532863" y="2263879"/>
            <a:chExt cx="1053113" cy="911144"/>
          </a:xfrm>
          <a:solidFill>
            <a:srgbClr val="AACCFF"/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0FEFEB8-3D27-4ED3-B0F0-001D02CA4777}"/>
                </a:ext>
              </a:extLst>
            </p:cNvPr>
            <p:cNvSpPr/>
            <p:nvPr/>
          </p:nvSpPr>
          <p:spPr>
            <a:xfrm>
              <a:off x="2618296" y="2284737"/>
              <a:ext cx="967680" cy="6780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9D3E2FE-A6CD-41EE-8895-7B396622622A}"/>
                </a:ext>
              </a:extLst>
            </p:cNvPr>
            <p:cNvSpPr txBox="1"/>
            <p:nvPr/>
          </p:nvSpPr>
          <p:spPr>
            <a:xfrm>
              <a:off x="2532863" y="2263879"/>
              <a:ext cx="929489" cy="911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BHoM:Contains</a:t>
              </a:r>
              <a:endParaRPr lang="en-DE" sz="1600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42C4C8B-F469-4A23-9ABC-A3A7718DA570}"/>
              </a:ext>
            </a:extLst>
          </p:cNvPr>
          <p:cNvGrpSpPr/>
          <p:nvPr/>
        </p:nvGrpSpPr>
        <p:grpSpPr>
          <a:xfrm>
            <a:off x="8759849" y="1976193"/>
            <a:ext cx="923731" cy="765110"/>
            <a:chOff x="465184" y="1903445"/>
            <a:chExt cx="923731" cy="765110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043B4A4-7D0E-4CC2-BD1D-C838397AF89B}"/>
                </a:ext>
              </a:extLst>
            </p:cNvPr>
            <p:cNvSpPr/>
            <p:nvPr/>
          </p:nvSpPr>
          <p:spPr>
            <a:xfrm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C140EB0-E15F-455E-8D09-54875C68B0C7}"/>
                </a:ext>
              </a:extLst>
            </p:cNvPr>
            <p:cNvSpPr txBox="1"/>
            <p:nvPr/>
          </p:nvSpPr>
          <p:spPr>
            <a:xfrm>
              <a:off x="465184" y="2114909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point</a:t>
              </a:r>
              <a:endParaRPr lang="en-DE" sz="1600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B1A2211-40BC-42F1-ABE2-61FF4BBC640B}"/>
              </a:ext>
            </a:extLst>
          </p:cNvPr>
          <p:cNvGrpSpPr/>
          <p:nvPr/>
        </p:nvGrpSpPr>
        <p:grpSpPr>
          <a:xfrm>
            <a:off x="10985302" y="1378972"/>
            <a:ext cx="1091682" cy="338554"/>
            <a:chOff x="1903445" y="1318956"/>
            <a:chExt cx="1091682" cy="338554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D0F592-95A4-416F-AEE0-5347D3884F78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6C3D149-D5B1-4014-BAE1-ECE3FDE7B5ED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BB02541-572B-4896-8EFE-52601C1E4E3C}"/>
              </a:ext>
            </a:extLst>
          </p:cNvPr>
          <p:cNvCxnSpPr>
            <a:cxnSpLocks/>
            <a:stCxn id="132" idx="7"/>
            <a:endCxn id="135" idx="1"/>
          </p:cNvCxnSpPr>
          <p:nvPr/>
        </p:nvCxnSpPr>
        <p:spPr>
          <a:xfrm flipV="1">
            <a:off x="9498233" y="1548249"/>
            <a:ext cx="1487069" cy="53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C442F9D-E84A-4AC2-9CD0-A38F87294D55}"/>
              </a:ext>
            </a:extLst>
          </p:cNvPr>
          <p:cNvGrpSpPr/>
          <p:nvPr/>
        </p:nvGrpSpPr>
        <p:grpSpPr>
          <a:xfrm rot="20514239">
            <a:off x="9844187" y="1600261"/>
            <a:ext cx="774708" cy="338554"/>
            <a:chOff x="2610072" y="2073410"/>
            <a:chExt cx="1091682" cy="338554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FAA0F2-7A7E-4CD3-A8F0-DA169938A5E2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5C6A4AB-B42F-466F-8E51-D1A740942788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hasX</a:t>
              </a:r>
              <a:endParaRPr lang="en-DE" sz="16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9853853-2DA0-4D26-83A5-D21ADDEE6AF6}"/>
              </a:ext>
            </a:extLst>
          </p:cNvPr>
          <p:cNvGrpSpPr/>
          <p:nvPr/>
        </p:nvGrpSpPr>
        <p:grpSpPr>
          <a:xfrm>
            <a:off x="10985302" y="2140391"/>
            <a:ext cx="1091682" cy="338554"/>
            <a:chOff x="1903445" y="1318956"/>
            <a:chExt cx="1091682" cy="338554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AA91713-CE73-4F7C-B85A-15911D7615F3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32E8FDA-7BFC-4DA7-AFE6-327452872A62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51CCCDA-9D0A-4DBE-B1C1-D35872984D04}"/>
              </a:ext>
            </a:extLst>
          </p:cNvPr>
          <p:cNvCxnSpPr>
            <a:cxnSpLocks/>
            <a:stCxn id="132" idx="6"/>
            <a:endCxn id="142" idx="1"/>
          </p:cNvCxnSpPr>
          <p:nvPr/>
        </p:nvCxnSpPr>
        <p:spPr>
          <a:xfrm flipV="1">
            <a:off x="9610281" y="2309668"/>
            <a:ext cx="1375021" cy="4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68B1962-B4CF-49C7-A92D-8E14257FE3D9}"/>
              </a:ext>
            </a:extLst>
          </p:cNvPr>
          <p:cNvGrpSpPr/>
          <p:nvPr/>
        </p:nvGrpSpPr>
        <p:grpSpPr>
          <a:xfrm>
            <a:off x="10985302" y="2815184"/>
            <a:ext cx="1091682" cy="338554"/>
            <a:chOff x="1903445" y="1318956"/>
            <a:chExt cx="1091682" cy="338554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32950B0-554B-4E75-B345-7DBA8B0FCA14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6CF2D085-6E31-4632-955D-E9FDAE1A9F16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1E78548-3571-413A-A229-02B683C95FFC}"/>
              </a:ext>
            </a:extLst>
          </p:cNvPr>
          <p:cNvGrpSpPr/>
          <p:nvPr/>
        </p:nvGrpSpPr>
        <p:grpSpPr>
          <a:xfrm rot="21442660">
            <a:off x="9941025" y="2159405"/>
            <a:ext cx="758237" cy="338554"/>
            <a:chOff x="2610070" y="2073409"/>
            <a:chExt cx="967680" cy="338554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D29503F-09A3-403D-AEAC-1F9F52428A26}"/>
                </a:ext>
              </a:extLst>
            </p:cNvPr>
            <p:cNvSpPr/>
            <p:nvPr/>
          </p:nvSpPr>
          <p:spPr>
            <a:xfrm>
              <a:off x="2610070" y="2116722"/>
              <a:ext cx="967680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C47C9F0-A316-4E68-A7DD-8B26C5EAAD8B}"/>
                </a:ext>
              </a:extLst>
            </p:cNvPr>
            <p:cNvSpPr txBox="1"/>
            <p:nvPr/>
          </p:nvSpPr>
          <p:spPr>
            <a:xfrm>
              <a:off x="2694046" y="2073409"/>
              <a:ext cx="757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hasY</a:t>
              </a:r>
              <a:endParaRPr lang="en-DE" sz="1600" dirty="0"/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F1CC1CA-0835-4A5E-987F-97C0A91B64D9}"/>
              </a:ext>
            </a:extLst>
          </p:cNvPr>
          <p:cNvCxnSpPr>
            <a:cxnSpLocks/>
            <a:stCxn id="132" idx="5"/>
            <a:endCxn id="146" idx="1"/>
          </p:cNvCxnSpPr>
          <p:nvPr/>
        </p:nvCxnSpPr>
        <p:spPr>
          <a:xfrm>
            <a:off x="9498233" y="2629255"/>
            <a:ext cx="1487069" cy="35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E65A61D-F7FB-4F38-9347-E27445141582}"/>
              </a:ext>
            </a:extLst>
          </p:cNvPr>
          <p:cNvGrpSpPr/>
          <p:nvPr/>
        </p:nvGrpSpPr>
        <p:grpSpPr>
          <a:xfrm rot="684100">
            <a:off x="9892348" y="2700544"/>
            <a:ext cx="820049" cy="348827"/>
            <a:chOff x="2610072" y="2073410"/>
            <a:chExt cx="1091682" cy="338554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FFD6F468-D944-4E09-B751-0CE89596C3EE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AF4B1C36-4B90-4207-8993-169268CA6D17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hasZ</a:t>
              </a:r>
              <a:endParaRPr lang="en-DE" sz="1600" dirty="0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684B3B6-3EF4-465F-9C6A-307D34F2EB76}"/>
              </a:ext>
            </a:extLst>
          </p:cNvPr>
          <p:cNvGrpSpPr/>
          <p:nvPr/>
        </p:nvGrpSpPr>
        <p:grpSpPr>
          <a:xfrm>
            <a:off x="8762369" y="4217171"/>
            <a:ext cx="765110" cy="765110"/>
            <a:chOff x="550506" y="1903445"/>
            <a:chExt cx="765110" cy="765110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13E42E9-5A9C-4BCD-BD12-F7E61C9B76A6}"/>
                </a:ext>
              </a:extLst>
            </p:cNvPr>
            <p:cNvSpPr/>
            <p:nvPr/>
          </p:nvSpPr>
          <p:spPr>
            <a:xfrm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9F499C3-0940-4B2C-B4AB-9C86ACA1B9EE}"/>
                </a:ext>
              </a:extLst>
            </p:cNvPr>
            <p:cNvSpPr txBox="1"/>
            <p:nvPr/>
          </p:nvSpPr>
          <p:spPr>
            <a:xfrm>
              <a:off x="583327" y="2117882"/>
              <a:ext cx="726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point</a:t>
              </a:r>
              <a:endParaRPr lang="en-DE" sz="1600" dirty="0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6B47C6D-41EB-49FF-A3AB-40E0B6687090}"/>
              </a:ext>
            </a:extLst>
          </p:cNvPr>
          <p:cNvGrpSpPr/>
          <p:nvPr/>
        </p:nvGrpSpPr>
        <p:grpSpPr>
          <a:xfrm>
            <a:off x="10902500" y="3619950"/>
            <a:ext cx="1091682" cy="338554"/>
            <a:chOff x="1903445" y="1318956"/>
            <a:chExt cx="1091682" cy="338554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A52FFE7-47DB-4360-9619-4D367AA1FB0F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8229325-C8BD-4190-9BDF-648EA9C38FAB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32F2CF7-36D5-4F25-8E1E-9D2ECC625708}"/>
              </a:ext>
            </a:extLst>
          </p:cNvPr>
          <p:cNvCxnSpPr>
            <a:cxnSpLocks/>
            <a:stCxn id="180" idx="7"/>
            <a:endCxn id="183" idx="1"/>
          </p:cNvCxnSpPr>
          <p:nvPr/>
        </p:nvCxnSpPr>
        <p:spPr>
          <a:xfrm flipV="1">
            <a:off x="9415431" y="3789227"/>
            <a:ext cx="1487069" cy="53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C4ECF13-DAA6-4D90-B554-55910EDAC239}"/>
              </a:ext>
            </a:extLst>
          </p:cNvPr>
          <p:cNvGrpSpPr/>
          <p:nvPr/>
        </p:nvGrpSpPr>
        <p:grpSpPr>
          <a:xfrm rot="20514239">
            <a:off x="9761385" y="3841239"/>
            <a:ext cx="774708" cy="338554"/>
            <a:chOff x="2610072" y="2073410"/>
            <a:chExt cx="1091682" cy="338554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89CDEFBB-A9A0-4DCF-BFA7-C2D4B7ECFE0D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F5DCA8A-2140-4CE3-A138-5BA9EB02AA1F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hasX</a:t>
              </a:r>
              <a:endParaRPr lang="en-DE" sz="1600" dirty="0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CA35629-8FBE-4410-A884-28FA3D97F146}"/>
              </a:ext>
            </a:extLst>
          </p:cNvPr>
          <p:cNvGrpSpPr/>
          <p:nvPr/>
        </p:nvGrpSpPr>
        <p:grpSpPr>
          <a:xfrm>
            <a:off x="10902500" y="4381369"/>
            <a:ext cx="1091682" cy="338554"/>
            <a:chOff x="1903445" y="1318956"/>
            <a:chExt cx="1091682" cy="338554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FC39306-8383-4C52-A04F-8756FEE2FAF2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3F68512-648A-40E5-A7A2-A0BD4D79A2D0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DAD36C7-3ABB-49B2-9EBB-992BE2441FD4}"/>
              </a:ext>
            </a:extLst>
          </p:cNvPr>
          <p:cNvCxnSpPr>
            <a:cxnSpLocks/>
            <a:stCxn id="180" idx="6"/>
            <a:endCxn id="190" idx="1"/>
          </p:cNvCxnSpPr>
          <p:nvPr/>
        </p:nvCxnSpPr>
        <p:spPr>
          <a:xfrm flipV="1">
            <a:off x="9527479" y="4550646"/>
            <a:ext cx="1375021" cy="4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68DEE10-AB25-4106-B531-9C2747634890}"/>
              </a:ext>
            </a:extLst>
          </p:cNvPr>
          <p:cNvGrpSpPr/>
          <p:nvPr/>
        </p:nvGrpSpPr>
        <p:grpSpPr>
          <a:xfrm>
            <a:off x="10902500" y="5056162"/>
            <a:ext cx="1091682" cy="338554"/>
            <a:chOff x="1903445" y="1318956"/>
            <a:chExt cx="1091682" cy="338554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12C9594-A3F1-4CF1-A585-DBC46E8DAAD5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C0DB2AC-0C83-4655-83A8-BD07939C742A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ABA5E282-19D0-4AA8-8EAC-3A1FF68414DE}"/>
              </a:ext>
            </a:extLst>
          </p:cNvPr>
          <p:cNvGrpSpPr/>
          <p:nvPr/>
        </p:nvGrpSpPr>
        <p:grpSpPr>
          <a:xfrm rot="21442660">
            <a:off x="9858223" y="4400383"/>
            <a:ext cx="758237" cy="338554"/>
            <a:chOff x="2610070" y="2073409"/>
            <a:chExt cx="967680" cy="338554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FABF3AD0-D237-43F6-A556-7A2377E03F15}"/>
                </a:ext>
              </a:extLst>
            </p:cNvPr>
            <p:cNvSpPr/>
            <p:nvPr/>
          </p:nvSpPr>
          <p:spPr>
            <a:xfrm>
              <a:off x="2610070" y="2116722"/>
              <a:ext cx="967680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1DA1BCD-9E27-492F-97D0-1D2DAEE6B92B}"/>
                </a:ext>
              </a:extLst>
            </p:cNvPr>
            <p:cNvSpPr txBox="1"/>
            <p:nvPr/>
          </p:nvSpPr>
          <p:spPr>
            <a:xfrm>
              <a:off x="2694046" y="2073409"/>
              <a:ext cx="757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hasY</a:t>
              </a:r>
              <a:endParaRPr lang="en-DE" sz="1600" dirty="0"/>
            </a:p>
          </p:txBody>
        </p: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2A85540E-16FE-404E-BD12-15ECABD4B843}"/>
              </a:ext>
            </a:extLst>
          </p:cNvPr>
          <p:cNvCxnSpPr>
            <a:cxnSpLocks/>
            <a:stCxn id="180" idx="5"/>
            <a:endCxn id="194" idx="1"/>
          </p:cNvCxnSpPr>
          <p:nvPr/>
        </p:nvCxnSpPr>
        <p:spPr>
          <a:xfrm>
            <a:off x="9415431" y="4870233"/>
            <a:ext cx="1487069" cy="35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9661D53-B5E2-4B13-9084-9DF288FA2EC8}"/>
              </a:ext>
            </a:extLst>
          </p:cNvPr>
          <p:cNvGrpSpPr/>
          <p:nvPr/>
        </p:nvGrpSpPr>
        <p:grpSpPr>
          <a:xfrm rot="684100">
            <a:off x="9809546" y="4941522"/>
            <a:ext cx="820049" cy="348827"/>
            <a:chOff x="2610072" y="2073410"/>
            <a:chExt cx="1091682" cy="338554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0892F27-A4AC-46D2-A0F8-176B7DC41A7D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7CCE5C8-5BBE-44F3-B6E4-7CFD5EE77668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hasZ</a:t>
              </a:r>
              <a:endParaRPr lang="en-DE" sz="1600" dirty="0"/>
            </a:p>
          </p:txBody>
        </p:sp>
      </p:grp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E7F205F-1885-4CF4-B5FA-45E19B30E25D}"/>
              </a:ext>
            </a:extLst>
          </p:cNvPr>
          <p:cNvCxnSpPr>
            <a:cxnSpLocks/>
            <a:stCxn id="29" idx="5"/>
            <a:endCxn id="180" idx="1"/>
          </p:cNvCxnSpPr>
          <p:nvPr/>
        </p:nvCxnSpPr>
        <p:spPr>
          <a:xfrm>
            <a:off x="7011768" y="3440537"/>
            <a:ext cx="1862649" cy="88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2FC9D981-BAB4-431F-B358-0FCD1C95C531}"/>
              </a:ext>
            </a:extLst>
          </p:cNvPr>
          <p:cNvCxnSpPr>
            <a:cxnSpLocks/>
            <a:stCxn id="132" idx="1"/>
            <a:endCxn id="69" idx="5"/>
          </p:cNvCxnSpPr>
          <p:nvPr/>
        </p:nvCxnSpPr>
        <p:spPr>
          <a:xfrm flipH="1" flipV="1">
            <a:off x="8293220" y="1943019"/>
            <a:ext cx="663999" cy="14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3C63C73A-3F45-434B-9DA8-D2DD10CFAB5F}"/>
              </a:ext>
            </a:extLst>
          </p:cNvPr>
          <p:cNvGrpSpPr/>
          <p:nvPr/>
        </p:nvGrpSpPr>
        <p:grpSpPr>
          <a:xfrm rot="793871">
            <a:off x="7940178" y="3812689"/>
            <a:ext cx="898041" cy="338554"/>
            <a:chOff x="4706995" y="1393729"/>
            <a:chExt cx="898041" cy="338554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88CFD68-0CCE-49EF-B890-26CA4CC32586}"/>
                </a:ext>
              </a:extLst>
            </p:cNvPr>
            <p:cNvSpPr/>
            <p:nvPr/>
          </p:nvSpPr>
          <p:spPr>
            <a:xfrm rot="20879891">
              <a:off x="4719870" y="1475548"/>
              <a:ext cx="871481" cy="185259"/>
            </a:xfrm>
            <a:prstGeom prst="rect">
              <a:avLst/>
            </a:prstGeom>
            <a:solidFill>
              <a:srgbClr val="AA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C275C3E-FBB9-4A18-9C22-7E6997516E63}"/>
                </a:ext>
              </a:extLst>
            </p:cNvPr>
            <p:cNvSpPr txBox="1"/>
            <p:nvPr/>
          </p:nvSpPr>
          <p:spPr>
            <a:xfrm rot="20879891">
              <a:off x="4706995" y="1393729"/>
              <a:ext cx="898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RDF_2</a:t>
              </a:r>
              <a:endParaRPr lang="en-DE" sz="1600" dirty="0"/>
            </a:p>
          </p:txBody>
        </p:sp>
      </p:grp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E567B6AE-E9EA-42BA-9AA1-06C64B196E72}"/>
              </a:ext>
            </a:extLst>
          </p:cNvPr>
          <p:cNvCxnSpPr>
            <a:cxnSpLocks/>
            <a:stCxn id="180" idx="0"/>
            <a:endCxn id="69" idx="4"/>
          </p:cNvCxnSpPr>
          <p:nvPr/>
        </p:nvCxnSpPr>
        <p:spPr>
          <a:xfrm flipH="1" flipV="1">
            <a:off x="7993193" y="2067294"/>
            <a:ext cx="1151731" cy="214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0B9D715E-DAA0-4302-844D-3D7C05E47F34}"/>
              </a:ext>
            </a:extLst>
          </p:cNvPr>
          <p:cNvSpPr txBox="1"/>
          <p:nvPr/>
        </p:nvSpPr>
        <p:spPr>
          <a:xfrm>
            <a:off x="365783" y="4735902"/>
            <a:ext cx="5857670" cy="1782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public class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NurbsCurve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ICurve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public virtual List&lt;Point&gt;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ControlPoints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 get; set; } = new List&lt;Point&gt;();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public virtual List&lt;double&gt; Weights { get; set; } = new List&lt;double&gt;();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public virtual List&lt;double&gt; Knots { get; set; } = new List&lt;double&gt;();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 </a:t>
            </a:r>
            <a:endParaRPr lang="en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1A0180B-BFD1-41E5-B3D2-4E2B22BD55A8}"/>
              </a:ext>
            </a:extLst>
          </p:cNvPr>
          <p:cNvSpPr txBox="1"/>
          <p:nvPr/>
        </p:nvSpPr>
        <p:spPr>
          <a:xfrm>
            <a:off x="120704" y="357549"/>
            <a:ext cx="937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BHoM</a:t>
            </a:r>
            <a:r>
              <a:rPr lang="en-US" dirty="0"/>
              <a:t> </a:t>
            </a:r>
            <a:r>
              <a:rPr lang="en-US" dirty="0" err="1"/>
              <a:t>NurbsCurve</a:t>
            </a:r>
            <a:r>
              <a:rPr lang="en-US" dirty="0"/>
              <a:t> type, with the formalization of its “</a:t>
            </a:r>
            <a:r>
              <a:rPr lang="en-US" dirty="0" err="1"/>
              <a:t>ControlPoints</a:t>
            </a:r>
            <a:r>
              <a:rPr lang="en-US" dirty="0"/>
              <a:t>” Property</a:t>
            </a:r>
            <a:endParaRPr lang="en-DE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F06ACA5-38EB-4581-8C84-E4EA1C2F57EE}"/>
              </a:ext>
            </a:extLst>
          </p:cNvPr>
          <p:cNvSpPr txBox="1"/>
          <p:nvPr/>
        </p:nvSpPr>
        <p:spPr>
          <a:xfrm rot="21406344">
            <a:off x="6891456" y="3958178"/>
            <a:ext cx="89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highlight>
                  <a:srgbClr val="FFFFFF"/>
                </a:highlight>
              </a:rPr>
              <a:t>rdf:type</a:t>
            </a:r>
            <a:endParaRPr lang="en-DE" sz="1600" dirty="0">
              <a:highlight>
                <a:srgbClr val="FFFFFF"/>
              </a:highlight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ACAF106-FBC0-400A-9A48-D216411396A4}"/>
              </a:ext>
            </a:extLst>
          </p:cNvPr>
          <p:cNvSpPr txBox="1"/>
          <p:nvPr/>
        </p:nvSpPr>
        <p:spPr>
          <a:xfrm rot="21406344">
            <a:off x="7344037" y="4606506"/>
            <a:ext cx="89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highlight>
                  <a:srgbClr val="FFFFFF"/>
                </a:highlight>
              </a:rPr>
              <a:t>rdf:type</a:t>
            </a:r>
            <a:endParaRPr lang="en-DE" sz="1600" dirty="0">
              <a:highlight>
                <a:srgbClr val="FFFFFF"/>
              </a:highlight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A657B81-51C9-448C-BA52-F0C667D54838}"/>
              </a:ext>
            </a:extLst>
          </p:cNvPr>
          <p:cNvGrpSpPr/>
          <p:nvPr/>
        </p:nvGrpSpPr>
        <p:grpSpPr>
          <a:xfrm>
            <a:off x="6153285" y="4915226"/>
            <a:ext cx="1240434" cy="1224908"/>
            <a:chOff x="-446525" y="1849113"/>
            <a:chExt cx="1218555" cy="1203303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9D2869B-6B8D-4C11-90E7-DCF35F8346CD}"/>
                </a:ext>
              </a:extLst>
            </p:cNvPr>
            <p:cNvSpPr/>
            <p:nvPr/>
          </p:nvSpPr>
          <p:spPr>
            <a:xfrm>
              <a:off x="-371747" y="1849113"/>
              <a:ext cx="1018921" cy="1018921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965B88F-FD5C-4102-9918-BD9E992105D6}"/>
                </a:ext>
              </a:extLst>
            </p:cNvPr>
            <p:cNvSpPr txBox="1"/>
            <p:nvPr/>
          </p:nvSpPr>
          <p:spPr>
            <a:xfrm>
              <a:off x="-446525" y="2054636"/>
              <a:ext cx="1218555" cy="997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BHoM</a:t>
              </a:r>
              <a:r>
                <a:rPr lang="en-US" sz="1600" dirty="0"/>
                <a:t>.</a:t>
              </a:r>
            </a:p>
            <a:p>
              <a:pPr algn="ctr"/>
              <a:r>
                <a:rPr lang="en-US" sz="1600" dirty="0" err="1"/>
                <a:t>IGeometry</a:t>
              </a:r>
              <a:endParaRPr lang="en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927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331480A-640A-406A-B70F-96391891165D}"/>
              </a:ext>
            </a:extLst>
          </p:cNvPr>
          <p:cNvGrpSpPr/>
          <p:nvPr/>
        </p:nvGrpSpPr>
        <p:grpSpPr>
          <a:xfrm>
            <a:off x="2846395" y="2724475"/>
            <a:ext cx="1387695" cy="978633"/>
            <a:chOff x="294783" y="1810379"/>
            <a:chExt cx="1309845" cy="92373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9BFA37D-837F-426E-B277-205240A8FF04}"/>
                </a:ext>
              </a:extLst>
            </p:cNvPr>
            <p:cNvSpPr/>
            <p:nvPr/>
          </p:nvSpPr>
          <p:spPr>
            <a:xfrm>
              <a:off x="491638" y="1810379"/>
              <a:ext cx="923731" cy="923731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F779E6-E041-4D29-BD91-DCB32708F0A0}"/>
                </a:ext>
              </a:extLst>
            </p:cNvPr>
            <p:cNvSpPr txBox="1"/>
            <p:nvPr/>
          </p:nvSpPr>
          <p:spPr>
            <a:xfrm>
              <a:off x="294783" y="2102968"/>
              <a:ext cx="1309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nurbsCurve</a:t>
              </a:r>
              <a:endParaRPr lang="en-DE" sz="1600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8C0A9B-3090-4F5C-9619-CB3E826852BE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 flipV="1">
            <a:off x="4033583" y="3170030"/>
            <a:ext cx="2325123" cy="4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5D4DE96-E759-403C-A820-6A05BEF7D2F8}"/>
              </a:ext>
            </a:extLst>
          </p:cNvPr>
          <p:cNvGrpSpPr/>
          <p:nvPr/>
        </p:nvGrpSpPr>
        <p:grpSpPr>
          <a:xfrm>
            <a:off x="4136893" y="2980917"/>
            <a:ext cx="2004382" cy="338554"/>
            <a:chOff x="2618296" y="2158346"/>
            <a:chExt cx="967680" cy="911144"/>
          </a:xfrm>
          <a:solidFill>
            <a:srgbClr val="AACCFF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6A6976-0B0C-461E-8CD9-ACBAC14AB84C}"/>
                </a:ext>
              </a:extLst>
            </p:cNvPr>
            <p:cNvSpPr/>
            <p:nvPr/>
          </p:nvSpPr>
          <p:spPr>
            <a:xfrm>
              <a:off x="2618296" y="2284737"/>
              <a:ext cx="967680" cy="6780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D0E045-990D-4718-9D65-FDFEFD5BE921}"/>
                </a:ext>
              </a:extLst>
            </p:cNvPr>
            <p:cNvSpPr txBox="1"/>
            <p:nvPr/>
          </p:nvSpPr>
          <p:spPr>
            <a:xfrm>
              <a:off x="2710899" y="2158346"/>
              <a:ext cx="816205" cy="911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hasControlPoints</a:t>
              </a:r>
              <a:endParaRPr lang="en-DE" sz="16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A104F1-49D4-45D7-8394-3A7D92734ABC}"/>
              </a:ext>
            </a:extLst>
          </p:cNvPr>
          <p:cNvGrpSpPr/>
          <p:nvPr/>
        </p:nvGrpSpPr>
        <p:grpSpPr>
          <a:xfrm>
            <a:off x="6300654" y="2787475"/>
            <a:ext cx="923731" cy="765110"/>
            <a:chOff x="-128881" y="1872027"/>
            <a:chExt cx="923731" cy="76511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81CB23F-2F91-4BCF-8871-0A4D22DE44EC}"/>
                </a:ext>
              </a:extLst>
            </p:cNvPr>
            <p:cNvSpPr/>
            <p:nvPr/>
          </p:nvSpPr>
          <p:spPr>
            <a:xfrm>
              <a:off x="-70829" y="1872027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57BF7B-496A-4E71-9870-28AE5BC0F415}"/>
                </a:ext>
              </a:extLst>
            </p:cNvPr>
            <p:cNvSpPr txBox="1"/>
            <p:nvPr/>
          </p:nvSpPr>
          <p:spPr>
            <a:xfrm>
              <a:off x="-128881" y="2067643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rdf:Seq</a:t>
              </a:r>
              <a:endParaRPr lang="en-DE" sz="1600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8BA366-F576-41AC-B94C-21C76F3C72A4}"/>
              </a:ext>
            </a:extLst>
          </p:cNvPr>
          <p:cNvCxnSpPr>
            <a:cxnSpLocks/>
          </p:cNvCxnSpPr>
          <p:nvPr/>
        </p:nvCxnSpPr>
        <p:spPr>
          <a:xfrm flipV="1">
            <a:off x="7087336" y="2392222"/>
            <a:ext cx="1760459" cy="65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C766AFF-725A-4C69-857C-71834D64DF71}"/>
              </a:ext>
            </a:extLst>
          </p:cNvPr>
          <p:cNvGrpSpPr/>
          <p:nvPr/>
        </p:nvGrpSpPr>
        <p:grpSpPr>
          <a:xfrm rot="717977">
            <a:off x="7328894" y="2569585"/>
            <a:ext cx="898041" cy="274058"/>
            <a:chOff x="4702565" y="1386749"/>
            <a:chExt cx="898041" cy="27405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2B7B687-CB8A-43A9-8831-CD7ABDB5336D}"/>
                </a:ext>
              </a:extLst>
            </p:cNvPr>
            <p:cNvSpPr/>
            <p:nvPr/>
          </p:nvSpPr>
          <p:spPr>
            <a:xfrm rot="20879891">
              <a:off x="4719870" y="1475548"/>
              <a:ext cx="871481" cy="185259"/>
            </a:xfrm>
            <a:prstGeom prst="rect">
              <a:avLst/>
            </a:prstGeom>
            <a:solidFill>
              <a:srgbClr val="AA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15B40C-9FD1-4AD7-8DFA-05C48F59BE2A}"/>
                </a:ext>
              </a:extLst>
            </p:cNvPr>
            <p:cNvSpPr txBox="1"/>
            <p:nvPr/>
          </p:nvSpPr>
          <p:spPr>
            <a:xfrm rot="20879891">
              <a:off x="4702565" y="1386749"/>
              <a:ext cx="898041" cy="230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RDF_1</a:t>
              </a:r>
              <a:endParaRPr lang="en-DE" sz="16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E93479A-F96A-4BB6-9CDC-D5CA314CF8F0}"/>
              </a:ext>
            </a:extLst>
          </p:cNvPr>
          <p:cNvGrpSpPr/>
          <p:nvPr/>
        </p:nvGrpSpPr>
        <p:grpSpPr>
          <a:xfrm>
            <a:off x="6209517" y="4470492"/>
            <a:ext cx="1014868" cy="848604"/>
            <a:chOff x="-532377" y="1849113"/>
            <a:chExt cx="1218555" cy="1018921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7616832-7022-44CB-A88C-97F5D3D2A757}"/>
                </a:ext>
              </a:extLst>
            </p:cNvPr>
            <p:cNvSpPr/>
            <p:nvPr/>
          </p:nvSpPr>
          <p:spPr>
            <a:xfrm>
              <a:off x="-371747" y="1849113"/>
              <a:ext cx="1018921" cy="1018921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9359E25-8059-474E-9E60-784A4314FDCB}"/>
                </a:ext>
              </a:extLst>
            </p:cNvPr>
            <p:cNvSpPr txBox="1"/>
            <p:nvPr/>
          </p:nvSpPr>
          <p:spPr>
            <a:xfrm>
              <a:off x="-532377" y="2033496"/>
              <a:ext cx="1218555" cy="702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BHoM</a:t>
              </a:r>
              <a:r>
                <a:rPr lang="en-US" sz="1600" dirty="0"/>
                <a:t>.</a:t>
              </a:r>
            </a:p>
            <a:p>
              <a:pPr algn="ctr"/>
              <a:r>
                <a:rPr lang="en-US" sz="1600" dirty="0"/>
                <a:t>Points</a:t>
              </a:r>
              <a:endParaRPr lang="en-DE" sz="1600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5C99969-2789-4651-8733-F949DC92F7C7}"/>
              </a:ext>
            </a:extLst>
          </p:cNvPr>
          <p:cNvCxnSpPr>
            <a:cxnSpLocks/>
            <a:stCxn id="29" idx="4"/>
            <a:endCxn id="69" idx="0"/>
          </p:cNvCxnSpPr>
          <p:nvPr/>
        </p:nvCxnSpPr>
        <p:spPr>
          <a:xfrm>
            <a:off x="6741261" y="3552585"/>
            <a:ext cx="26338" cy="917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215DF1F-2D04-4730-8DB4-AA0EA396CF7B}"/>
              </a:ext>
            </a:extLst>
          </p:cNvPr>
          <p:cNvGrpSpPr/>
          <p:nvPr/>
        </p:nvGrpSpPr>
        <p:grpSpPr>
          <a:xfrm>
            <a:off x="5182155" y="3826602"/>
            <a:ext cx="1532600" cy="338554"/>
            <a:chOff x="2618296" y="2158346"/>
            <a:chExt cx="967680" cy="911144"/>
          </a:xfrm>
          <a:solidFill>
            <a:srgbClr val="AACCFF"/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0FEFEB8-3D27-4ED3-B0F0-001D02CA4777}"/>
                </a:ext>
              </a:extLst>
            </p:cNvPr>
            <p:cNvSpPr/>
            <p:nvPr/>
          </p:nvSpPr>
          <p:spPr>
            <a:xfrm>
              <a:off x="2618296" y="2284737"/>
              <a:ext cx="967680" cy="6780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9D3E2FE-A6CD-41EE-8895-7B396622622A}"/>
                </a:ext>
              </a:extLst>
            </p:cNvPr>
            <p:cNvSpPr txBox="1"/>
            <p:nvPr/>
          </p:nvSpPr>
          <p:spPr>
            <a:xfrm>
              <a:off x="2637391" y="2158346"/>
              <a:ext cx="929489" cy="911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BHoM:Contains</a:t>
              </a:r>
              <a:endParaRPr lang="en-DE" sz="1600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42C4C8B-F469-4A23-9ABC-A3A7718DA570}"/>
              </a:ext>
            </a:extLst>
          </p:cNvPr>
          <p:cNvGrpSpPr/>
          <p:nvPr/>
        </p:nvGrpSpPr>
        <p:grpSpPr>
          <a:xfrm>
            <a:off x="8759849" y="1976193"/>
            <a:ext cx="923731" cy="765110"/>
            <a:chOff x="465184" y="1903445"/>
            <a:chExt cx="923731" cy="765110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043B4A4-7D0E-4CC2-BD1D-C838397AF89B}"/>
                </a:ext>
              </a:extLst>
            </p:cNvPr>
            <p:cNvSpPr/>
            <p:nvPr/>
          </p:nvSpPr>
          <p:spPr>
            <a:xfrm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C140EB0-E15F-455E-8D09-54875C68B0C7}"/>
                </a:ext>
              </a:extLst>
            </p:cNvPr>
            <p:cNvSpPr txBox="1"/>
            <p:nvPr/>
          </p:nvSpPr>
          <p:spPr>
            <a:xfrm>
              <a:off x="465184" y="2114909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point</a:t>
              </a:r>
              <a:endParaRPr lang="en-DE" sz="1600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B1A2211-40BC-42F1-ABE2-61FF4BBC640B}"/>
              </a:ext>
            </a:extLst>
          </p:cNvPr>
          <p:cNvGrpSpPr/>
          <p:nvPr/>
        </p:nvGrpSpPr>
        <p:grpSpPr>
          <a:xfrm>
            <a:off x="10985302" y="1378972"/>
            <a:ext cx="1091682" cy="338554"/>
            <a:chOff x="1903445" y="1318956"/>
            <a:chExt cx="1091682" cy="338554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D0F592-95A4-416F-AEE0-5347D3884F78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6C3D149-D5B1-4014-BAE1-ECE3FDE7B5ED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BB02541-572B-4896-8EFE-52601C1E4E3C}"/>
              </a:ext>
            </a:extLst>
          </p:cNvPr>
          <p:cNvCxnSpPr>
            <a:cxnSpLocks/>
            <a:stCxn id="132" idx="7"/>
            <a:endCxn id="135" idx="1"/>
          </p:cNvCxnSpPr>
          <p:nvPr/>
        </p:nvCxnSpPr>
        <p:spPr>
          <a:xfrm flipV="1">
            <a:off x="9498233" y="1548249"/>
            <a:ext cx="1487069" cy="53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C442F9D-E84A-4AC2-9CD0-A38F87294D55}"/>
              </a:ext>
            </a:extLst>
          </p:cNvPr>
          <p:cNvGrpSpPr/>
          <p:nvPr/>
        </p:nvGrpSpPr>
        <p:grpSpPr>
          <a:xfrm rot="20514239">
            <a:off x="9844187" y="1600261"/>
            <a:ext cx="774708" cy="338554"/>
            <a:chOff x="2610072" y="2073410"/>
            <a:chExt cx="1091682" cy="338554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FAA0F2-7A7E-4CD3-A8F0-DA169938A5E2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5C6A4AB-B42F-466F-8E51-D1A740942788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hasX</a:t>
              </a:r>
              <a:endParaRPr lang="en-DE" sz="16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9853853-2DA0-4D26-83A5-D21ADDEE6AF6}"/>
              </a:ext>
            </a:extLst>
          </p:cNvPr>
          <p:cNvGrpSpPr/>
          <p:nvPr/>
        </p:nvGrpSpPr>
        <p:grpSpPr>
          <a:xfrm>
            <a:off x="10985302" y="2140391"/>
            <a:ext cx="1091682" cy="338554"/>
            <a:chOff x="1903445" y="1318956"/>
            <a:chExt cx="1091682" cy="338554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AA91713-CE73-4F7C-B85A-15911D7615F3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32E8FDA-7BFC-4DA7-AFE6-327452872A62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51CCCDA-9D0A-4DBE-B1C1-D35872984D04}"/>
              </a:ext>
            </a:extLst>
          </p:cNvPr>
          <p:cNvCxnSpPr>
            <a:cxnSpLocks/>
            <a:stCxn id="132" idx="6"/>
            <a:endCxn id="142" idx="1"/>
          </p:cNvCxnSpPr>
          <p:nvPr/>
        </p:nvCxnSpPr>
        <p:spPr>
          <a:xfrm flipV="1">
            <a:off x="9610281" y="2309668"/>
            <a:ext cx="1375021" cy="4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68B1962-B4CF-49C7-A92D-8E14257FE3D9}"/>
              </a:ext>
            </a:extLst>
          </p:cNvPr>
          <p:cNvGrpSpPr/>
          <p:nvPr/>
        </p:nvGrpSpPr>
        <p:grpSpPr>
          <a:xfrm>
            <a:off x="10985302" y="2815184"/>
            <a:ext cx="1091682" cy="338554"/>
            <a:chOff x="1903445" y="1318956"/>
            <a:chExt cx="1091682" cy="338554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32950B0-554B-4E75-B345-7DBA8B0FCA14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6CF2D085-6E31-4632-955D-E9FDAE1A9F16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1E78548-3571-413A-A229-02B683C95FFC}"/>
              </a:ext>
            </a:extLst>
          </p:cNvPr>
          <p:cNvGrpSpPr/>
          <p:nvPr/>
        </p:nvGrpSpPr>
        <p:grpSpPr>
          <a:xfrm rot="21442660">
            <a:off x="9941025" y="2159405"/>
            <a:ext cx="758237" cy="338554"/>
            <a:chOff x="2610070" y="2073409"/>
            <a:chExt cx="967680" cy="338554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D29503F-09A3-403D-AEAC-1F9F52428A26}"/>
                </a:ext>
              </a:extLst>
            </p:cNvPr>
            <p:cNvSpPr/>
            <p:nvPr/>
          </p:nvSpPr>
          <p:spPr>
            <a:xfrm>
              <a:off x="2610070" y="2116722"/>
              <a:ext cx="967680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C47C9F0-A316-4E68-A7DD-8B26C5EAAD8B}"/>
                </a:ext>
              </a:extLst>
            </p:cNvPr>
            <p:cNvSpPr txBox="1"/>
            <p:nvPr/>
          </p:nvSpPr>
          <p:spPr>
            <a:xfrm>
              <a:off x="2694046" y="2073409"/>
              <a:ext cx="757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hasY</a:t>
              </a:r>
              <a:endParaRPr lang="en-DE" sz="1600" dirty="0"/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F1CC1CA-0835-4A5E-987F-97C0A91B64D9}"/>
              </a:ext>
            </a:extLst>
          </p:cNvPr>
          <p:cNvCxnSpPr>
            <a:cxnSpLocks/>
            <a:stCxn id="132" idx="5"/>
            <a:endCxn id="146" idx="1"/>
          </p:cNvCxnSpPr>
          <p:nvPr/>
        </p:nvCxnSpPr>
        <p:spPr>
          <a:xfrm>
            <a:off x="9498233" y="2629255"/>
            <a:ext cx="1487069" cy="35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E65A61D-F7FB-4F38-9347-E27445141582}"/>
              </a:ext>
            </a:extLst>
          </p:cNvPr>
          <p:cNvGrpSpPr/>
          <p:nvPr/>
        </p:nvGrpSpPr>
        <p:grpSpPr>
          <a:xfrm rot="684100">
            <a:off x="9892348" y="2700544"/>
            <a:ext cx="820049" cy="348827"/>
            <a:chOff x="2610072" y="2073410"/>
            <a:chExt cx="1091682" cy="338554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FFD6F468-D944-4E09-B751-0CE89596C3EE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AF4B1C36-4B90-4207-8993-169268CA6D17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hasZ</a:t>
              </a:r>
              <a:endParaRPr lang="en-DE" sz="1600" dirty="0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684B3B6-3EF4-465F-9C6A-307D34F2EB76}"/>
              </a:ext>
            </a:extLst>
          </p:cNvPr>
          <p:cNvGrpSpPr/>
          <p:nvPr/>
        </p:nvGrpSpPr>
        <p:grpSpPr>
          <a:xfrm>
            <a:off x="8762369" y="4217171"/>
            <a:ext cx="765110" cy="765110"/>
            <a:chOff x="550506" y="1903445"/>
            <a:chExt cx="765110" cy="765110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13E42E9-5A9C-4BCD-BD12-F7E61C9B76A6}"/>
                </a:ext>
              </a:extLst>
            </p:cNvPr>
            <p:cNvSpPr/>
            <p:nvPr/>
          </p:nvSpPr>
          <p:spPr>
            <a:xfrm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9F499C3-0940-4B2C-B4AB-9C86ACA1B9EE}"/>
                </a:ext>
              </a:extLst>
            </p:cNvPr>
            <p:cNvSpPr txBox="1"/>
            <p:nvPr/>
          </p:nvSpPr>
          <p:spPr>
            <a:xfrm>
              <a:off x="583327" y="2117882"/>
              <a:ext cx="726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point</a:t>
              </a:r>
              <a:endParaRPr lang="en-DE" sz="1600" dirty="0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6B47C6D-41EB-49FF-A3AB-40E0B6687090}"/>
              </a:ext>
            </a:extLst>
          </p:cNvPr>
          <p:cNvGrpSpPr/>
          <p:nvPr/>
        </p:nvGrpSpPr>
        <p:grpSpPr>
          <a:xfrm>
            <a:off x="10902500" y="3619950"/>
            <a:ext cx="1091682" cy="338554"/>
            <a:chOff x="1903445" y="1318956"/>
            <a:chExt cx="1091682" cy="338554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A52FFE7-47DB-4360-9619-4D367AA1FB0F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8229325-C8BD-4190-9BDF-648EA9C38FAB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32F2CF7-36D5-4F25-8E1E-9D2ECC625708}"/>
              </a:ext>
            </a:extLst>
          </p:cNvPr>
          <p:cNvCxnSpPr>
            <a:cxnSpLocks/>
            <a:stCxn id="180" idx="7"/>
            <a:endCxn id="183" idx="1"/>
          </p:cNvCxnSpPr>
          <p:nvPr/>
        </p:nvCxnSpPr>
        <p:spPr>
          <a:xfrm flipV="1">
            <a:off x="9415431" y="3789227"/>
            <a:ext cx="1487069" cy="53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C4ECF13-DAA6-4D90-B554-55910EDAC239}"/>
              </a:ext>
            </a:extLst>
          </p:cNvPr>
          <p:cNvGrpSpPr/>
          <p:nvPr/>
        </p:nvGrpSpPr>
        <p:grpSpPr>
          <a:xfrm rot="20514239">
            <a:off x="9761385" y="3841239"/>
            <a:ext cx="774708" cy="338554"/>
            <a:chOff x="2610072" y="2073410"/>
            <a:chExt cx="1091682" cy="338554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89CDEFBB-A9A0-4DCF-BFA7-C2D4B7ECFE0D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F5DCA8A-2140-4CE3-A138-5BA9EB02AA1F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hasX</a:t>
              </a:r>
              <a:endParaRPr lang="en-DE" sz="1600" dirty="0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CA35629-8FBE-4410-A884-28FA3D97F146}"/>
              </a:ext>
            </a:extLst>
          </p:cNvPr>
          <p:cNvGrpSpPr/>
          <p:nvPr/>
        </p:nvGrpSpPr>
        <p:grpSpPr>
          <a:xfrm>
            <a:off x="10902500" y="4381369"/>
            <a:ext cx="1091682" cy="338554"/>
            <a:chOff x="1903445" y="1318956"/>
            <a:chExt cx="1091682" cy="338554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FC39306-8383-4C52-A04F-8756FEE2FAF2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3F68512-648A-40E5-A7A2-A0BD4D79A2D0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DAD36C7-3ABB-49B2-9EBB-992BE2441FD4}"/>
              </a:ext>
            </a:extLst>
          </p:cNvPr>
          <p:cNvCxnSpPr>
            <a:cxnSpLocks/>
            <a:stCxn id="180" idx="6"/>
            <a:endCxn id="190" idx="1"/>
          </p:cNvCxnSpPr>
          <p:nvPr/>
        </p:nvCxnSpPr>
        <p:spPr>
          <a:xfrm flipV="1">
            <a:off x="9527479" y="4550646"/>
            <a:ext cx="1375021" cy="4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68DEE10-AB25-4106-B531-9C2747634890}"/>
              </a:ext>
            </a:extLst>
          </p:cNvPr>
          <p:cNvGrpSpPr/>
          <p:nvPr/>
        </p:nvGrpSpPr>
        <p:grpSpPr>
          <a:xfrm>
            <a:off x="10902500" y="5056162"/>
            <a:ext cx="1091682" cy="338554"/>
            <a:chOff x="1903445" y="1318956"/>
            <a:chExt cx="1091682" cy="338554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12C9594-A3F1-4CF1-A585-DBC46E8DAAD5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C0DB2AC-0C83-4655-83A8-BD07939C742A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double</a:t>
              </a:r>
              <a:endParaRPr lang="en-DE" sz="1600" dirty="0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ABA5E282-19D0-4AA8-8EAC-3A1FF68414DE}"/>
              </a:ext>
            </a:extLst>
          </p:cNvPr>
          <p:cNvGrpSpPr/>
          <p:nvPr/>
        </p:nvGrpSpPr>
        <p:grpSpPr>
          <a:xfrm rot="21442660">
            <a:off x="9858223" y="4400383"/>
            <a:ext cx="758237" cy="338554"/>
            <a:chOff x="2610070" y="2073409"/>
            <a:chExt cx="967680" cy="338554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FABF3AD0-D237-43F6-A556-7A2377E03F15}"/>
                </a:ext>
              </a:extLst>
            </p:cNvPr>
            <p:cNvSpPr/>
            <p:nvPr/>
          </p:nvSpPr>
          <p:spPr>
            <a:xfrm>
              <a:off x="2610070" y="2116722"/>
              <a:ext cx="967680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1DA1BCD-9E27-492F-97D0-1D2DAEE6B92B}"/>
                </a:ext>
              </a:extLst>
            </p:cNvPr>
            <p:cNvSpPr txBox="1"/>
            <p:nvPr/>
          </p:nvSpPr>
          <p:spPr>
            <a:xfrm>
              <a:off x="2694046" y="2073409"/>
              <a:ext cx="757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hasY</a:t>
              </a:r>
              <a:endParaRPr lang="en-DE" sz="1600" dirty="0"/>
            </a:p>
          </p:txBody>
        </p: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2A85540E-16FE-404E-BD12-15ECABD4B843}"/>
              </a:ext>
            </a:extLst>
          </p:cNvPr>
          <p:cNvCxnSpPr>
            <a:cxnSpLocks/>
            <a:stCxn id="180" idx="5"/>
            <a:endCxn id="194" idx="1"/>
          </p:cNvCxnSpPr>
          <p:nvPr/>
        </p:nvCxnSpPr>
        <p:spPr>
          <a:xfrm>
            <a:off x="9415431" y="4870233"/>
            <a:ext cx="1487069" cy="35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9661D53-B5E2-4B13-9084-9DF288FA2EC8}"/>
              </a:ext>
            </a:extLst>
          </p:cNvPr>
          <p:cNvGrpSpPr/>
          <p:nvPr/>
        </p:nvGrpSpPr>
        <p:grpSpPr>
          <a:xfrm rot="684100">
            <a:off x="9809546" y="4941522"/>
            <a:ext cx="820049" cy="348827"/>
            <a:chOff x="2610072" y="2073410"/>
            <a:chExt cx="1091682" cy="338554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0892F27-A4AC-46D2-A0F8-176B7DC41A7D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7CCE5C8-5BBE-44F3-B6E4-7CFD5EE77668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hasZ</a:t>
              </a:r>
              <a:endParaRPr lang="en-DE" sz="1600" dirty="0"/>
            </a:p>
          </p:txBody>
        </p:sp>
      </p:grp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E7F205F-1885-4CF4-B5FA-45E19B30E25D}"/>
              </a:ext>
            </a:extLst>
          </p:cNvPr>
          <p:cNvCxnSpPr>
            <a:cxnSpLocks/>
            <a:stCxn id="29" idx="5"/>
            <a:endCxn id="180" idx="1"/>
          </p:cNvCxnSpPr>
          <p:nvPr/>
        </p:nvCxnSpPr>
        <p:spPr>
          <a:xfrm>
            <a:off x="7011768" y="3440537"/>
            <a:ext cx="1862649" cy="88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2FC9D981-BAB4-431F-B358-0FCD1C95C531}"/>
              </a:ext>
            </a:extLst>
          </p:cNvPr>
          <p:cNvCxnSpPr>
            <a:stCxn id="132" idx="3"/>
            <a:endCxn id="69" idx="7"/>
          </p:cNvCxnSpPr>
          <p:nvPr/>
        </p:nvCxnSpPr>
        <p:spPr>
          <a:xfrm flipH="1">
            <a:off x="7067626" y="2629255"/>
            <a:ext cx="1889593" cy="196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3C63C73A-3F45-434B-9DA8-D2DD10CFAB5F}"/>
              </a:ext>
            </a:extLst>
          </p:cNvPr>
          <p:cNvGrpSpPr/>
          <p:nvPr/>
        </p:nvGrpSpPr>
        <p:grpSpPr>
          <a:xfrm rot="793871">
            <a:off x="7940178" y="3812689"/>
            <a:ext cx="898041" cy="338554"/>
            <a:chOff x="4706995" y="1393729"/>
            <a:chExt cx="898041" cy="338554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88CFD68-0CCE-49EF-B890-26CA4CC32586}"/>
                </a:ext>
              </a:extLst>
            </p:cNvPr>
            <p:cNvSpPr/>
            <p:nvPr/>
          </p:nvSpPr>
          <p:spPr>
            <a:xfrm rot="20879891">
              <a:off x="4719870" y="1475548"/>
              <a:ext cx="871481" cy="185259"/>
            </a:xfrm>
            <a:prstGeom prst="rect">
              <a:avLst/>
            </a:prstGeom>
            <a:solidFill>
              <a:srgbClr val="AA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C275C3E-FBB9-4A18-9C22-7E6997516E63}"/>
                </a:ext>
              </a:extLst>
            </p:cNvPr>
            <p:cNvSpPr txBox="1"/>
            <p:nvPr/>
          </p:nvSpPr>
          <p:spPr>
            <a:xfrm rot="20879891">
              <a:off x="4706995" y="1393729"/>
              <a:ext cx="898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RDF_2</a:t>
              </a:r>
              <a:endParaRPr lang="en-DE" sz="1600" dirty="0"/>
            </a:p>
          </p:txBody>
        </p:sp>
      </p:grp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E567B6AE-E9EA-42BA-9AA1-06C64B196E72}"/>
              </a:ext>
            </a:extLst>
          </p:cNvPr>
          <p:cNvCxnSpPr>
            <a:cxnSpLocks/>
            <a:stCxn id="180" idx="2"/>
            <a:endCxn id="69" idx="6"/>
          </p:cNvCxnSpPr>
          <p:nvPr/>
        </p:nvCxnSpPr>
        <p:spPr>
          <a:xfrm flipH="1">
            <a:off x="7191901" y="4599726"/>
            <a:ext cx="1570468" cy="29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FF06ACA5-38EB-4581-8C84-E4EA1C2F57EE}"/>
              </a:ext>
            </a:extLst>
          </p:cNvPr>
          <p:cNvSpPr txBox="1"/>
          <p:nvPr/>
        </p:nvSpPr>
        <p:spPr>
          <a:xfrm rot="21406344">
            <a:off x="6891456" y="3958178"/>
            <a:ext cx="89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highlight>
                  <a:srgbClr val="FFFFFF"/>
                </a:highlight>
              </a:rPr>
              <a:t>rdf:type</a:t>
            </a:r>
            <a:endParaRPr lang="en-DE" sz="1600" dirty="0">
              <a:highlight>
                <a:srgbClr val="FFFFFF"/>
              </a:highlight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ACAF106-FBC0-400A-9A48-D216411396A4}"/>
              </a:ext>
            </a:extLst>
          </p:cNvPr>
          <p:cNvSpPr txBox="1"/>
          <p:nvPr/>
        </p:nvSpPr>
        <p:spPr>
          <a:xfrm rot="21406344">
            <a:off x="7344037" y="4606506"/>
            <a:ext cx="89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highlight>
                  <a:srgbClr val="FFFFFF"/>
                </a:highlight>
              </a:rPr>
              <a:t>rdf:type</a:t>
            </a:r>
            <a:endParaRPr lang="en-DE" sz="1600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277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B6174E21-6396-4FE8-AF14-3999C8952510}"/>
              </a:ext>
            </a:extLst>
          </p:cNvPr>
          <p:cNvGrpSpPr/>
          <p:nvPr/>
        </p:nvGrpSpPr>
        <p:grpSpPr>
          <a:xfrm>
            <a:off x="4489484" y="1491919"/>
            <a:ext cx="7482207" cy="3241525"/>
            <a:chOff x="230001" y="1630815"/>
            <a:chExt cx="7482207" cy="32415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331480A-640A-406A-B70F-96391891165D}"/>
                </a:ext>
              </a:extLst>
            </p:cNvPr>
            <p:cNvGrpSpPr/>
            <p:nvPr/>
          </p:nvGrpSpPr>
          <p:grpSpPr>
            <a:xfrm>
              <a:off x="230001" y="1700347"/>
              <a:ext cx="1387695" cy="1154221"/>
              <a:chOff x="294783" y="1722759"/>
              <a:chExt cx="1309845" cy="108946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9BFA37D-837F-426E-B277-205240A8FF04}"/>
                  </a:ext>
                </a:extLst>
              </p:cNvPr>
              <p:cNvSpPr/>
              <p:nvPr/>
            </p:nvSpPr>
            <p:spPr>
              <a:xfrm>
                <a:off x="412710" y="1722759"/>
                <a:ext cx="1089468" cy="1089468"/>
              </a:xfrm>
              <a:prstGeom prst="ellipse">
                <a:avLst/>
              </a:prstGeom>
              <a:solidFill>
                <a:srgbClr val="AA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F779E6-E041-4D29-BD91-DCB32708F0A0}"/>
                  </a:ext>
                </a:extLst>
              </p:cNvPr>
              <p:cNvSpPr txBox="1"/>
              <p:nvPr/>
            </p:nvSpPr>
            <p:spPr>
              <a:xfrm>
                <a:off x="294783" y="2102968"/>
                <a:ext cx="1309845" cy="31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BHoM.Obejct</a:t>
                </a:r>
                <a:endParaRPr lang="en-DE" sz="1600" dirty="0"/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E8C0A9B-3090-4F5C-9619-CB3E826852BE}"/>
                </a:ext>
              </a:extLst>
            </p:cNvPr>
            <p:cNvCxnSpPr>
              <a:cxnSpLocks/>
              <a:stCxn id="5" idx="6"/>
              <a:endCxn id="86" idx="1"/>
            </p:cNvCxnSpPr>
            <p:nvPr/>
          </p:nvCxnSpPr>
          <p:spPr>
            <a:xfrm flipV="1">
              <a:off x="1509157" y="2240044"/>
              <a:ext cx="1344323" cy="37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5D4DE96-E759-403C-A820-6A05BEF7D2F8}"/>
                </a:ext>
              </a:extLst>
            </p:cNvPr>
            <p:cNvGrpSpPr/>
            <p:nvPr/>
          </p:nvGrpSpPr>
          <p:grpSpPr>
            <a:xfrm>
              <a:off x="1736738" y="2070767"/>
              <a:ext cx="829607" cy="338554"/>
              <a:chOff x="2592328" y="2191277"/>
              <a:chExt cx="816205" cy="911144"/>
            </a:xfrm>
            <a:solidFill>
              <a:srgbClr val="AACCFF"/>
            </a:solidFill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F6A6976-0B0C-461E-8CD9-ACBAC14AB84C}"/>
                  </a:ext>
                </a:extLst>
              </p:cNvPr>
              <p:cNvSpPr/>
              <p:nvPr/>
            </p:nvSpPr>
            <p:spPr>
              <a:xfrm>
                <a:off x="2618296" y="2330954"/>
                <a:ext cx="731647" cy="6317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D0E045-990D-4718-9D65-FDFEFD5BE921}"/>
                  </a:ext>
                </a:extLst>
              </p:cNvPr>
              <p:cNvSpPr txBox="1"/>
              <p:nvPr/>
            </p:nvSpPr>
            <p:spPr>
              <a:xfrm>
                <a:off x="2592328" y="2191277"/>
                <a:ext cx="816205" cy="911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hasTags</a:t>
                </a:r>
                <a:endParaRPr lang="en-DE" sz="1600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48BA366-F576-41AC-B94C-21C76F3C72A4}"/>
                </a:ext>
              </a:extLst>
            </p:cNvPr>
            <p:cNvCxnSpPr>
              <a:cxnSpLocks/>
              <a:stCxn id="85" idx="6"/>
            </p:cNvCxnSpPr>
            <p:nvPr/>
          </p:nvCxnSpPr>
          <p:spPr>
            <a:xfrm>
              <a:off x="4016445" y="2195739"/>
              <a:ext cx="1903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0C766AFF-725A-4C69-857C-71834D64DF71}"/>
                </a:ext>
              </a:extLst>
            </p:cNvPr>
            <p:cNvGrpSpPr/>
            <p:nvPr/>
          </p:nvGrpSpPr>
          <p:grpSpPr>
            <a:xfrm rot="750432">
              <a:off x="4528999" y="1893317"/>
              <a:ext cx="898041" cy="274058"/>
              <a:chOff x="4702565" y="1386749"/>
              <a:chExt cx="898041" cy="27405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2B7B687-CB8A-43A9-8831-CD7ABDB5336D}"/>
                  </a:ext>
                </a:extLst>
              </p:cNvPr>
              <p:cNvSpPr/>
              <p:nvPr/>
            </p:nvSpPr>
            <p:spPr>
              <a:xfrm rot="20879891">
                <a:off x="4719870" y="1475548"/>
                <a:ext cx="871481" cy="185259"/>
              </a:xfrm>
              <a:prstGeom prst="rect">
                <a:avLst/>
              </a:prstGeom>
              <a:solidFill>
                <a:srgbClr val="AA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15B40C-9FD1-4AD7-8DFA-05C48F59BE2A}"/>
                  </a:ext>
                </a:extLst>
              </p:cNvPr>
              <p:cNvSpPr txBox="1"/>
              <p:nvPr/>
            </p:nvSpPr>
            <p:spPr>
              <a:xfrm rot="20879891">
                <a:off x="4702565" y="1386749"/>
                <a:ext cx="898041" cy="230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RDF_1</a:t>
                </a:r>
                <a:endParaRPr lang="en-DE" sz="1600" dirty="0"/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5C99969-2789-4651-8733-F949DC92F7C7}"/>
                </a:ext>
              </a:extLst>
            </p:cNvPr>
            <p:cNvCxnSpPr>
              <a:cxnSpLocks/>
              <a:stCxn id="85" idx="4"/>
              <a:endCxn id="94" idx="0"/>
            </p:cNvCxnSpPr>
            <p:nvPr/>
          </p:nvCxnSpPr>
          <p:spPr>
            <a:xfrm flipH="1">
              <a:off x="3422932" y="2760662"/>
              <a:ext cx="28591" cy="1083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09853853-2DA0-4D26-83A5-D21ADDEE6AF6}"/>
                </a:ext>
              </a:extLst>
            </p:cNvPr>
            <p:cNvGrpSpPr/>
            <p:nvPr/>
          </p:nvGrpSpPr>
          <p:grpSpPr>
            <a:xfrm>
              <a:off x="5920103" y="2029874"/>
              <a:ext cx="1792105" cy="338554"/>
              <a:chOff x="1903445" y="1318956"/>
              <a:chExt cx="1091682" cy="338554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3AA91713-CE73-4F7C-B85A-15911D7615F3}"/>
                  </a:ext>
                </a:extLst>
              </p:cNvPr>
              <p:cNvSpPr/>
              <p:nvPr/>
            </p:nvSpPr>
            <p:spPr>
              <a:xfrm>
                <a:off x="1903445" y="1362269"/>
                <a:ext cx="1091682" cy="251928"/>
              </a:xfrm>
              <a:prstGeom prst="rect">
                <a:avLst/>
              </a:prstGeom>
              <a:solidFill>
                <a:srgbClr val="FFD2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32E8FDA-7BFC-4DA7-AFE6-327452872A62}"/>
                  </a:ext>
                </a:extLst>
              </p:cNvPr>
              <p:cNvSpPr txBox="1"/>
              <p:nvPr/>
            </p:nvSpPr>
            <p:spPr>
              <a:xfrm>
                <a:off x="1987420" y="1318956"/>
                <a:ext cx="9237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someTagXYZ</a:t>
                </a:r>
                <a:endParaRPr lang="en-DE" sz="1600" dirty="0"/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F1CC1CA-0835-4A5E-987F-97C0A91B64D9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>
              <a:off x="4016445" y="2357421"/>
              <a:ext cx="1853476" cy="576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68DEE10-AB25-4106-B531-9C2747634890}"/>
                </a:ext>
              </a:extLst>
            </p:cNvPr>
            <p:cNvGrpSpPr/>
            <p:nvPr/>
          </p:nvGrpSpPr>
          <p:grpSpPr>
            <a:xfrm>
              <a:off x="5200340" y="4533786"/>
              <a:ext cx="1339162" cy="338554"/>
              <a:chOff x="1779705" y="1300686"/>
              <a:chExt cx="1339162" cy="33855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B12C9594-A3F1-4CF1-A585-DBC46E8DAAD5}"/>
                  </a:ext>
                </a:extLst>
              </p:cNvPr>
              <p:cNvSpPr/>
              <p:nvPr/>
            </p:nvSpPr>
            <p:spPr>
              <a:xfrm>
                <a:off x="1903445" y="1362269"/>
                <a:ext cx="1091682" cy="251928"/>
              </a:xfrm>
              <a:prstGeom prst="rect">
                <a:avLst/>
              </a:prstGeom>
              <a:solidFill>
                <a:srgbClr val="FFD2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7C0DB2AC-0C83-4655-83A8-BD07939C742A}"/>
                  </a:ext>
                </a:extLst>
              </p:cNvPr>
              <p:cNvSpPr txBox="1"/>
              <p:nvPr/>
            </p:nvSpPr>
            <p:spPr>
              <a:xfrm>
                <a:off x="1779705" y="1300686"/>
                <a:ext cx="13391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xsd:string</a:t>
                </a:r>
                <a:endParaRPr lang="en-DE" sz="1600" dirty="0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3C63C73A-3F45-434B-9DA8-D2DD10CFAB5F}"/>
                </a:ext>
              </a:extLst>
            </p:cNvPr>
            <p:cNvGrpSpPr/>
            <p:nvPr/>
          </p:nvGrpSpPr>
          <p:grpSpPr>
            <a:xfrm rot="859096">
              <a:off x="4529362" y="2416057"/>
              <a:ext cx="898041" cy="338554"/>
              <a:chOff x="4706995" y="1393729"/>
              <a:chExt cx="898041" cy="338554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588CFD68-0CCE-49EF-B890-26CA4CC32586}"/>
                  </a:ext>
                </a:extLst>
              </p:cNvPr>
              <p:cNvSpPr/>
              <p:nvPr/>
            </p:nvSpPr>
            <p:spPr>
              <a:xfrm rot="20879891">
                <a:off x="4719870" y="1475548"/>
                <a:ext cx="871481" cy="185259"/>
              </a:xfrm>
              <a:prstGeom prst="rect">
                <a:avLst/>
              </a:prstGeom>
              <a:solidFill>
                <a:srgbClr val="AA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7C275C3E-FBB9-4A18-9C22-7E6997516E63}"/>
                  </a:ext>
                </a:extLst>
              </p:cNvPr>
              <p:cNvSpPr txBox="1"/>
              <p:nvPr/>
            </p:nvSpPr>
            <p:spPr>
              <a:xfrm rot="20879891">
                <a:off x="4706995" y="1393729"/>
                <a:ext cx="8980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RDF_2</a:t>
                </a:r>
                <a:endParaRPr lang="en-DE" sz="1600" dirty="0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16EB9A7-0C38-448F-81C2-9865619B41EC}"/>
                </a:ext>
              </a:extLst>
            </p:cNvPr>
            <p:cNvGrpSpPr/>
            <p:nvPr/>
          </p:nvGrpSpPr>
          <p:grpSpPr>
            <a:xfrm>
              <a:off x="2853480" y="1630815"/>
              <a:ext cx="1162965" cy="1129847"/>
              <a:chOff x="304692" y="1722759"/>
              <a:chExt cx="1097723" cy="1066461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DDE8221C-4053-4B40-BDFB-9311EC21DC7B}"/>
                  </a:ext>
                </a:extLst>
              </p:cNvPr>
              <p:cNvSpPr/>
              <p:nvPr/>
            </p:nvSpPr>
            <p:spPr>
              <a:xfrm>
                <a:off x="335954" y="1722759"/>
                <a:ext cx="1066461" cy="1066461"/>
              </a:xfrm>
              <a:prstGeom prst="ellipse">
                <a:avLst/>
              </a:prstGeom>
              <a:solidFill>
                <a:srgbClr val="AA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B1B2B48-49E0-4EE1-8DE1-60905508894A}"/>
                  </a:ext>
                </a:extLst>
              </p:cNvPr>
              <p:cNvSpPr txBox="1"/>
              <p:nvPr/>
            </p:nvSpPr>
            <p:spPr>
              <a:xfrm>
                <a:off x="304692" y="2021825"/>
                <a:ext cx="1002156" cy="551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HasSet</a:t>
                </a:r>
                <a:endParaRPr lang="en-US" sz="1600" dirty="0"/>
              </a:p>
              <a:p>
                <a:pPr algn="ctr"/>
                <a:r>
                  <a:rPr lang="en-US" sz="1600" dirty="0"/>
                  <a:t>&lt;string&gt;</a:t>
                </a:r>
                <a:endParaRPr lang="en-DE" sz="1600" dirty="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D83A0AD-3000-48EF-A0D4-DC283F461B01}"/>
                </a:ext>
              </a:extLst>
            </p:cNvPr>
            <p:cNvGrpSpPr/>
            <p:nvPr/>
          </p:nvGrpSpPr>
          <p:grpSpPr>
            <a:xfrm>
              <a:off x="2999375" y="3843812"/>
              <a:ext cx="806112" cy="765110"/>
              <a:chOff x="509504" y="1903445"/>
              <a:chExt cx="806112" cy="765110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1AB45A71-5AD1-43C1-821F-F9C5EB784BA3}"/>
                  </a:ext>
                </a:extLst>
              </p:cNvPr>
              <p:cNvSpPr/>
              <p:nvPr/>
            </p:nvSpPr>
            <p:spPr>
              <a:xfrm>
                <a:off x="550506" y="1903445"/>
                <a:ext cx="765110" cy="765110"/>
              </a:xfrm>
              <a:prstGeom prst="ellipse">
                <a:avLst/>
              </a:prstGeom>
              <a:solidFill>
                <a:srgbClr val="AA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9B64699-D47C-443C-B537-F927C4C17E96}"/>
                  </a:ext>
                </a:extLst>
              </p:cNvPr>
              <p:cNvSpPr txBox="1"/>
              <p:nvPr/>
            </p:nvSpPr>
            <p:spPr>
              <a:xfrm>
                <a:off x="509504" y="2128956"/>
                <a:ext cx="8060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rdf:Bag</a:t>
                </a:r>
                <a:endParaRPr lang="en-DE" sz="1600" dirty="0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17300CB-5D12-448B-88EE-10B9C19BCBDA}"/>
                </a:ext>
              </a:extLst>
            </p:cNvPr>
            <p:cNvSpPr txBox="1"/>
            <p:nvPr/>
          </p:nvSpPr>
          <p:spPr>
            <a:xfrm>
              <a:off x="2649917" y="3125089"/>
              <a:ext cx="898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rdf:type</a:t>
              </a:r>
              <a:endParaRPr lang="en-DE" sz="1600" dirty="0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43F6DDA-1196-4EB8-AA09-E78454EA2F3B}"/>
                </a:ext>
              </a:extLst>
            </p:cNvPr>
            <p:cNvCxnSpPr>
              <a:cxnSpLocks/>
              <a:stCxn id="85" idx="5"/>
              <a:endCxn id="195" idx="0"/>
            </p:cNvCxnSpPr>
            <p:nvPr/>
          </p:nvCxnSpPr>
          <p:spPr>
            <a:xfrm>
              <a:off x="3850983" y="2595200"/>
              <a:ext cx="2018938" cy="1938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215DF1F-2D04-4730-8DB4-AA0EA396CF7B}"/>
                </a:ext>
              </a:extLst>
            </p:cNvPr>
            <p:cNvGrpSpPr/>
            <p:nvPr/>
          </p:nvGrpSpPr>
          <p:grpSpPr>
            <a:xfrm>
              <a:off x="4241405" y="3588153"/>
              <a:ext cx="1532600" cy="338554"/>
              <a:chOff x="2618296" y="2158346"/>
              <a:chExt cx="967680" cy="911144"/>
            </a:xfrm>
            <a:solidFill>
              <a:srgbClr val="AACCFF"/>
            </a:solidFill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0FEFEB8-3D27-4ED3-B0F0-001D02CA4777}"/>
                  </a:ext>
                </a:extLst>
              </p:cNvPr>
              <p:cNvSpPr/>
              <p:nvPr/>
            </p:nvSpPr>
            <p:spPr>
              <a:xfrm>
                <a:off x="2618296" y="2284737"/>
                <a:ext cx="967680" cy="6780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9D3E2FE-A6CD-41EE-8895-7B396622622A}"/>
                  </a:ext>
                </a:extLst>
              </p:cNvPr>
              <p:cNvSpPr txBox="1"/>
              <p:nvPr/>
            </p:nvSpPr>
            <p:spPr>
              <a:xfrm>
                <a:off x="2637391" y="2158346"/>
                <a:ext cx="929489" cy="911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BHoM:Contains</a:t>
                </a:r>
                <a:endParaRPr lang="en-DE" sz="1600" dirty="0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F84BD5C-B968-495D-820A-0C8D15A87CA8}"/>
                </a:ext>
              </a:extLst>
            </p:cNvPr>
            <p:cNvGrpSpPr/>
            <p:nvPr/>
          </p:nvGrpSpPr>
          <p:grpSpPr>
            <a:xfrm>
              <a:off x="5869921" y="2764726"/>
              <a:ext cx="1792105" cy="338554"/>
              <a:chOff x="1903445" y="1318956"/>
              <a:chExt cx="1091682" cy="338554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FF788BC-E2A6-4C02-81CD-34FBB8825576}"/>
                  </a:ext>
                </a:extLst>
              </p:cNvPr>
              <p:cNvSpPr/>
              <p:nvPr/>
            </p:nvSpPr>
            <p:spPr>
              <a:xfrm>
                <a:off x="1903445" y="1362269"/>
                <a:ext cx="1091682" cy="251928"/>
              </a:xfrm>
              <a:prstGeom prst="rect">
                <a:avLst/>
              </a:prstGeom>
              <a:solidFill>
                <a:srgbClr val="FFD2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6873FA0-1F40-4FB7-AEA5-5BE450BBFCD2}"/>
                  </a:ext>
                </a:extLst>
              </p:cNvPr>
              <p:cNvSpPr txBox="1"/>
              <p:nvPr/>
            </p:nvSpPr>
            <p:spPr>
              <a:xfrm>
                <a:off x="1987420" y="1318956"/>
                <a:ext cx="9237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someTag123</a:t>
                </a:r>
                <a:endParaRPr lang="en-DE" sz="16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A994557-BAC7-4FC1-BEE8-4F0821E332F5}"/>
              </a:ext>
            </a:extLst>
          </p:cNvPr>
          <p:cNvSpPr txBox="1"/>
          <p:nvPr/>
        </p:nvSpPr>
        <p:spPr>
          <a:xfrm>
            <a:off x="397621" y="4441853"/>
            <a:ext cx="8384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public class </a:t>
            </a:r>
            <a:r>
              <a:rPr lang="en-US" sz="1200" dirty="0" err="1"/>
              <a:t>BHoMObject</a:t>
            </a:r>
            <a:r>
              <a:rPr lang="en-US" sz="1200" dirty="0"/>
              <a:t> : </a:t>
            </a:r>
            <a:r>
              <a:rPr lang="en-US" sz="1200" dirty="0" err="1"/>
              <a:t>IBHoMObject</a:t>
            </a:r>
            <a:endParaRPr lang="en-US" sz="1200" dirty="0"/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 public virtual </a:t>
            </a:r>
            <a:r>
              <a:rPr lang="en-US" sz="1200" dirty="0" err="1"/>
              <a:t>Guid</a:t>
            </a:r>
            <a:r>
              <a:rPr lang="en-US" sz="1200" dirty="0"/>
              <a:t> </a:t>
            </a:r>
            <a:r>
              <a:rPr lang="en-US" sz="1200" dirty="0" err="1"/>
              <a:t>BHoM_Guid</a:t>
            </a:r>
            <a:r>
              <a:rPr lang="en-US" sz="1200" dirty="0"/>
              <a:t> { get; set; } = </a:t>
            </a:r>
            <a:r>
              <a:rPr lang="en-US" sz="1200" dirty="0" err="1"/>
              <a:t>Guid.NewGuid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public virtual string Name { get; set; } = "";</a:t>
            </a:r>
          </a:p>
          <a:p>
            <a:r>
              <a:rPr lang="en-US" sz="1200" dirty="0"/>
              <a:t>        public virtual </a:t>
            </a:r>
            <a:r>
              <a:rPr lang="en-US" sz="1200" dirty="0" err="1"/>
              <a:t>FragmentSet</a:t>
            </a:r>
            <a:r>
              <a:rPr lang="en-US" sz="1200" dirty="0"/>
              <a:t> Fragments { get; set; } = new </a:t>
            </a:r>
            <a:r>
              <a:rPr lang="en-US" sz="1200" dirty="0" err="1"/>
              <a:t>FragmentSet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public virtual HashSet&lt;string&gt; Tags { get; set; } = new HashSet&lt;string&gt;();</a:t>
            </a:r>
          </a:p>
          <a:p>
            <a:r>
              <a:rPr lang="en-US" sz="1200" dirty="0"/>
              <a:t>        public virtual Dictionary&lt;string, object&gt; </a:t>
            </a:r>
            <a:r>
              <a:rPr lang="en-US" sz="1200" dirty="0" err="1"/>
              <a:t>CustomData</a:t>
            </a:r>
            <a:r>
              <a:rPr lang="en-US" sz="1200" dirty="0"/>
              <a:t> { get; set; } = new Dictionary&lt;string, object&gt;();</a:t>
            </a:r>
          </a:p>
          <a:p>
            <a:r>
              <a:rPr lang="en-US" sz="1200" dirty="0"/>
              <a:t>    }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216353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B6174E21-6396-4FE8-AF14-3999C8952510}"/>
              </a:ext>
            </a:extLst>
          </p:cNvPr>
          <p:cNvGrpSpPr/>
          <p:nvPr/>
        </p:nvGrpSpPr>
        <p:grpSpPr>
          <a:xfrm>
            <a:off x="4489484" y="1491919"/>
            <a:ext cx="7482207" cy="3241525"/>
            <a:chOff x="230001" y="1630815"/>
            <a:chExt cx="7482207" cy="32415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331480A-640A-406A-B70F-96391891165D}"/>
                </a:ext>
              </a:extLst>
            </p:cNvPr>
            <p:cNvGrpSpPr/>
            <p:nvPr/>
          </p:nvGrpSpPr>
          <p:grpSpPr>
            <a:xfrm>
              <a:off x="230001" y="1700347"/>
              <a:ext cx="1387695" cy="1154221"/>
              <a:chOff x="294783" y="1722759"/>
              <a:chExt cx="1309845" cy="108946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9BFA37D-837F-426E-B277-205240A8FF04}"/>
                  </a:ext>
                </a:extLst>
              </p:cNvPr>
              <p:cNvSpPr/>
              <p:nvPr/>
            </p:nvSpPr>
            <p:spPr>
              <a:xfrm>
                <a:off x="412710" y="1722759"/>
                <a:ext cx="1089468" cy="1089468"/>
              </a:xfrm>
              <a:prstGeom prst="ellipse">
                <a:avLst/>
              </a:prstGeom>
              <a:solidFill>
                <a:srgbClr val="AA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F779E6-E041-4D29-BD91-DCB32708F0A0}"/>
                  </a:ext>
                </a:extLst>
              </p:cNvPr>
              <p:cNvSpPr txBox="1"/>
              <p:nvPr/>
            </p:nvSpPr>
            <p:spPr>
              <a:xfrm>
                <a:off x="294783" y="2102968"/>
                <a:ext cx="1309845" cy="31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BHoM.Obejct</a:t>
                </a:r>
                <a:endParaRPr lang="en-DE" sz="1600" dirty="0"/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E8C0A9B-3090-4F5C-9619-CB3E826852BE}"/>
                </a:ext>
              </a:extLst>
            </p:cNvPr>
            <p:cNvCxnSpPr>
              <a:cxnSpLocks/>
              <a:stCxn id="5" idx="6"/>
              <a:endCxn id="86" idx="1"/>
            </p:cNvCxnSpPr>
            <p:nvPr/>
          </p:nvCxnSpPr>
          <p:spPr>
            <a:xfrm flipV="1">
              <a:off x="1509157" y="2215031"/>
              <a:ext cx="1411506" cy="62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5D4DE96-E759-403C-A820-6A05BEF7D2F8}"/>
                </a:ext>
              </a:extLst>
            </p:cNvPr>
            <p:cNvGrpSpPr/>
            <p:nvPr/>
          </p:nvGrpSpPr>
          <p:grpSpPr>
            <a:xfrm>
              <a:off x="1736738" y="2070767"/>
              <a:ext cx="829607" cy="338554"/>
              <a:chOff x="2592328" y="2191277"/>
              <a:chExt cx="816205" cy="911144"/>
            </a:xfrm>
            <a:solidFill>
              <a:srgbClr val="AACCFF"/>
            </a:solidFill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F6A6976-0B0C-461E-8CD9-ACBAC14AB84C}"/>
                  </a:ext>
                </a:extLst>
              </p:cNvPr>
              <p:cNvSpPr/>
              <p:nvPr/>
            </p:nvSpPr>
            <p:spPr>
              <a:xfrm>
                <a:off x="2618296" y="2330954"/>
                <a:ext cx="731647" cy="6317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D0E045-990D-4718-9D65-FDFEFD5BE921}"/>
                  </a:ext>
                </a:extLst>
              </p:cNvPr>
              <p:cNvSpPr txBox="1"/>
              <p:nvPr/>
            </p:nvSpPr>
            <p:spPr>
              <a:xfrm>
                <a:off x="2592328" y="2191277"/>
                <a:ext cx="816205" cy="911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hasTags</a:t>
                </a:r>
                <a:endParaRPr lang="en-DE" sz="1600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48BA366-F576-41AC-B94C-21C76F3C72A4}"/>
                </a:ext>
              </a:extLst>
            </p:cNvPr>
            <p:cNvCxnSpPr>
              <a:cxnSpLocks/>
              <a:stCxn id="85" idx="6"/>
            </p:cNvCxnSpPr>
            <p:nvPr/>
          </p:nvCxnSpPr>
          <p:spPr>
            <a:xfrm>
              <a:off x="4016445" y="2195739"/>
              <a:ext cx="1903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0C766AFF-725A-4C69-857C-71834D64DF71}"/>
                </a:ext>
              </a:extLst>
            </p:cNvPr>
            <p:cNvGrpSpPr/>
            <p:nvPr/>
          </p:nvGrpSpPr>
          <p:grpSpPr>
            <a:xfrm rot="750432">
              <a:off x="4528999" y="1893317"/>
              <a:ext cx="898041" cy="274058"/>
              <a:chOff x="4702565" y="1386749"/>
              <a:chExt cx="898041" cy="27405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2B7B687-CB8A-43A9-8831-CD7ABDB5336D}"/>
                  </a:ext>
                </a:extLst>
              </p:cNvPr>
              <p:cNvSpPr/>
              <p:nvPr/>
            </p:nvSpPr>
            <p:spPr>
              <a:xfrm rot="20879891">
                <a:off x="4719870" y="1475548"/>
                <a:ext cx="871481" cy="185259"/>
              </a:xfrm>
              <a:prstGeom prst="rect">
                <a:avLst/>
              </a:prstGeom>
              <a:solidFill>
                <a:srgbClr val="AA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15B40C-9FD1-4AD7-8DFA-05C48F59BE2A}"/>
                  </a:ext>
                </a:extLst>
              </p:cNvPr>
              <p:cNvSpPr txBox="1"/>
              <p:nvPr/>
            </p:nvSpPr>
            <p:spPr>
              <a:xfrm rot="20879891">
                <a:off x="4702565" y="1386749"/>
                <a:ext cx="898041" cy="230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RDF_1</a:t>
                </a:r>
                <a:endParaRPr lang="en-DE" sz="1600" dirty="0"/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5C99969-2789-4651-8733-F949DC92F7C7}"/>
                </a:ext>
              </a:extLst>
            </p:cNvPr>
            <p:cNvCxnSpPr>
              <a:cxnSpLocks/>
              <a:stCxn id="85" idx="4"/>
              <a:endCxn id="94" idx="0"/>
            </p:cNvCxnSpPr>
            <p:nvPr/>
          </p:nvCxnSpPr>
          <p:spPr>
            <a:xfrm flipH="1">
              <a:off x="3422932" y="2760662"/>
              <a:ext cx="28591" cy="1083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09853853-2DA0-4D26-83A5-D21ADDEE6AF6}"/>
                </a:ext>
              </a:extLst>
            </p:cNvPr>
            <p:cNvGrpSpPr/>
            <p:nvPr/>
          </p:nvGrpSpPr>
          <p:grpSpPr>
            <a:xfrm>
              <a:off x="5920103" y="2029874"/>
              <a:ext cx="1792105" cy="338554"/>
              <a:chOff x="1903445" y="1318956"/>
              <a:chExt cx="1091682" cy="338554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3AA91713-CE73-4F7C-B85A-15911D7615F3}"/>
                  </a:ext>
                </a:extLst>
              </p:cNvPr>
              <p:cNvSpPr/>
              <p:nvPr/>
            </p:nvSpPr>
            <p:spPr>
              <a:xfrm>
                <a:off x="1903445" y="1362269"/>
                <a:ext cx="1091682" cy="251928"/>
              </a:xfrm>
              <a:prstGeom prst="rect">
                <a:avLst/>
              </a:prstGeom>
              <a:solidFill>
                <a:srgbClr val="FFD2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32E8FDA-7BFC-4DA7-AFE6-327452872A62}"/>
                  </a:ext>
                </a:extLst>
              </p:cNvPr>
              <p:cNvSpPr txBox="1"/>
              <p:nvPr/>
            </p:nvSpPr>
            <p:spPr>
              <a:xfrm>
                <a:off x="1987420" y="1318956"/>
                <a:ext cx="9237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someTagXYZ</a:t>
                </a:r>
                <a:endParaRPr lang="en-DE" sz="1600" dirty="0"/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F1CC1CA-0835-4A5E-987F-97C0A91B64D9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>
              <a:off x="4016445" y="2357421"/>
              <a:ext cx="1853476" cy="576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68DEE10-AB25-4106-B531-9C2747634890}"/>
                </a:ext>
              </a:extLst>
            </p:cNvPr>
            <p:cNvGrpSpPr/>
            <p:nvPr/>
          </p:nvGrpSpPr>
          <p:grpSpPr>
            <a:xfrm>
              <a:off x="5200340" y="4533786"/>
              <a:ext cx="1339162" cy="338554"/>
              <a:chOff x="1779705" y="1300686"/>
              <a:chExt cx="1339162" cy="33855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B12C9594-A3F1-4CF1-A585-DBC46E8DAAD5}"/>
                  </a:ext>
                </a:extLst>
              </p:cNvPr>
              <p:cNvSpPr/>
              <p:nvPr/>
            </p:nvSpPr>
            <p:spPr>
              <a:xfrm>
                <a:off x="1903445" y="1362269"/>
                <a:ext cx="1091682" cy="251928"/>
              </a:xfrm>
              <a:prstGeom prst="rect">
                <a:avLst/>
              </a:prstGeom>
              <a:solidFill>
                <a:srgbClr val="FFD2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7C0DB2AC-0C83-4655-83A8-BD07939C742A}"/>
                  </a:ext>
                </a:extLst>
              </p:cNvPr>
              <p:cNvSpPr txBox="1"/>
              <p:nvPr/>
            </p:nvSpPr>
            <p:spPr>
              <a:xfrm>
                <a:off x="1779705" y="1300686"/>
                <a:ext cx="13391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xsd:string</a:t>
                </a:r>
                <a:endParaRPr lang="en-DE" sz="1600" dirty="0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3C63C73A-3F45-434B-9DA8-D2DD10CFAB5F}"/>
                </a:ext>
              </a:extLst>
            </p:cNvPr>
            <p:cNvGrpSpPr/>
            <p:nvPr/>
          </p:nvGrpSpPr>
          <p:grpSpPr>
            <a:xfrm rot="859096">
              <a:off x="4529362" y="2416057"/>
              <a:ext cx="898041" cy="338554"/>
              <a:chOff x="4706995" y="1393729"/>
              <a:chExt cx="898041" cy="338554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588CFD68-0CCE-49EF-B890-26CA4CC32586}"/>
                  </a:ext>
                </a:extLst>
              </p:cNvPr>
              <p:cNvSpPr/>
              <p:nvPr/>
            </p:nvSpPr>
            <p:spPr>
              <a:xfrm rot="20879891">
                <a:off x="4719870" y="1475548"/>
                <a:ext cx="871481" cy="185259"/>
              </a:xfrm>
              <a:prstGeom prst="rect">
                <a:avLst/>
              </a:prstGeom>
              <a:solidFill>
                <a:srgbClr val="AA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7C275C3E-FBB9-4A18-9C22-7E6997516E63}"/>
                  </a:ext>
                </a:extLst>
              </p:cNvPr>
              <p:cNvSpPr txBox="1"/>
              <p:nvPr/>
            </p:nvSpPr>
            <p:spPr>
              <a:xfrm rot="20879891">
                <a:off x="4706995" y="1393729"/>
                <a:ext cx="8980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RDF_2</a:t>
                </a:r>
                <a:endParaRPr lang="en-DE" sz="1600" dirty="0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16EB9A7-0C38-448F-81C2-9865619B41EC}"/>
                </a:ext>
              </a:extLst>
            </p:cNvPr>
            <p:cNvGrpSpPr/>
            <p:nvPr/>
          </p:nvGrpSpPr>
          <p:grpSpPr>
            <a:xfrm>
              <a:off x="2886600" y="1630815"/>
              <a:ext cx="1129845" cy="1129847"/>
              <a:chOff x="335954" y="1722759"/>
              <a:chExt cx="1066461" cy="1066461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DDE8221C-4053-4B40-BDFB-9311EC21DC7B}"/>
                  </a:ext>
                </a:extLst>
              </p:cNvPr>
              <p:cNvSpPr/>
              <p:nvPr/>
            </p:nvSpPr>
            <p:spPr>
              <a:xfrm>
                <a:off x="335954" y="1722759"/>
                <a:ext cx="1066461" cy="1066461"/>
              </a:xfrm>
              <a:prstGeom prst="ellipse">
                <a:avLst/>
              </a:prstGeom>
              <a:solidFill>
                <a:srgbClr val="AA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B1B2B48-49E0-4EE1-8DE1-60905508894A}"/>
                  </a:ext>
                </a:extLst>
              </p:cNvPr>
              <p:cNvSpPr txBox="1"/>
              <p:nvPr/>
            </p:nvSpPr>
            <p:spPr>
              <a:xfrm>
                <a:off x="368106" y="1998215"/>
                <a:ext cx="1002156" cy="551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HasSet</a:t>
                </a:r>
                <a:endParaRPr lang="en-US" sz="1600" dirty="0"/>
              </a:p>
              <a:p>
                <a:pPr algn="ctr"/>
                <a:r>
                  <a:rPr lang="en-US" sz="1600" dirty="0"/>
                  <a:t>&lt;string&gt;</a:t>
                </a:r>
                <a:endParaRPr lang="en-DE" sz="1600" dirty="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D83A0AD-3000-48EF-A0D4-DC283F461B01}"/>
                </a:ext>
              </a:extLst>
            </p:cNvPr>
            <p:cNvGrpSpPr/>
            <p:nvPr/>
          </p:nvGrpSpPr>
          <p:grpSpPr>
            <a:xfrm>
              <a:off x="2999375" y="3843812"/>
              <a:ext cx="806112" cy="765110"/>
              <a:chOff x="509504" y="1903445"/>
              <a:chExt cx="806112" cy="765110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1AB45A71-5AD1-43C1-821F-F9C5EB784BA3}"/>
                  </a:ext>
                </a:extLst>
              </p:cNvPr>
              <p:cNvSpPr/>
              <p:nvPr/>
            </p:nvSpPr>
            <p:spPr>
              <a:xfrm>
                <a:off x="550506" y="1903445"/>
                <a:ext cx="765110" cy="765110"/>
              </a:xfrm>
              <a:prstGeom prst="ellipse">
                <a:avLst/>
              </a:prstGeom>
              <a:solidFill>
                <a:srgbClr val="AA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9B64699-D47C-443C-B537-F927C4C17E96}"/>
                  </a:ext>
                </a:extLst>
              </p:cNvPr>
              <p:cNvSpPr txBox="1"/>
              <p:nvPr/>
            </p:nvSpPr>
            <p:spPr>
              <a:xfrm>
                <a:off x="509504" y="2128956"/>
                <a:ext cx="8060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rdf:Bag</a:t>
                </a:r>
                <a:endParaRPr lang="en-DE" sz="1600" dirty="0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17300CB-5D12-448B-88EE-10B9C19BCBDA}"/>
                </a:ext>
              </a:extLst>
            </p:cNvPr>
            <p:cNvSpPr txBox="1"/>
            <p:nvPr/>
          </p:nvSpPr>
          <p:spPr>
            <a:xfrm>
              <a:off x="2649917" y="3125089"/>
              <a:ext cx="898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rdf:type</a:t>
              </a:r>
              <a:endParaRPr lang="en-DE" sz="1600" dirty="0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43F6DDA-1196-4EB8-AA09-E78454EA2F3B}"/>
                </a:ext>
              </a:extLst>
            </p:cNvPr>
            <p:cNvCxnSpPr>
              <a:cxnSpLocks/>
              <a:stCxn id="85" idx="5"/>
              <a:endCxn id="195" idx="0"/>
            </p:cNvCxnSpPr>
            <p:nvPr/>
          </p:nvCxnSpPr>
          <p:spPr>
            <a:xfrm>
              <a:off x="3850983" y="2595200"/>
              <a:ext cx="2018938" cy="1938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215DF1F-2D04-4730-8DB4-AA0EA396CF7B}"/>
                </a:ext>
              </a:extLst>
            </p:cNvPr>
            <p:cNvGrpSpPr/>
            <p:nvPr/>
          </p:nvGrpSpPr>
          <p:grpSpPr>
            <a:xfrm>
              <a:off x="4241405" y="3588153"/>
              <a:ext cx="1532600" cy="338554"/>
              <a:chOff x="2618296" y="2158346"/>
              <a:chExt cx="967680" cy="911144"/>
            </a:xfrm>
            <a:solidFill>
              <a:srgbClr val="AACCFF"/>
            </a:solidFill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0FEFEB8-3D27-4ED3-B0F0-001D02CA4777}"/>
                  </a:ext>
                </a:extLst>
              </p:cNvPr>
              <p:cNvSpPr/>
              <p:nvPr/>
            </p:nvSpPr>
            <p:spPr>
              <a:xfrm>
                <a:off x="2618296" y="2284737"/>
                <a:ext cx="967680" cy="6780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9D3E2FE-A6CD-41EE-8895-7B396622622A}"/>
                  </a:ext>
                </a:extLst>
              </p:cNvPr>
              <p:cNvSpPr txBox="1"/>
              <p:nvPr/>
            </p:nvSpPr>
            <p:spPr>
              <a:xfrm>
                <a:off x="2637391" y="2158346"/>
                <a:ext cx="929489" cy="911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BHoM:Contains</a:t>
                </a:r>
                <a:endParaRPr lang="en-DE" sz="1600" dirty="0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F84BD5C-B968-495D-820A-0C8D15A87CA8}"/>
                </a:ext>
              </a:extLst>
            </p:cNvPr>
            <p:cNvGrpSpPr/>
            <p:nvPr/>
          </p:nvGrpSpPr>
          <p:grpSpPr>
            <a:xfrm>
              <a:off x="5869921" y="2764726"/>
              <a:ext cx="1792105" cy="338554"/>
              <a:chOff x="1903445" y="1318956"/>
              <a:chExt cx="1091682" cy="338554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FF788BC-E2A6-4C02-81CD-34FBB8825576}"/>
                  </a:ext>
                </a:extLst>
              </p:cNvPr>
              <p:cNvSpPr/>
              <p:nvPr/>
            </p:nvSpPr>
            <p:spPr>
              <a:xfrm>
                <a:off x="1903445" y="1362269"/>
                <a:ext cx="1091682" cy="251928"/>
              </a:xfrm>
              <a:prstGeom prst="rect">
                <a:avLst/>
              </a:prstGeom>
              <a:solidFill>
                <a:srgbClr val="FFD2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6873FA0-1F40-4FB7-AEA5-5BE450BBFCD2}"/>
                  </a:ext>
                </a:extLst>
              </p:cNvPr>
              <p:cNvSpPr txBox="1"/>
              <p:nvPr/>
            </p:nvSpPr>
            <p:spPr>
              <a:xfrm>
                <a:off x="1987420" y="1318956"/>
                <a:ext cx="9237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someTag123</a:t>
                </a:r>
                <a:endParaRPr lang="en-DE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68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DB1B319-03EB-4B13-BBDB-7E217561DB17}"/>
              </a:ext>
            </a:extLst>
          </p:cNvPr>
          <p:cNvGrpSpPr/>
          <p:nvPr/>
        </p:nvGrpSpPr>
        <p:grpSpPr>
          <a:xfrm>
            <a:off x="1388031" y="1634627"/>
            <a:ext cx="1387695" cy="1154221"/>
            <a:chOff x="294783" y="1722759"/>
            <a:chExt cx="1309845" cy="108946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DAB07A3-63F8-4D9C-BAF7-518E1FBBFEDE}"/>
                </a:ext>
              </a:extLst>
            </p:cNvPr>
            <p:cNvSpPr/>
            <p:nvPr/>
          </p:nvSpPr>
          <p:spPr>
            <a:xfrm>
              <a:off x="412710" y="1722759"/>
              <a:ext cx="1089468" cy="1089468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DE7796-71CA-4BED-ADAB-DFB4FCB4D10B}"/>
                </a:ext>
              </a:extLst>
            </p:cNvPr>
            <p:cNvSpPr txBox="1"/>
            <p:nvPr/>
          </p:nvSpPr>
          <p:spPr>
            <a:xfrm>
              <a:off x="294783" y="2102968"/>
              <a:ext cx="1309845" cy="319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BHoM.Object</a:t>
              </a:r>
              <a:endParaRPr lang="en-DE" sz="1600" dirty="0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A941F3-BB5D-40BD-A083-EAA878E590D6}"/>
              </a:ext>
            </a:extLst>
          </p:cNvPr>
          <p:cNvCxnSpPr>
            <a:cxnSpLocks/>
            <a:stCxn id="5" idx="6"/>
            <a:endCxn id="27" idx="2"/>
          </p:cNvCxnSpPr>
          <p:nvPr/>
        </p:nvCxnSpPr>
        <p:spPr>
          <a:xfrm>
            <a:off x="2667187" y="2211738"/>
            <a:ext cx="2204145" cy="8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BFE533-FBCE-4E20-B273-7FCB231E0CED}"/>
              </a:ext>
            </a:extLst>
          </p:cNvPr>
          <p:cNvGrpSpPr/>
          <p:nvPr/>
        </p:nvGrpSpPr>
        <p:grpSpPr>
          <a:xfrm>
            <a:off x="3077543" y="2045087"/>
            <a:ext cx="1488342" cy="338554"/>
            <a:chOff x="2592328" y="2191279"/>
            <a:chExt cx="816205" cy="911145"/>
          </a:xfrm>
          <a:solidFill>
            <a:srgbClr val="AACCFF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870A5D-62C9-403C-A58F-EC9C104BAF2E}"/>
                </a:ext>
              </a:extLst>
            </p:cNvPr>
            <p:cNvSpPr/>
            <p:nvPr/>
          </p:nvSpPr>
          <p:spPr>
            <a:xfrm>
              <a:off x="2618296" y="2330954"/>
              <a:ext cx="731647" cy="631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885CDA-332D-4552-96AF-F196DF99C8FC}"/>
                </a:ext>
              </a:extLst>
            </p:cNvPr>
            <p:cNvSpPr txBox="1"/>
            <p:nvPr/>
          </p:nvSpPr>
          <p:spPr>
            <a:xfrm>
              <a:off x="2592328" y="2191279"/>
              <a:ext cx="816205" cy="91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hasCostumData</a:t>
              </a:r>
              <a:endParaRPr lang="en-DE" sz="1600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A3B70C-96F8-4A94-A6D1-D7E44BE99BB2}"/>
              </a:ext>
            </a:extLst>
          </p:cNvPr>
          <p:cNvCxnSpPr>
            <a:cxnSpLocks/>
            <a:stCxn id="27" idx="7"/>
          </p:cNvCxnSpPr>
          <p:nvPr/>
        </p:nvCxnSpPr>
        <p:spPr>
          <a:xfrm flipV="1">
            <a:off x="5961932" y="1050419"/>
            <a:ext cx="1608774" cy="78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F57408-D8FE-41F5-91E8-810F77CA27BF}"/>
              </a:ext>
            </a:extLst>
          </p:cNvPr>
          <p:cNvGrpSpPr/>
          <p:nvPr/>
        </p:nvGrpSpPr>
        <p:grpSpPr>
          <a:xfrm rot="750432">
            <a:off x="6323536" y="1206712"/>
            <a:ext cx="898041" cy="274058"/>
            <a:chOff x="4702565" y="1386749"/>
            <a:chExt cx="898041" cy="2740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AD8404-8CC0-4D6F-984F-B9A7AA86EF64}"/>
                </a:ext>
              </a:extLst>
            </p:cNvPr>
            <p:cNvSpPr/>
            <p:nvPr/>
          </p:nvSpPr>
          <p:spPr>
            <a:xfrm rot="20879891">
              <a:off x="4719870" y="1475548"/>
              <a:ext cx="871481" cy="185259"/>
            </a:xfrm>
            <a:prstGeom prst="rect">
              <a:avLst/>
            </a:prstGeom>
            <a:solidFill>
              <a:srgbClr val="AA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591172-2F64-4FF8-ABB2-246F952380EB}"/>
                </a:ext>
              </a:extLst>
            </p:cNvPr>
            <p:cNvSpPr txBox="1"/>
            <p:nvPr/>
          </p:nvSpPr>
          <p:spPr>
            <a:xfrm rot="20879891">
              <a:off x="4702565" y="1386749"/>
              <a:ext cx="898041" cy="230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RDF_1</a:t>
              </a:r>
              <a:endParaRPr lang="en-DE" sz="1600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81B2C9-4C6A-4620-90F3-A1D485F5574A}"/>
              </a:ext>
            </a:extLst>
          </p:cNvPr>
          <p:cNvCxnSpPr>
            <a:cxnSpLocks/>
            <a:stCxn id="27" idx="4"/>
            <a:endCxn id="30" idx="0"/>
          </p:cNvCxnSpPr>
          <p:nvPr/>
        </p:nvCxnSpPr>
        <p:spPr>
          <a:xfrm flipH="1">
            <a:off x="5488941" y="2945346"/>
            <a:ext cx="21250" cy="98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19C9F3-5E4B-4FBF-8824-5C07E9D8F9E4}"/>
              </a:ext>
            </a:extLst>
          </p:cNvPr>
          <p:cNvCxnSpPr>
            <a:cxnSpLocks/>
            <a:endCxn id="145" idx="1"/>
          </p:cNvCxnSpPr>
          <p:nvPr/>
        </p:nvCxnSpPr>
        <p:spPr>
          <a:xfrm>
            <a:off x="6325563" y="2339885"/>
            <a:ext cx="1727316" cy="7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DA6813-17C7-4B08-AE5D-A6255027B9E5}"/>
              </a:ext>
            </a:extLst>
          </p:cNvPr>
          <p:cNvGrpSpPr/>
          <p:nvPr/>
        </p:nvGrpSpPr>
        <p:grpSpPr>
          <a:xfrm rot="859096">
            <a:off x="6609071" y="2253598"/>
            <a:ext cx="898041" cy="338554"/>
            <a:chOff x="4706995" y="1393729"/>
            <a:chExt cx="898041" cy="33855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7347A6-572D-488B-80C7-901AA8E6D582}"/>
                </a:ext>
              </a:extLst>
            </p:cNvPr>
            <p:cNvSpPr/>
            <p:nvPr/>
          </p:nvSpPr>
          <p:spPr>
            <a:xfrm rot="20879891">
              <a:off x="4719870" y="1475548"/>
              <a:ext cx="871481" cy="185259"/>
            </a:xfrm>
            <a:prstGeom prst="rect">
              <a:avLst/>
            </a:prstGeom>
            <a:solidFill>
              <a:srgbClr val="AA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904EC5-5BA8-4A7D-A73F-A80C0F7BA4D2}"/>
                </a:ext>
              </a:extLst>
            </p:cNvPr>
            <p:cNvSpPr txBox="1"/>
            <p:nvPr/>
          </p:nvSpPr>
          <p:spPr>
            <a:xfrm rot="20879891">
              <a:off x="4706995" y="1393729"/>
              <a:ext cx="898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RDF_2</a:t>
              </a:r>
              <a:endParaRPr lang="en-DE" sz="16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50DE850-CA16-4835-880C-2E8162882BE5}"/>
              </a:ext>
            </a:extLst>
          </p:cNvPr>
          <p:cNvGrpSpPr/>
          <p:nvPr/>
        </p:nvGrpSpPr>
        <p:grpSpPr>
          <a:xfrm>
            <a:off x="4694449" y="1642158"/>
            <a:ext cx="1653817" cy="1303188"/>
            <a:chOff x="188317" y="1722759"/>
            <a:chExt cx="1380377" cy="106646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F78690-B6E0-4C90-9A2B-DBF087731782}"/>
                </a:ext>
              </a:extLst>
            </p:cNvPr>
            <p:cNvSpPr/>
            <p:nvPr/>
          </p:nvSpPr>
          <p:spPr>
            <a:xfrm>
              <a:off x="335954" y="1722759"/>
              <a:ext cx="1066461" cy="1066461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766254-3317-4874-AA12-FA2750D523CF}"/>
                </a:ext>
              </a:extLst>
            </p:cNvPr>
            <p:cNvSpPr txBox="1"/>
            <p:nvPr/>
          </p:nvSpPr>
          <p:spPr>
            <a:xfrm>
              <a:off x="188317" y="2001586"/>
              <a:ext cx="1380377" cy="551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Dictionary</a:t>
              </a:r>
            </a:p>
            <a:p>
              <a:pPr algn="ctr"/>
              <a:r>
                <a:rPr lang="en-US" sz="1600" dirty="0"/>
                <a:t>&lt;</a:t>
              </a:r>
              <a:r>
                <a:rPr lang="en-US" sz="1600" dirty="0" err="1"/>
                <a:t>string,Object</a:t>
              </a:r>
              <a:r>
                <a:rPr lang="en-US" sz="1600" dirty="0"/>
                <a:t>&gt;</a:t>
              </a:r>
              <a:endParaRPr lang="en-DE" sz="16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0876536-4A1B-4CAD-B11E-EDEE2DDD12B5}"/>
              </a:ext>
            </a:extLst>
          </p:cNvPr>
          <p:cNvGrpSpPr/>
          <p:nvPr/>
        </p:nvGrpSpPr>
        <p:grpSpPr>
          <a:xfrm>
            <a:off x="5065384" y="3931993"/>
            <a:ext cx="806112" cy="765110"/>
            <a:chOff x="509504" y="1903445"/>
            <a:chExt cx="806112" cy="76511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05B021C-7054-4E43-922F-AED82762A517}"/>
                </a:ext>
              </a:extLst>
            </p:cNvPr>
            <p:cNvSpPr/>
            <p:nvPr/>
          </p:nvSpPr>
          <p:spPr>
            <a:xfrm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1E1318-DE6F-4B85-B668-23A5898EC549}"/>
                </a:ext>
              </a:extLst>
            </p:cNvPr>
            <p:cNvSpPr txBox="1"/>
            <p:nvPr/>
          </p:nvSpPr>
          <p:spPr>
            <a:xfrm>
              <a:off x="509504" y="2128956"/>
              <a:ext cx="806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rdf:Bag</a:t>
              </a:r>
              <a:endParaRPr lang="en-DE" sz="16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7DB9C8F-903C-4455-B726-F864A0DF2F3E}"/>
              </a:ext>
            </a:extLst>
          </p:cNvPr>
          <p:cNvSpPr txBox="1"/>
          <p:nvPr/>
        </p:nvSpPr>
        <p:spPr>
          <a:xfrm>
            <a:off x="4683282" y="3269392"/>
            <a:ext cx="89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rdf:type</a:t>
            </a:r>
            <a:endParaRPr lang="en-DE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FB58563-9AC7-4A54-A2FC-139DB705B16E}"/>
              </a:ext>
            </a:extLst>
          </p:cNvPr>
          <p:cNvCxnSpPr>
            <a:cxnSpLocks/>
            <a:stCxn id="27" idx="5"/>
          </p:cNvCxnSpPr>
          <p:nvPr/>
        </p:nvCxnSpPr>
        <p:spPr>
          <a:xfrm>
            <a:off x="5961932" y="2754499"/>
            <a:ext cx="2026156" cy="157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22DC0F2-7226-45BD-9938-9A8F07E66F2F}"/>
              </a:ext>
            </a:extLst>
          </p:cNvPr>
          <p:cNvGrpSpPr/>
          <p:nvPr/>
        </p:nvGrpSpPr>
        <p:grpSpPr>
          <a:xfrm>
            <a:off x="6359572" y="3644121"/>
            <a:ext cx="1532600" cy="338554"/>
            <a:chOff x="2618296" y="2158346"/>
            <a:chExt cx="967680" cy="911144"/>
          </a:xfrm>
          <a:solidFill>
            <a:srgbClr val="AACCFF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CFD31E9-B26F-4220-A7AC-4F4D44470E1B}"/>
                </a:ext>
              </a:extLst>
            </p:cNvPr>
            <p:cNvSpPr/>
            <p:nvPr/>
          </p:nvSpPr>
          <p:spPr>
            <a:xfrm>
              <a:off x="2618296" y="2284737"/>
              <a:ext cx="967680" cy="6780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285D89-0985-459D-A4BA-537D4C8BF712}"/>
                </a:ext>
              </a:extLst>
            </p:cNvPr>
            <p:cNvSpPr txBox="1"/>
            <p:nvPr/>
          </p:nvSpPr>
          <p:spPr>
            <a:xfrm>
              <a:off x="2637391" y="2158346"/>
              <a:ext cx="929489" cy="911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BHoM:Contains</a:t>
              </a:r>
              <a:endParaRPr lang="en-DE" sz="16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131A47-ACF8-4AAA-B27A-BD06DFFEFA61}"/>
              </a:ext>
            </a:extLst>
          </p:cNvPr>
          <p:cNvGrpSpPr/>
          <p:nvPr/>
        </p:nvGrpSpPr>
        <p:grpSpPr>
          <a:xfrm>
            <a:off x="7774777" y="4014103"/>
            <a:ext cx="1520037" cy="1271046"/>
            <a:chOff x="475565" y="1903445"/>
            <a:chExt cx="914991" cy="76511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E367463-A0CB-4143-818F-C9078A312F3F}"/>
                </a:ext>
              </a:extLst>
            </p:cNvPr>
            <p:cNvSpPr/>
            <p:nvPr/>
          </p:nvSpPr>
          <p:spPr>
            <a:xfrm rot="19953470"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3332017-D351-4FAF-855B-A55686F6164A}"/>
                </a:ext>
              </a:extLst>
            </p:cNvPr>
            <p:cNvSpPr txBox="1"/>
            <p:nvPr/>
          </p:nvSpPr>
          <p:spPr>
            <a:xfrm>
              <a:off x="475565" y="2082079"/>
              <a:ext cx="914991" cy="352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Tuple</a:t>
              </a:r>
              <a:br>
                <a:rPr lang="en-US" sz="1600" dirty="0"/>
              </a:br>
              <a:r>
                <a:rPr lang="en-US" sz="1600" dirty="0"/>
                <a:t>&lt;string, object&gt;</a:t>
              </a:r>
              <a:endParaRPr lang="en-DE" sz="1600" dirty="0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F3ED40-3063-47BB-A8B2-760E4E661A52}"/>
              </a:ext>
            </a:extLst>
          </p:cNvPr>
          <p:cNvCxnSpPr>
            <a:cxnSpLocks/>
            <a:stCxn id="45" idx="6"/>
            <a:endCxn id="67" idx="1"/>
          </p:cNvCxnSpPr>
          <p:nvPr/>
        </p:nvCxnSpPr>
        <p:spPr>
          <a:xfrm flipV="1">
            <a:off x="9098808" y="4140103"/>
            <a:ext cx="1294391" cy="21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C11DB60-F452-48B6-A92F-1561E6097DEA}"/>
              </a:ext>
            </a:extLst>
          </p:cNvPr>
          <p:cNvCxnSpPr>
            <a:cxnSpLocks/>
            <a:stCxn id="45" idx="5"/>
            <a:endCxn id="69" idx="2"/>
          </p:cNvCxnSpPr>
          <p:nvPr/>
        </p:nvCxnSpPr>
        <p:spPr>
          <a:xfrm>
            <a:off x="9140712" y="4841343"/>
            <a:ext cx="1402200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5FB076-58BE-4005-8B38-CC5F95520750}"/>
              </a:ext>
            </a:extLst>
          </p:cNvPr>
          <p:cNvGrpSpPr/>
          <p:nvPr/>
        </p:nvGrpSpPr>
        <p:grpSpPr>
          <a:xfrm>
            <a:off x="9351665" y="3957794"/>
            <a:ext cx="892456" cy="338554"/>
            <a:chOff x="2618295" y="2076714"/>
            <a:chExt cx="842770" cy="1074429"/>
          </a:xfrm>
          <a:solidFill>
            <a:srgbClr val="AACCFF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7C8C6F5-51D3-4823-8B3E-8C81B30B89B6}"/>
                </a:ext>
              </a:extLst>
            </p:cNvPr>
            <p:cNvSpPr/>
            <p:nvPr/>
          </p:nvSpPr>
          <p:spPr>
            <a:xfrm>
              <a:off x="2618295" y="2284737"/>
              <a:ext cx="842770" cy="6780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C59211C-37AB-4327-AB67-24D5906C17CE}"/>
                </a:ext>
              </a:extLst>
            </p:cNvPr>
            <p:cNvSpPr txBox="1"/>
            <p:nvPr/>
          </p:nvSpPr>
          <p:spPr>
            <a:xfrm>
              <a:off x="2637393" y="2076714"/>
              <a:ext cx="810383" cy="1074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keyType</a:t>
              </a:r>
              <a:endParaRPr lang="en-DE" sz="16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C7BD27B-C067-4FFD-B5C2-E197921C0DF3}"/>
              </a:ext>
            </a:extLst>
          </p:cNvPr>
          <p:cNvGrpSpPr/>
          <p:nvPr/>
        </p:nvGrpSpPr>
        <p:grpSpPr>
          <a:xfrm>
            <a:off x="9258107" y="4794526"/>
            <a:ext cx="1086455" cy="338554"/>
            <a:chOff x="2537302" y="2475212"/>
            <a:chExt cx="971214" cy="1737901"/>
          </a:xfrm>
          <a:solidFill>
            <a:srgbClr val="AACCFF"/>
          </a:solidFill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10AFE8E-306B-41B9-98FD-DC92C1B1208E}"/>
                </a:ext>
              </a:extLst>
            </p:cNvPr>
            <p:cNvSpPr/>
            <p:nvPr/>
          </p:nvSpPr>
          <p:spPr>
            <a:xfrm>
              <a:off x="2613943" y="2600647"/>
              <a:ext cx="894573" cy="1198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4B75E0A-26F3-4CC2-BEF0-AF989DFBD0F0}"/>
                </a:ext>
              </a:extLst>
            </p:cNvPr>
            <p:cNvSpPr txBox="1"/>
            <p:nvPr/>
          </p:nvSpPr>
          <p:spPr>
            <a:xfrm>
              <a:off x="2537302" y="2475212"/>
              <a:ext cx="953288" cy="1737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ValueType</a:t>
              </a:r>
              <a:endParaRPr lang="en-DE" sz="16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5427291-3EA5-4453-8BC3-58ADEA8E1F23}"/>
              </a:ext>
            </a:extLst>
          </p:cNvPr>
          <p:cNvGrpSpPr/>
          <p:nvPr/>
        </p:nvGrpSpPr>
        <p:grpSpPr>
          <a:xfrm>
            <a:off x="10393199" y="3970826"/>
            <a:ext cx="1116699" cy="338554"/>
            <a:chOff x="1882031" y="1317139"/>
            <a:chExt cx="1116699" cy="33855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8262F99-73A7-4BAE-BDA7-2964F05A74B1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218F98E-768E-4396-B0DC-54BAF0BCE19F}"/>
                </a:ext>
              </a:extLst>
            </p:cNvPr>
            <p:cNvSpPr txBox="1"/>
            <p:nvPr/>
          </p:nvSpPr>
          <p:spPr>
            <a:xfrm>
              <a:off x="1882031" y="1317139"/>
              <a:ext cx="11166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xsd:string</a:t>
              </a:r>
              <a:endParaRPr lang="en-DE" sz="16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224ADCD-EA70-4C49-B127-8A00A43FBA61}"/>
              </a:ext>
            </a:extLst>
          </p:cNvPr>
          <p:cNvGrpSpPr/>
          <p:nvPr/>
        </p:nvGrpSpPr>
        <p:grpSpPr>
          <a:xfrm>
            <a:off x="10501994" y="4841343"/>
            <a:ext cx="806028" cy="765110"/>
            <a:chOff x="509588" y="1903445"/>
            <a:chExt cx="806028" cy="76511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83039CE-A56C-44A7-AE6B-A032E39D3153}"/>
                </a:ext>
              </a:extLst>
            </p:cNvPr>
            <p:cNvSpPr/>
            <p:nvPr/>
          </p:nvSpPr>
          <p:spPr>
            <a:xfrm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62BC99C-B15E-4124-9924-C4881A88F45A}"/>
                </a:ext>
              </a:extLst>
            </p:cNvPr>
            <p:cNvSpPr txBox="1"/>
            <p:nvPr/>
          </p:nvSpPr>
          <p:spPr>
            <a:xfrm>
              <a:off x="509588" y="2018177"/>
              <a:ext cx="8060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systemObject</a:t>
              </a:r>
              <a:endParaRPr lang="en-DE" sz="1600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78A072A-C639-4432-BEC1-6B36E6C8EC43}"/>
              </a:ext>
            </a:extLst>
          </p:cNvPr>
          <p:cNvGrpSpPr/>
          <p:nvPr/>
        </p:nvGrpSpPr>
        <p:grpSpPr>
          <a:xfrm>
            <a:off x="7485384" y="500401"/>
            <a:ext cx="923731" cy="765110"/>
            <a:chOff x="465184" y="1903445"/>
            <a:chExt cx="923731" cy="76511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D02E55D-1182-4BA0-B25C-3444A813104F}"/>
                </a:ext>
              </a:extLst>
            </p:cNvPr>
            <p:cNvSpPr/>
            <p:nvPr/>
          </p:nvSpPr>
          <p:spPr>
            <a:xfrm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6F9C494-DAA5-477D-BD06-BDD0AD1FA6AD}"/>
                </a:ext>
              </a:extLst>
            </p:cNvPr>
            <p:cNvSpPr txBox="1"/>
            <p:nvPr/>
          </p:nvSpPr>
          <p:spPr>
            <a:xfrm>
              <a:off x="465184" y="2114909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tuple</a:t>
              </a:r>
              <a:endParaRPr lang="en-DE" sz="1600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6242E77-B364-444F-9792-B47D91F42948}"/>
              </a:ext>
            </a:extLst>
          </p:cNvPr>
          <p:cNvGrpSpPr/>
          <p:nvPr/>
        </p:nvGrpSpPr>
        <p:grpSpPr>
          <a:xfrm>
            <a:off x="9626861" y="272930"/>
            <a:ext cx="1091682" cy="338554"/>
            <a:chOff x="1903445" y="1318956"/>
            <a:chExt cx="1091682" cy="338554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B257CEC-D799-4A00-AD1F-3D7E217B3BD7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DA426C9-5A00-496D-B708-95EE4D3C4FE1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data</a:t>
              </a:r>
              <a:endParaRPr lang="en-DE" sz="1600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3E19AFA-79AB-42DF-A7FE-F801FB2D5E3E}"/>
              </a:ext>
            </a:extLst>
          </p:cNvPr>
          <p:cNvCxnSpPr>
            <a:cxnSpLocks/>
            <a:stCxn id="85" idx="7"/>
            <a:endCxn id="88" idx="1"/>
          </p:cNvCxnSpPr>
          <p:nvPr/>
        </p:nvCxnSpPr>
        <p:spPr>
          <a:xfrm flipV="1">
            <a:off x="8223768" y="442207"/>
            <a:ext cx="1403093" cy="17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61884EA-E068-4E48-96CC-A584667EC99A}"/>
              </a:ext>
            </a:extLst>
          </p:cNvPr>
          <p:cNvGrpSpPr/>
          <p:nvPr/>
        </p:nvGrpSpPr>
        <p:grpSpPr>
          <a:xfrm>
            <a:off x="8514745" y="413653"/>
            <a:ext cx="774708" cy="338554"/>
            <a:chOff x="2610072" y="2073410"/>
            <a:chExt cx="1091682" cy="33855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39DE49C-4BB1-4A7F-BD1D-360BFE550897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28DB9D8-E526-4033-A75C-FB2B53D02B6D}"/>
                </a:ext>
              </a:extLst>
            </p:cNvPr>
            <p:cNvSpPr txBox="1"/>
            <p:nvPr/>
          </p:nvSpPr>
          <p:spPr>
            <a:xfrm>
              <a:off x="2694047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Key</a:t>
              </a:r>
              <a:endParaRPr lang="en-DE" sz="1600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DF2ABB4-5E63-4707-AEC2-C1AE09CA28AB}"/>
              </a:ext>
            </a:extLst>
          </p:cNvPr>
          <p:cNvGrpSpPr/>
          <p:nvPr/>
        </p:nvGrpSpPr>
        <p:grpSpPr>
          <a:xfrm>
            <a:off x="9632805" y="911686"/>
            <a:ext cx="1091682" cy="338554"/>
            <a:chOff x="1903445" y="1318956"/>
            <a:chExt cx="1091682" cy="338554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66717B5-7DF1-4729-AA79-609029E43080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A522119-A370-4567-9618-C448A2CFF252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data</a:t>
              </a:r>
              <a:endParaRPr lang="en-DE" sz="1600" dirty="0"/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81586DE-1B14-4789-A64F-5E826E12663A}"/>
              </a:ext>
            </a:extLst>
          </p:cNvPr>
          <p:cNvCxnSpPr>
            <a:cxnSpLocks/>
            <a:stCxn id="85" idx="5"/>
            <a:endCxn id="99" idx="1"/>
          </p:cNvCxnSpPr>
          <p:nvPr/>
        </p:nvCxnSpPr>
        <p:spPr>
          <a:xfrm flipV="1">
            <a:off x="8223768" y="1080963"/>
            <a:ext cx="1409037" cy="7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ED4B81E-5232-43BB-BB4A-91534BB10097}"/>
              </a:ext>
            </a:extLst>
          </p:cNvPr>
          <p:cNvGrpSpPr/>
          <p:nvPr/>
        </p:nvGrpSpPr>
        <p:grpSpPr>
          <a:xfrm rot="202461">
            <a:off x="8503641" y="935737"/>
            <a:ext cx="820049" cy="348827"/>
            <a:chOff x="2610072" y="2073410"/>
            <a:chExt cx="1091682" cy="33855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05F7CCF-E9E5-4525-86F4-1796AD02F89E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CF06039-A40C-4501-BAE7-256B62790B89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Value</a:t>
              </a:r>
              <a:endParaRPr lang="en-DE" sz="1600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371D21D-B22C-48B4-8B59-51D6E5903302}"/>
              </a:ext>
            </a:extLst>
          </p:cNvPr>
          <p:cNvGrpSpPr/>
          <p:nvPr/>
        </p:nvGrpSpPr>
        <p:grpSpPr>
          <a:xfrm>
            <a:off x="8052879" y="2036011"/>
            <a:ext cx="923731" cy="765110"/>
            <a:chOff x="465184" y="1903445"/>
            <a:chExt cx="923731" cy="765110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56607073-4A1C-46B1-AC46-5F2FFB7D8466}"/>
                </a:ext>
              </a:extLst>
            </p:cNvPr>
            <p:cNvSpPr/>
            <p:nvPr/>
          </p:nvSpPr>
          <p:spPr>
            <a:xfrm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C9D2F3D-3E78-4DC2-A2D2-B5C134889375}"/>
                </a:ext>
              </a:extLst>
            </p:cNvPr>
            <p:cNvSpPr txBox="1"/>
            <p:nvPr/>
          </p:nvSpPr>
          <p:spPr>
            <a:xfrm>
              <a:off x="465184" y="2114909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tuple</a:t>
              </a:r>
              <a:endParaRPr lang="en-DE" sz="1600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C3E135A-3528-4CBC-9563-86C9F33328CB}"/>
              </a:ext>
            </a:extLst>
          </p:cNvPr>
          <p:cNvGrpSpPr/>
          <p:nvPr/>
        </p:nvGrpSpPr>
        <p:grpSpPr>
          <a:xfrm>
            <a:off x="10194356" y="1967165"/>
            <a:ext cx="1091682" cy="338554"/>
            <a:chOff x="1903445" y="1318956"/>
            <a:chExt cx="1091682" cy="338554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592DEFC-FC00-4653-B049-B4278E4B59A9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78053D1-9F9F-4FC5-AB0A-70B94D846980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data</a:t>
              </a:r>
              <a:endParaRPr lang="en-DE" sz="1600" dirty="0"/>
            </a:p>
          </p:txBody>
        </p:sp>
      </p:grp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66D8F52-BA3B-45C6-892D-E2DBCBECB8AA}"/>
              </a:ext>
            </a:extLst>
          </p:cNvPr>
          <p:cNvCxnSpPr>
            <a:cxnSpLocks/>
            <a:stCxn id="144" idx="7"/>
            <a:endCxn id="147" idx="1"/>
          </p:cNvCxnSpPr>
          <p:nvPr/>
        </p:nvCxnSpPr>
        <p:spPr>
          <a:xfrm flipV="1">
            <a:off x="8791263" y="2136442"/>
            <a:ext cx="1403093" cy="1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6FEB693-4FD1-4E5C-B11D-A4CC3B8C5C6F}"/>
              </a:ext>
            </a:extLst>
          </p:cNvPr>
          <p:cNvGrpSpPr/>
          <p:nvPr/>
        </p:nvGrpSpPr>
        <p:grpSpPr>
          <a:xfrm>
            <a:off x="9082240" y="1995918"/>
            <a:ext cx="774708" cy="338554"/>
            <a:chOff x="2610072" y="2073410"/>
            <a:chExt cx="1091682" cy="338554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9901695-75D2-44FD-9421-2E6FC4E41427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17EF82A-E111-4243-B8A4-A4CFBC737BBC}"/>
                </a:ext>
              </a:extLst>
            </p:cNvPr>
            <p:cNvSpPr txBox="1"/>
            <p:nvPr/>
          </p:nvSpPr>
          <p:spPr>
            <a:xfrm>
              <a:off x="2694047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Key</a:t>
              </a:r>
              <a:endParaRPr lang="en-DE" sz="1600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C520AF3-614B-489B-B7B7-B34898D6E1CE}"/>
              </a:ext>
            </a:extLst>
          </p:cNvPr>
          <p:cNvGrpSpPr/>
          <p:nvPr/>
        </p:nvGrpSpPr>
        <p:grpSpPr>
          <a:xfrm>
            <a:off x="10200300" y="2652575"/>
            <a:ext cx="1091682" cy="338554"/>
            <a:chOff x="1903445" y="1318956"/>
            <a:chExt cx="1091682" cy="338554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B5DA0F9-D80E-4F46-8DFD-80C1D52FE9E3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A28315E-24B4-4678-B726-C440FC2640ED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data</a:t>
              </a:r>
              <a:endParaRPr lang="en-DE" sz="1600" dirty="0"/>
            </a:p>
          </p:txBody>
        </p:sp>
      </p:grp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5B5384E-9EE0-480C-9F9A-201B8D018E4F}"/>
              </a:ext>
            </a:extLst>
          </p:cNvPr>
          <p:cNvCxnSpPr>
            <a:cxnSpLocks/>
            <a:stCxn id="144" idx="5"/>
            <a:endCxn id="154" idx="1"/>
          </p:cNvCxnSpPr>
          <p:nvPr/>
        </p:nvCxnSpPr>
        <p:spPr>
          <a:xfrm>
            <a:off x="8791263" y="2689073"/>
            <a:ext cx="1409037" cy="13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83DB1C60-1413-4F00-877E-DF3EDCD66173}"/>
              </a:ext>
            </a:extLst>
          </p:cNvPr>
          <p:cNvGrpSpPr/>
          <p:nvPr/>
        </p:nvGrpSpPr>
        <p:grpSpPr>
          <a:xfrm rot="202461">
            <a:off x="9082784" y="2618470"/>
            <a:ext cx="820049" cy="348827"/>
            <a:chOff x="2610072" y="2073410"/>
            <a:chExt cx="1091682" cy="338554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5576957-0C30-4277-90EE-DB6369DDF6F7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0BC96EF-4E4E-44D1-B5EA-59C7BC1ED41D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Value</a:t>
              </a:r>
              <a:endParaRPr lang="en-DE" sz="1600" dirty="0"/>
            </a:p>
          </p:txBody>
        </p:sp>
      </p:grp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FB8C051-3A64-41D0-B3E6-E03287C43C5B}"/>
              </a:ext>
            </a:extLst>
          </p:cNvPr>
          <p:cNvCxnSpPr>
            <a:cxnSpLocks/>
            <a:stCxn id="144" idx="4"/>
            <a:endCxn id="45" idx="7"/>
          </p:cNvCxnSpPr>
          <p:nvPr/>
        </p:nvCxnSpPr>
        <p:spPr>
          <a:xfrm>
            <a:off x="8520756" y="2801121"/>
            <a:ext cx="205757" cy="124258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80DB158-B0FF-4545-B331-5FE157B05EF8}"/>
              </a:ext>
            </a:extLst>
          </p:cNvPr>
          <p:cNvCxnSpPr>
            <a:cxnSpLocks/>
            <a:stCxn id="85" idx="4"/>
            <a:endCxn id="45" idx="0"/>
          </p:cNvCxnSpPr>
          <p:nvPr/>
        </p:nvCxnSpPr>
        <p:spPr>
          <a:xfrm>
            <a:off x="7953261" y="1265511"/>
            <a:ext cx="288652" cy="282010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2C68642-0080-497E-B70A-3B154ACD74C9}"/>
              </a:ext>
            </a:extLst>
          </p:cNvPr>
          <p:cNvSpPr txBox="1"/>
          <p:nvPr/>
        </p:nvSpPr>
        <p:spPr>
          <a:xfrm>
            <a:off x="8238158" y="3244806"/>
            <a:ext cx="89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highlight>
                  <a:srgbClr val="FFFFFF"/>
                </a:highlight>
              </a:rPr>
              <a:t>rdf:type</a:t>
            </a:r>
            <a:endParaRPr lang="en-DE" sz="1600" dirty="0">
              <a:highlight>
                <a:srgbClr val="FFFFFF"/>
              </a:highlight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BDAA237-5BD4-4FB6-A0F7-E7EB07168A3B}"/>
              </a:ext>
            </a:extLst>
          </p:cNvPr>
          <p:cNvSpPr txBox="1"/>
          <p:nvPr/>
        </p:nvSpPr>
        <p:spPr>
          <a:xfrm>
            <a:off x="7495549" y="2921798"/>
            <a:ext cx="89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highlight>
                  <a:srgbClr val="FFFFFF"/>
                </a:highlight>
              </a:rPr>
              <a:t>rdf:type</a:t>
            </a:r>
            <a:endParaRPr lang="en-DE" sz="1600" dirty="0">
              <a:highlight>
                <a:srgbClr val="FFFFFF"/>
              </a:highlight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2A3D8BC-B1A4-4647-AF31-F8FDF806E60B}"/>
              </a:ext>
            </a:extLst>
          </p:cNvPr>
          <p:cNvSpPr txBox="1"/>
          <p:nvPr/>
        </p:nvSpPr>
        <p:spPr>
          <a:xfrm>
            <a:off x="286258" y="4821623"/>
            <a:ext cx="8384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public class </a:t>
            </a:r>
            <a:r>
              <a:rPr lang="en-US" sz="1200" dirty="0" err="1"/>
              <a:t>BHoMObject</a:t>
            </a:r>
            <a:r>
              <a:rPr lang="en-US" sz="1200" dirty="0"/>
              <a:t> : </a:t>
            </a:r>
            <a:r>
              <a:rPr lang="en-US" sz="1200" dirty="0" err="1"/>
              <a:t>IBHoMObject</a:t>
            </a:r>
            <a:endParaRPr lang="en-US" sz="1200" dirty="0"/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 public virtual </a:t>
            </a:r>
            <a:r>
              <a:rPr lang="en-US" sz="1200" dirty="0" err="1"/>
              <a:t>Guid</a:t>
            </a:r>
            <a:r>
              <a:rPr lang="en-US" sz="1200" dirty="0"/>
              <a:t> </a:t>
            </a:r>
            <a:r>
              <a:rPr lang="en-US" sz="1200" dirty="0" err="1"/>
              <a:t>BHoM_Guid</a:t>
            </a:r>
            <a:r>
              <a:rPr lang="en-US" sz="1200" dirty="0"/>
              <a:t> { get; set; } = </a:t>
            </a:r>
            <a:r>
              <a:rPr lang="en-US" sz="1200" dirty="0" err="1"/>
              <a:t>Guid.NewGuid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public virtual string Name { get; set; } = "";</a:t>
            </a:r>
          </a:p>
          <a:p>
            <a:r>
              <a:rPr lang="en-US" sz="1200" dirty="0"/>
              <a:t>        public virtual </a:t>
            </a:r>
            <a:r>
              <a:rPr lang="en-US" sz="1200" dirty="0" err="1"/>
              <a:t>FragmentSet</a:t>
            </a:r>
            <a:r>
              <a:rPr lang="en-US" sz="1200" dirty="0"/>
              <a:t> Fragments { get; set; } = new </a:t>
            </a:r>
            <a:r>
              <a:rPr lang="en-US" sz="1200" dirty="0" err="1"/>
              <a:t>FragmentSet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public virtual HashSet&lt;string&gt; Tags { get; set; } = new HashSet&lt;string&gt;();</a:t>
            </a:r>
          </a:p>
          <a:p>
            <a:r>
              <a:rPr lang="en-US" sz="1200" dirty="0"/>
              <a:t>        public virtual Dictionary&lt;string, object&gt; </a:t>
            </a:r>
            <a:r>
              <a:rPr lang="en-US" sz="1200" dirty="0" err="1"/>
              <a:t>CustomData</a:t>
            </a:r>
            <a:r>
              <a:rPr lang="en-US" sz="1200" dirty="0"/>
              <a:t> { get; set; } = new Dictionary&lt;string, object&gt;();</a:t>
            </a:r>
          </a:p>
          <a:p>
            <a:r>
              <a:rPr lang="en-US" sz="1200" dirty="0"/>
              <a:t>    }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2867141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DB1B319-03EB-4B13-BBDB-7E217561DB17}"/>
              </a:ext>
            </a:extLst>
          </p:cNvPr>
          <p:cNvGrpSpPr/>
          <p:nvPr/>
        </p:nvGrpSpPr>
        <p:grpSpPr>
          <a:xfrm>
            <a:off x="1550650" y="1662409"/>
            <a:ext cx="1387695" cy="1154221"/>
            <a:chOff x="294783" y="1722759"/>
            <a:chExt cx="1309845" cy="108946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DAB07A3-63F8-4D9C-BAF7-518E1FBBFEDE}"/>
                </a:ext>
              </a:extLst>
            </p:cNvPr>
            <p:cNvSpPr/>
            <p:nvPr/>
          </p:nvSpPr>
          <p:spPr>
            <a:xfrm>
              <a:off x="412710" y="1722759"/>
              <a:ext cx="1089468" cy="1089468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DE7796-71CA-4BED-ADAB-DFB4FCB4D10B}"/>
                </a:ext>
              </a:extLst>
            </p:cNvPr>
            <p:cNvSpPr txBox="1"/>
            <p:nvPr/>
          </p:nvSpPr>
          <p:spPr>
            <a:xfrm>
              <a:off x="294783" y="2102968"/>
              <a:ext cx="1309845" cy="319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BHoM.Object</a:t>
              </a:r>
              <a:endParaRPr lang="en-DE" sz="1600" dirty="0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A941F3-BB5D-40BD-A083-EAA878E590D6}"/>
              </a:ext>
            </a:extLst>
          </p:cNvPr>
          <p:cNvCxnSpPr>
            <a:cxnSpLocks/>
            <a:stCxn id="5" idx="6"/>
            <a:endCxn id="27" idx="2"/>
          </p:cNvCxnSpPr>
          <p:nvPr/>
        </p:nvCxnSpPr>
        <p:spPr>
          <a:xfrm>
            <a:off x="2829806" y="2239520"/>
            <a:ext cx="2041526" cy="5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BFE533-FBCE-4E20-B273-7FCB231E0CED}"/>
              </a:ext>
            </a:extLst>
          </p:cNvPr>
          <p:cNvGrpSpPr/>
          <p:nvPr/>
        </p:nvGrpSpPr>
        <p:grpSpPr>
          <a:xfrm>
            <a:off x="3077543" y="2045087"/>
            <a:ext cx="1488342" cy="338554"/>
            <a:chOff x="2592328" y="2191279"/>
            <a:chExt cx="816205" cy="911145"/>
          </a:xfrm>
          <a:solidFill>
            <a:srgbClr val="AACCFF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870A5D-62C9-403C-A58F-EC9C104BAF2E}"/>
                </a:ext>
              </a:extLst>
            </p:cNvPr>
            <p:cNvSpPr/>
            <p:nvPr/>
          </p:nvSpPr>
          <p:spPr>
            <a:xfrm>
              <a:off x="2618296" y="2330954"/>
              <a:ext cx="731647" cy="631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885CDA-332D-4552-96AF-F196DF99C8FC}"/>
                </a:ext>
              </a:extLst>
            </p:cNvPr>
            <p:cNvSpPr txBox="1"/>
            <p:nvPr/>
          </p:nvSpPr>
          <p:spPr>
            <a:xfrm>
              <a:off x="2592328" y="2191279"/>
              <a:ext cx="816205" cy="91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hasCostumData</a:t>
              </a:r>
              <a:endParaRPr lang="en-DE" sz="1600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A3B70C-96F8-4A94-A6D1-D7E44BE99BB2}"/>
              </a:ext>
            </a:extLst>
          </p:cNvPr>
          <p:cNvCxnSpPr>
            <a:cxnSpLocks/>
            <a:stCxn id="27" idx="7"/>
            <a:endCxn id="86" idx="1"/>
          </p:cNvCxnSpPr>
          <p:nvPr/>
        </p:nvCxnSpPr>
        <p:spPr>
          <a:xfrm flipV="1">
            <a:off x="5961932" y="881142"/>
            <a:ext cx="1523452" cy="95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F57408-D8FE-41F5-91E8-810F77CA27BF}"/>
              </a:ext>
            </a:extLst>
          </p:cNvPr>
          <p:cNvGrpSpPr/>
          <p:nvPr/>
        </p:nvGrpSpPr>
        <p:grpSpPr>
          <a:xfrm rot="750432">
            <a:off x="6323536" y="1206712"/>
            <a:ext cx="898041" cy="274058"/>
            <a:chOff x="4702565" y="1386749"/>
            <a:chExt cx="898041" cy="2740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AD8404-8CC0-4D6F-984F-B9A7AA86EF64}"/>
                </a:ext>
              </a:extLst>
            </p:cNvPr>
            <p:cNvSpPr/>
            <p:nvPr/>
          </p:nvSpPr>
          <p:spPr>
            <a:xfrm rot="20879891">
              <a:off x="4719870" y="1475548"/>
              <a:ext cx="871481" cy="185259"/>
            </a:xfrm>
            <a:prstGeom prst="rect">
              <a:avLst/>
            </a:prstGeom>
            <a:solidFill>
              <a:srgbClr val="AA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591172-2F64-4FF8-ABB2-246F952380EB}"/>
                </a:ext>
              </a:extLst>
            </p:cNvPr>
            <p:cNvSpPr txBox="1"/>
            <p:nvPr/>
          </p:nvSpPr>
          <p:spPr>
            <a:xfrm rot="20879891">
              <a:off x="4702565" y="1386749"/>
              <a:ext cx="898041" cy="230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RDF_1</a:t>
              </a:r>
              <a:endParaRPr lang="en-DE" sz="1600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81B2C9-4C6A-4620-90F3-A1D485F5574A}"/>
              </a:ext>
            </a:extLst>
          </p:cNvPr>
          <p:cNvCxnSpPr>
            <a:cxnSpLocks/>
            <a:stCxn id="27" idx="4"/>
            <a:endCxn id="30" idx="0"/>
          </p:cNvCxnSpPr>
          <p:nvPr/>
        </p:nvCxnSpPr>
        <p:spPr>
          <a:xfrm flipH="1">
            <a:off x="5488941" y="2945346"/>
            <a:ext cx="21250" cy="98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19C9F3-5E4B-4FBF-8824-5C07E9D8F9E4}"/>
              </a:ext>
            </a:extLst>
          </p:cNvPr>
          <p:cNvCxnSpPr>
            <a:cxnSpLocks/>
            <a:endCxn id="145" idx="1"/>
          </p:cNvCxnSpPr>
          <p:nvPr/>
        </p:nvCxnSpPr>
        <p:spPr>
          <a:xfrm>
            <a:off x="6325563" y="2339885"/>
            <a:ext cx="1727316" cy="7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DA6813-17C7-4B08-AE5D-A6255027B9E5}"/>
              </a:ext>
            </a:extLst>
          </p:cNvPr>
          <p:cNvGrpSpPr/>
          <p:nvPr/>
        </p:nvGrpSpPr>
        <p:grpSpPr>
          <a:xfrm rot="859096">
            <a:off x="6609071" y="2253598"/>
            <a:ext cx="898041" cy="338554"/>
            <a:chOff x="4706995" y="1393729"/>
            <a:chExt cx="898041" cy="33855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7347A6-572D-488B-80C7-901AA8E6D582}"/>
                </a:ext>
              </a:extLst>
            </p:cNvPr>
            <p:cNvSpPr/>
            <p:nvPr/>
          </p:nvSpPr>
          <p:spPr>
            <a:xfrm rot="20879891">
              <a:off x="4719870" y="1475548"/>
              <a:ext cx="871481" cy="185259"/>
            </a:xfrm>
            <a:prstGeom prst="rect">
              <a:avLst/>
            </a:prstGeom>
            <a:solidFill>
              <a:srgbClr val="AA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904EC5-5BA8-4A7D-A73F-A80C0F7BA4D2}"/>
                </a:ext>
              </a:extLst>
            </p:cNvPr>
            <p:cNvSpPr txBox="1"/>
            <p:nvPr/>
          </p:nvSpPr>
          <p:spPr>
            <a:xfrm rot="20879891">
              <a:off x="4706995" y="1393729"/>
              <a:ext cx="898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RDF_2</a:t>
              </a:r>
              <a:endParaRPr lang="en-DE" sz="16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50DE850-CA16-4835-880C-2E8162882BE5}"/>
              </a:ext>
            </a:extLst>
          </p:cNvPr>
          <p:cNvGrpSpPr/>
          <p:nvPr/>
        </p:nvGrpSpPr>
        <p:grpSpPr>
          <a:xfrm>
            <a:off x="4694449" y="1642158"/>
            <a:ext cx="1653817" cy="1303188"/>
            <a:chOff x="188317" y="1722759"/>
            <a:chExt cx="1380377" cy="106646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F78690-B6E0-4C90-9A2B-DBF087731782}"/>
                </a:ext>
              </a:extLst>
            </p:cNvPr>
            <p:cNvSpPr/>
            <p:nvPr/>
          </p:nvSpPr>
          <p:spPr>
            <a:xfrm>
              <a:off x="335954" y="1722759"/>
              <a:ext cx="1066461" cy="1066461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766254-3317-4874-AA12-FA2750D523CF}"/>
                </a:ext>
              </a:extLst>
            </p:cNvPr>
            <p:cNvSpPr txBox="1"/>
            <p:nvPr/>
          </p:nvSpPr>
          <p:spPr>
            <a:xfrm>
              <a:off x="188317" y="2001586"/>
              <a:ext cx="1380377" cy="551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Dictionary</a:t>
              </a:r>
            </a:p>
            <a:p>
              <a:pPr algn="ctr"/>
              <a:r>
                <a:rPr lang="en-US" sz="1600" dirty="0"/>
                <a:t>&lt;</a:t>
              </a:r>
              <a:r>
                <a:rPr lang="en-US" sz="1600" dirty="0" err="1"/>
                <a:t>string,Object</a:t>
              </a:r>
              <a:r>
                <a:rPr lang="en-US" sz="1600" dirty="0"/>
                <a:t>&gt;</a:t>
              </a:r>
              <a:endParaRPr lang="en-DE" sz="16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0876536-4A1B-4CAD-B11E-EDEE2DDD12B5}"/>
              </a:ext>
            </a:extLst>
          </p:cNvPr>
          <p:cNvGrpSpPr/>
          <p:nvPr/>
        </p:nvGrpSpPr>
        <p:grpSpPr>
          <a:xfrm>
            <a:off x="5065384" y="3931993"/>
            <a:ext cx="806112" cy="765110"/>
            <a:chOff x="509504" y="1903445"/>
            <a:chExt cx="806112" cy="76511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05B021C-7054-4E43-922F-AED82762A517}"/>
                </a:ext>
              </a:extLst>
            </p:cNvPr>
            <p:cNvSpPr/>
            <p:nvPr/>
          </p:nvSpPr>
          <p:spPr>
            <a:xfrm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1E1318-DE6F-4B85-B668-23A5898EC549}"/>
                </a:ext>
              </a:extLst>
            </p:cNvPr>
            <p:cNvSpPr txBox="1"/>
            <p:nvPr/>
          </p:nvSpPr>
          <p:spPr>
            <a:xfrm>
              <a:off x="509504" y="2128956"/>
              <a:ext cx="806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rdf:Bag</a:t>
              </a:r>
              <a:endParaRPr lang="en-DE" sz="16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7DB9C8F-903C-4455-B726-F864A0DF2F3E}"/>
              </a:ext>
            </a:extLst>
          </p:cNvPr>
          <p:cNvSpPr txBox="1"/>
          <p:nvPr/>
        </p:nvSpPr>
        <p:spPr>
          <a:xfrm>
            <a:off x="4683282" y="3269392"/>
            <a:ext cx="89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rdf:type</a:t>
            </a:r>
            <a:endParaRPr lang="en-DE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FB58563-9AC7-4A54-A2FC-139DB705B16E}"/>
              </a:ext>
            </a:extLst>
          </p:cNvPr>
          <p:cNvCxnSpPr>
            <a:cxnSpLocks/>
            <a:stCxn id="27" idx="5"/>
          </p:cNvCxnSpPr>
          <p:nvPr/>
        </p:nvCxnSpPr>
        <p:spPr>
          <a:xfrm>
            <a:off x="5961932" y="2754499"/>
            <a:ext cx="2026156" cy="157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22DC0F2-7226-45BD-9938-9A8F07E66F2F}"/>
              </a:ext>
            </a:extLst>
          </p:cNvPr>
          <p:cNvGrpSpPr/>
          <p:nvPr/>
        </p:nvGrpSpPr>
        <p:grpSpPr>
          <a:xfrm>
            <a:off x="6359572" y="3644121"/>
            <a:ext cx="1532600" cy="338554"/>
            <a:chOff x="2618296" y="2158346"/>
            <a:chExt cx="967680" cy="911144"/>
          </a:xfrm>
          <a:solidFill>
            <a:srgbClr val="AACCFF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CFD31E9-B26F-4220-A7AC-4F4D44470E1B}"/>
                </a:ext>
              </a:extLst>
            </p:cNvPr>
            <p:cNvSpPr/>
            <p:nvPr/>
          </p:nvSpPr>
          <p:spPr>
            <a:xfrm>
              <a:off x="2618296" y="2284737"/>
              <a:ext cx="967680" cy="6780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285D89-0985-459D-A4BA-537D4C8BF712}"/>
                </a:ext>
              </a:extLst>
            </p:cNvPr>
            <p:cNvSpPr txBox="1"/>
            <p:nvPr/>
          </p:nvSpPr>
          <p:spPr>
            <a:xfrm>
              <a:off x="2637391" y="2158346"/>
              <a:ext cx="929489" cy="911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BHoM:Contains</a:t>
              </a:r>
              <a:endParaRPr lang="en-DE" sz="16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131A47-ACF8-4AAA-B27A-BD06DFFEFA61}"/>
              </a:ext>
            </a:extLst>
          </p:cNvPr>
          <p:cNvGrpSpPr/>
          <p:nvPr/>
        </p:nvGrpSpPr>
        <p:grpSpPr>
          <a:xfrm>
            <a:off x="7774777" y="4014103"/>
            <a:ext cx="1520037" cy="1271046"/>
            <a:chOff x="475565" y="1903445"/>
            <a:chExt cx="914991" cy="76511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E367463-A0CB-4143-818F-C9078A312F3F}"/>
                </a:ext>
              </a:extLst>
            </p:cNvPr>
            <p:cNvSpPr/>
            <p:nvPr/>
          </p:nvSpPr>
          <p:spPr>
            <a:xfrm rot="19953470"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3332017-D351-4FAF-855B-A55686F6164A}"/>
                </a:ext>
              </a:extLst>
            </p:cNvPr>
            <p:cNvSpPr txBox="1"/>
            <p:nvPr/>
          </p:nvSpPr>
          <p:spPr>
            <a:xfrm>
              <a:off x="475565" y="2082079"/>
              <a:ext cx="914991" cy="352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Tuple</a:t>
              </a:r>
              <a:br>
                <a:rPr lang="en-US" sz="1600" dirty="0"/>
              </a:br>
              <a:r>
                <a:rPr lang="en-US" sz="1600" dirty="0"/>
                <a:t>&lt;string, object&gt;</a:t>
              </a:r>
              <a:endParaRPr lang="en-DE" sz="1600" dirty="0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F3ED40-3063-47BB-A8B2-760E4E661A52}"/>
              </a:ext>
            </a:extLst>
          </p:cNvPr>
          <p:cNvCxnSpPr>
            <a:cxnSpLocks/>
            <a:stCxn id="45" idx="6"/>
            <a:endCxn id="67" idx="1"/>
          </p:cNvCxnSpPr>
          <p:nvPr/>
        </p:nvCxnSpPr>
        <p:spPr>
          <a:xfrm flipV="1">
            <a:off x="9098808" y="4140103"/>
            <a:ext cx="1294391" cy="21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C11DB60-F452-48B6-A92F-1561E6097DEA}"/>
              </a:ext>
            </a:extLst>
          </p:cNvPr>
          <p:cNvCxnSpPr>
            <a:cxnSpLocks/>
            <a:stCxn id="45" idx="5"/>
            <a:endCxn id="69" idx="2"/>
          </p:cNvCxnSpPr>
          <p:nvPr/>
        </p:nvCxnSpPr>
        <p:spPr>
          <a:xfrm>
            <a:off x="9140712" y="4841343"/>
            <a:ext cx="1402200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5FB076-58BE-4005-8B38-CC5F95520750}"/>
              </a:ext>
            </a:extLst>
          </p:cNvPr>
          <p:cNvGrpSpPr/>
          <p:nvPr/>
        </p:nvGrpSpPr>
        <p:grpSpPr>
          <a:xfrm>
            <a:off x="9351665" y="3957794"/>
            <a:ext cx="892456" cy="338554"/>
            <a:chOff x="2618295" y="2076714"/>
            <a:chExt cx="842770" cy="1074429"/>
          </a:xfrm>
          <a:solidFill>
            <a:srgbClr val="AACCFF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7C8C6F5-51D3-4823-8B3E-8C81B30B89B6}"/>
                </a:ext>
              </a:extLst>
            </p:cNvPr>
            <p:cNvSpPr/>
            <p:nvPr/>
          </p:nvSpPr>
          <p:spPr>
            <a:xfrm>
              <a:off x="2618295" y="2284737"/>
              <a:ext cx="842770" cy="6780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C59211C-37AB-4327-AB67-24D5906C17CE}"/>
                </a:ext>
              </a:extLst>
            </p:cNvPr>
            <p:cNvSpPr txBox="1"/>
            <p:nvPr/>
          </p:nvSpPr>
          <p:spPr>
            <a:xfrm>
              <a:off x="2637393" y="2076714"/>
              <a:ext cx="810383" cy="1074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keyType</a:t>
              </a:r>
              <a:endParaRPr lang="en-DE" sz="16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C7BD27B-C067-4FFD-B5C2-E197921C0DF3}"/>
              </a:ext>
            </a:extLst>
          </p:cNvPr>
          <p:cNvGrpSpPr/>
          <p:nvPr/>
        </p:nvGrpSpPr>
        <p:grpSpPr>
          <a:xfrm>
            <a:off x="9258107" y="4794526"/>
            <a:ext cx="1086455" cy="338554"/>
            <a:chOff x="2537302" y="2475212"/>
            <a:chExt cx="971214" cy="1737901"/>
          </a:xfrm>
          <a:solidFill>
            <a:srgbClr val="AACCFF"/>
          </a:solidFill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10AFE8E-306B-41B9-98FD-DC92C1B1208E}"/>
                </a:ext>
              </a:extLst>
            </p:cNvPr>
            <p:cNvSpPr/>
            <p:nvPr/>
          </p:nvSpPr>
          <p:spPr>
            <a:xfrm>
              <a:off x="2613943" y="2600647"/>
              <a:ext cx="894573" cy="1198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4B75E0A-26F3-4CC2-BEF0-AF989DFBD0F0}"/>
                </a:ext>
              </a:extLst>
            </p:cNvPr>
            <p:cNvSpPr txBox="1"/>
            <p:nvPr/>
          </p:nvSpPr>
          <p:spPr>
            <a:xfrm>
              <a:off x="2537302" y="2475212"/>
              <a:ext cx="953288" cy="1737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ValueType</a:t>
              </a:r>
              <a:endParaRPr lang="en-DE" sz="16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5427291-3EA5-4453-8BC3-58ADEA8E1F23}"/>
              </a:ext>
            </a:extLst>
          </p:cNvPr>
          <p:cNvGrpSpPr/>
          <p:nvPr/>
        </p:nvGrpSpPr>
        <p:grpSpPr>
          <a:xfrm>
            <a:off x="10393199" y="3970826"/>
            <a:ext cx="1116699" cy="338554"/>
            <a:chOff x="1882031" y="1317139"/>
            <a:chExt cx="1116699" cy="33855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8262F99-73A7-4BAE-BDA7-2964F05A74B1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218F98E-768E-4396-B0DC-54BAF0BCE19F}"/>
                </a:ext>
              </a:extLst>
            </p:cNvPr>
            <p:cNvSpPr txBox="1"/>
            <p:nvPr/>
          </p:nvSpPr>
          <p:spPr>
            <a:xfrm>
              <a:off x="1882031" y="1317139"/>
              <a:ext cx="11166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xsd:string</a:t>
              </a:r>
              <a:endParaRPr lang="en-DE" sz="16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224ADCD-EA70-4C49-B127-8A00A43FBA61}"/>
              </a:ext>
            </a:extLst>
          </p:cNvPr>
          <p:cNvGrpSpPr/>
          <p:nvPr/>
        </p:nvGrpSpPr>
        <p:grpSpPr>
          <a:xfrm>
            <a:off x="10501994" y="4841343"/>
            <a:ext cx="806028" cy="765110"/>
            <a:chOff x="509588" y="1903445"/>
            <a:chExt cx="806028" cy="76511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83039CE-A56C-44A7-AE6B-A032E39D3153}"/>
                </a:ext>
              </a:extLst>
            </p:cNvPr>
            <p:cNvSpPr/>
            <p:nvPr/>
          </p:nvSpPr>
          <p:spPr>
            <a:xfrm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62BC99C-B15E-4124-9924-C4881A88F45A}"/>
                </a:ext>
              </a:extLst>
            </p:cNvPr>
            <p:cNvSpPr txBox="1"/>
            <p:nvPr/>
          </p:nvSpPr>
          <p:spPr>
            <a:xfrm>
              <a:off x="509588" y="2018177"/>
              <a:ext cx="8060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systemObject</a:t>
              </a:r>
              <a:endParaRPr lang="en-DE" sz="1600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78A072A-C639-4432-BEC1-6B36E6C8EC43}"/>
              </a:ext>
            </a:extLst>
          </p:cNvPr>
          <p:cNvGrpSpPr/>
          <p:nvPr/>
        </p:nvGrpSpPr>
        <p:grpSpPr>
          <a:xfrm>
            <a:off x="7485384" y="500401"/>
            <a:ext cx="923731" cy="765110"/>
            <a:chOff x="465184" y="1903445"/>
            <a:chExt cx="923731" cy="76511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D02E55D-1182-4BA0-B25C-3444A813104F}"/>
                </a:ext>
              </a:extLst>
            </p:cNvPr>
            <p:cNvSpPr/>
            <p:nvPr/>
          </p:nvSpPr>
          <p:spPr>
            <a:xfrm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6F9C494-DAA5-477D-BD06-BDD0AD1FA6AD}"/>
                </a:ext>
              </a:extLst>
            </p:cNvPr>
            <p:cNvSpPr txBox="1"/>
            <p:nvPr/>
          </p:nvSpPr>
          <p:spPr>
            <a:xfrm>
              <a:off x="465184" y="2114909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tuple</a:t>
              </a:r>
              <a:endParaRPr lang="en-DE" sz="1600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6242E77-B364-444F-9792-B47D91F42948}"/>
              </a:ext>
            </a:extLst>
          </p:cNvPr>
          <p:cNvGrpSpPr/>
          <p:nvPr/>
        </p:nvGrpSpPr>
        <p:grpSpPr>
          <a:xfrm>
            <a:off x="9626861" y="272930"/>
            <a:ext cx="1091682" cy="338554"/>
            <a:chOff x="1903445" y="1318956"/>
            <a:chExt cx="1091682" cy="338554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B257CEC-D799-4A00-AD1F-3D7E217B3BD7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DA426C9-5A00-496D-B708-95EE4D3C4FE1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data</a:t>
              </a:r>
              <a:endParaRPr lang="en-DE" sz="1600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3E19AFA-79AB-42DF-A7FE-F801FB2D5E3E}"/>
              </a:ext>
            </a:extLst>
          </p:cNvPr>
          <p:cNvCxnSpPr>
            <a:cxnSpLocks/>
            <a:stCxn id="85" idx="7"/>
            <a:endCxn id="88" idx="1"/>
          </p:cNvCxnSpPr>
          <p:nvPr/>
        </p:nvCxnSpPr>
        <p:spPr>
          <a:xfrm flipV="1">
            <a:off x="8223768" y="442207"/>
            <a:ext cx="1403093" cy="17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61884EA-E068-4E48-96CC-A584667EC99A}"/>
              </a:ext>
            </a:extLst>
          </p:cNvPr>
          <p:cNvGrpSpPr/>
          <p:nvPr/>
        </p:nvGrpSpPr>
        <p:grpSpPr>
          <a:xfrm>
            <a:off x="8514745" y="413653"/>
            <a:ext cx="774708" cy="338554"/>
            <a:chOff x="2610072" y="2073410"/>
            <a:chExt cx="1091682" cy="33855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39DE49C-4BB1-4A7F-BD1D-360BFE550897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28DB9D8-E526-4033-A75C-FB2B53D02B6D}"/>
                </a:ext>
              </a:extLst>
            </p:cNvPr>
            <p:cNvSpPr txBox="1"/>
            <p:nvPr/>
          </p:nvSpPr>
          <p:spPr>
            <a:xfrm>
              <a:off x="2694047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Key</a:t>
              </a:r>
              <a:endParaRPr lang="en-DE" sz="1600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DF2ABB4-5E63-4707-AEC2-C1AE09CA28AB}"/>
              </a:ext>
            </a:extLst>
          </p:cNvPr>
          <p:cNvGrpSpPr/>
          <p:nvPr/>
        </p:nvGrpSpPr>
        <p:grpSpPr>
          <a:xfrm>
            <a:off x="9632805" y="911686"/>
            <a:ext cx="1091682" cy="338554"/>
            <a:chOff x="1903445" y="1318956"/>
            <a:chExt cx="1091682" cy="338554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66717B5-7DF1-4729-AA79-609029E43080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A522119-A370-4567-9618-C448A2CFF252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data</a:t>
              </a:r>
              <a:endParaRPr lang="en-DE" sz="1600" dirty="0"/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81586DE-1B14-4789-A64F-5E826E12663A}"/>
              </a:ext>
            </a:extLst>
          </p:cNvPr>
          <p:cNvCxnSpPr>
            <a:cxnSpLocks/>
            <a:stCxn id="85" idx="5"/>
            <a:endCxn id="99" idx="1"/>
          </p:cNvCxnSpPr>
          <p:nvPr/>
        </p:nvCxnSpPr>
        <p:spPr>
          <a:xfrm flipV="1">
            <a:off x="8223768" y="1080963"/>
            <a:ext cx="1409037" cy="7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ED4B81E-5232-43BB-BB4A-91534BB10097}"/>
              </a:ext>
            </a:extLst>
          </p:cNvPr>
          <p:cNvGrpSpPr/>
          <p:nvPr/>
        </p:nvGrpSpPr>
        <p:grpSpPr>
          <a:xfrm rot="202461">
            <a:off x="8503641" y="935737"/>
            <a:ext cx="820049" cy="348827"/>
            <a:chOff x="2610072" y="2073410"/>
            <a:chExt cx="1091682" cy="33855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05F7CCF-E9E5-4525-86F4-1796AD02F89E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CF06039-A40C-4501-BAE7-256B62790B89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Value</a:t>
              </a:r>
              <a:endParaRPr lang="en-DE" sz="1600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371D21D-B22C-48B4-8B59-51D6E5903302}"/>
              </a:ext>
            </a:extLst>
          </p:cNvPr>
          <p:cNvGrpSpPr/>
          <p:nvPr/>
        </p:nvGrpSpPr>
        <p:grpSpPr>
          <a:xfrm>
            <a:off x="8052879" y="2036011"/>
            <a:ext cx="923731" cy="765110"/>
            <a:chOff x="465184" y="1903445"/>
            <a:chExt cx="923731" cy="765110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56607073-4A1C-46B1-AC46-5F2FFB7D8466}"/>
                </a:ext>
              </a:extLst>
            </p:cNvPr>
            <p:cNvSpPr/>
            <p:nvPr/>
          </p:nvSpPr>
          <p:spPr>
            <a:xfrm>
              <a:off x="550506" y="1903445"/>
              <a:ext cx="765110" cy="765110"/>
            </a:xfrm>
            <a:prstGeom prst="ellipse">
              <a:avLst/>
            </a:prstGeom>
            <a:solidFill>
              <a:srgbClr val="AA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C9D2F3D-3E78-4DC2-A2D2-B5C134889375}"/>
                </a:ext>
              </a:extLst>
            </p:cNvPr>
            <p:cNvSpPr txBox="1"/>
            <p:nvPr/>
          </p:nvSpPr>
          <p:spPr>
            <a:xfrm>
              <a:off x="465184" y="2114909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tuple</a:t>
              </a:r>
              <a:endParaRPr lang="en-DE" sz="1600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C3E135A-3528-4CBC-9563-86C9F33328CB}"/>
              </a:ext>
            </a:extLst>
          </p:cNvPr>
          <p:cNvGrpSpPr/>
          <p:nvPr/>
        </p:nvGrpSpPr>
        <p:grpSpPr>
          <a:xfrm>
            <a:off x="10194356" y="1967165"/>
            <a:ext cx="1091682" cy="338554"/>
            <a:chOff x="1903445" y="1318956"/>
            <a:chExt cx="1091682" cy="338554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592DEFC-FC00-4653-B049-B4278E4B59A9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78053D1-9F9F-4FC5-AB0A-70B94D846980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data</a:t>
              </a:r>
              <a:endParaRPr lang="en-DE" sz="1600" dirty="0"/>
            </a:p>
          </p:txBody>
        </p:sp>
      </p:grp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66D8F52-BA3B-45C6-892D-E2DBCBECB8AA}"/>
              </a:ext>
            </a:extLst>
          </p:cNvPr>
          <p:cNvCxnSpPr>
            <a:cxnSpLocks/>
            <a:stCxn id="144" idx="7"/>
            <a:endCxn id="147" idx="1"/>
          </p:cNvCxnSpPr>
          <p:nvPr/>
        </p:nvCxnSpPr>
        <p:spPr>
          <a:xfrm flipV="1">
            <a:off x="8791263" y="2136442"/>
            <a:ext cx="1403093" cy="1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6FEB693-4FD1-4E5C-B11D-A4CC3B8C5C6F}"/>
              </a:ext>
            </a:extLst>
          </p:cNvPr>
          <p:cNvGrpSpPr/>
          <p:nvPr/>
        </p:nvGrpSpPr>
        <p:grpSpPr>
          <a:xfrm>
            <a:off x="9082240" y="1995918"/>
            <a:ext cx="774708" cy="338554"/>
            <a:chOff x="2610072" y="2073410"/>
            <a:chExt cx="1091682" cy="338554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9901695-75D2-44FD-9421-2E6FC4E41427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17EF82A-E111-4243-B8A4-A4CFBC737BBC}"/>
                </a:ext>
              </a:extLst>
            </p:cNvPr>
            <p:cNvSpPr txBox="1"/>
            <p:nvPr/>
          </p:nvSpPr>
          <p:spPr>
            <a:xfrm>
              <a:off x="2694047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Key</a:t>
              </a:r>
              <a:endParaRPr lang="en-DE" sz="1600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C520AF3-614B-489B-B7B7-B34898D6E1CE}"/>
              </a:ext>
            </a:extLst>
          </p:cNvPr>
          <p:cNvGrpSpPr/>
          <p:nvPr/>
        </p:nvGrpSpPr>
        <p:grpSpPr>
          <a:xfrm>
            <a:off x="10200300" y="2652575"/>
            <a:ext cx="1091682" cy="338554"/>
            <a:chOff x="1903445" y="1318956"/>
            <a:chExt cx="1091682" cy="338554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B5DA0F9-D80E-4F46-8DFD-80C1D52FE9E3}"/>
                </a:ext>
              </a:extLst>
            </p:cNvPr>
            <p:cNvSpPr/>
            <p:nvPr/>
          </p:nvSpPr>
          <p:spPr>
            <a:xfrm>
              <a:off x="1903445" y="1362269"/>
              <a:ext cx="1091682" cy="251928"/>
            </a:xfrm>
            <a:prstGeom prst="rect">
              <a:avLst/>
            </a:prstGeom>
            <a:solidFill>
              <a:srgbClr val="FFD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A28315E-24B4-4678-B726-C440FC2640ED}"/>
                </a:ext>
              </a:extLst>
            </p:cNvPr>
            <p:cNvSpPr txBox="1"/>
            <p:nvPr/>
          </p:nvSpPr>
          <p:spPr>
            <a:xfrm>
              <a:off x="1987420" y="1318956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data</a:t>
              </a:r>
              <a:endParaRPr lang="en-DE" sz="1600" dirty="0"/>
            </a:p>
          </p:txBody>
        </p:sp>
      </p:grp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5B5384E-9EE0-480C-9F9A-201B8D018E4F}"/>
              </a:ext>
            </a:extLst>
          </p:cNvPr>
          <p:cNvCxnSpPr>
            <a:cxnSpLocks/>
            <a:stCxn id="144" idx="5"/>
            <a:endCxn id="154" idx="1"/>
          </p:cNvCxnSpPr>
          <p:nvPr/>
        </p:nvCxnSpPr>
        <p:spPr>
          <a:xfrm>
            <a:off x="8791263" y="2689073"/>
            <a:ext cx="1409037" cy="13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83DB1C60-1413-4F00-877E-DF3EDCD66173}"/>
              </a:ext>
            </a:extLst>
          </p:cNvPr>
          <p:cNvGrpSpPr/>
          <p:nvPr/>
        </p:nvGrpSpPr>
        <p:grpSpPr>
          <a:xfrm rot="202461">
            <a:off x="9082784" y="2618470"/>
            <a:ext cx="820049" cy="348827"/>
            <a:chOff x="2610072" y="2073410"/>
            <a:chExt cx="1091682" cy="338554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5576957-0C30-4277-90EE-DB6369DDF6F7}"/>
                </a:ext>
              </a:extLst>
            </p:cNvPr>
            <p:cNvSpPr/>
            <p:nvPr/>
          </p:nvSpPr>
          <p:spPr>
            <a:xfrm>
              <a:off x="2610072" y="2116723"/>
              <a:ext cx="1091682" cy="2519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0BC96EF-4E4E-44D1-B5EA-59C7BC1ED41D}"/>
                </a:ext>
              </a:extLst>
            </p:cNvPr>
            <p:cNvSpPr txBox="1"/>
            <p:nvPr/>
          </p:nvSpPr>
          <p:spPr>
            <a:xfrm>
              <a:off x="2694046" y="2073410"/>
              <a:ext cx="923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Value</a:t>
              </a:r>
              <a:endParaRPr lang="en-DE" sz="1600" dirty="0"/>
            </a:p>
          </p:txBody>
        </p:sp>
      </p:grp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FB8C051-3A64-41D0-B3E6-E03287C43C5B}"/>
              </a:ext>
            </a:extLst>
          </p:cNvPr>
          <p:cNvCxnSpPr>
            <a:cxnSpLocks/>
            <a:stCxn id="144" idx="4"/>
            <a:endCxn id="45" idx="7"/>
          </p:cNvCxnSpPr>
          <p:nvPr/>
        </p:nvCxnSpPr>
        <p:spPr>
          <a:xfrm>
            <a:off x="8520756" y="2801121"/>
            <a:ext cx="205757" cy="124258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80DB158-B0FF-4545-B331-5FE157B05EF8}"/>
              </a:ext>
            </a:extLst>
          </p:cNvPr>
          <p:cNvCxnSpPr>
            <a:cxnSpLocks/>
            <a:stCxn id="85" idx="3"/>
            <a:endCxn id="45" idx="0"/>
          </p:cNvCxnSpPr>
          <p:nvPr/>
        </p:nvCxnSpPr>
        <p:spPr>
          <a:xfrm>
            <a:off x="7682754" y="1153463"/>
            <a:ext cx="559159" cy="293215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2C68642-0080-497E-B70A-3B154ACD74C9}"/>
              </a:ext>
            </a:extLst>
          </p:cNvPr>
          <p:cNvSpPr txBox="1"/>
          <p:nvPr/>
        </p:nvSpPr>
        <p:spPr>
          <a:xfrm>
            <a:off x="8238158" y="3244806"/>
            <a:ext cx="89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highlight>
                  <a:srgbClr val="FFFFFF"/>
                </a:highlight>
              </a:rPr>
              <a:t>rdf:type</a:t>
            </a:r>
            <a:endParaRPr lang="en-DE" sz="1600" dirty="0">
              <a:highlight>
                <a:srgbClr val="FFFFFF"/>
              </a:highlight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BDAA237-5BD4-4FB6-A0F7-E7EB07168A3B}"/>
              </a:ext>
            </a:extLst>
          </p:cNvPr>
          <p:cNvSpPr txBox="1"/>
          <p:nvPr/>
        </p:nvSpPr>
        <p:spPr>
          <a:xfrm>
            <a:off x="7495549" y="2921798"/>
            <a:ext cx="89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highlight>
                  <a:srgbClr val="FFFFFF"/>
                </a:highlight>
              </a:rPr>
              <a:t>rdf:type</a:t>
            </a:r>
            <a:endParaRPr lang="en-DE" sz="1600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1687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11E3-52B7-425E-B70B-5A780278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1D54B-2B97-467F-B6C5-EBE2BE729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5F840-B597-424E-883A-8ADC217CB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Microsoft Office PowerPoint</Application>
  <PresentationFormat>Widescreen</PresentationFormat>
  <Paragraphs>183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Diellza Elshani</dc:creator>
  <cp:lastModifiedBy>Diellza Elshani</cp:lastModifiedBy>
  <cp:revision>7</cp:revision>
  <dcterms:created xsi:type="dcterms:W3CDTF">2022-02-25T14:44:15Z</dcterms:created>
  <dcterms:modified xsi:type="dcterms:W3CDTF">2022-04-01T12:04:23Z</dcterms:modified>
</cp:coreProperties>
</file>