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4"/>
  </p:sldMasterIdLst>
  <p:notesMasterIdLst>
    <p:notesMasterId r:id="rId15"/>
  </p:notesMasterIdLst>
  <p:handoutMasterIdLst>
    <p:handoutMasterId r:id="rId16"/>
  </p:handoutMasterIdLst>
  <p:sldIdLst>
    <p:sldId id="1287" r:id="rId5"/>
    <p:sldId id="602" r:id="rId6"/>
    <p:sldId id="1293" r:id="rId7"/>
    <p:sldId id="1296" r:id="rId8"/>
    <p:sldId id="1294" r:id="rId9"/>
    <p:sldId id="1289" r:id="rId10"/>
    <p:sldId id="1290" r:id="rId11"/>
    <p:sldId id="1291" r:id="rId12"/>
    <p:sldId id="1292" r:id="rId13"/>
    <p:sldId id="1295" r:id="rId14"/>
  </p:sldIdLst>
  <p:sldSz cx="9144000" cy="5715000" type="screen16x10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234D"/>
    <a:srgbClr val="968C83"/>
    <a:srgbClr val="A0D2C9"/>
    <a:srgbClr val="E6484D"/>
    <a:srgbClr val="702F8A"/>
    <a:srgbClr val="FF5050"/>
    <a:srgbClr val="C4D600"/>
    <a:srgbClr val="000000"/>
    <a:srgbClr val="898989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CF0E32-31DC-4C94-944D-BA59A6A6492E}" v="535" dt="2021-08-06T09:23:58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11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isher" userId="56e5e478-214b-4c71-8934-b534174f7106" providerId="ADAL" clId="{B8C5775B-6D60-1647-9CD2-E10E9DB721B7}"/>
    <pc:docChg chg="undo custSel addSld delSld modSld">
      <pc:chgData name="Al Fisher" userId="56e5e478-214b-4c71-8934-b534174f7106" providerId="ADAL" clId="{B8C5775B-6D60-1647-9CD2-E10E9DB721B7}" dt="2021-07-26T13:06:37.601" v="413"/>
      <pc:docMkLst>
        <pc:docMk/>
      </pc:docMkLst>
      <pc:sldChg chg="addSp delSp">
        <pc:chgData name="Al Fisher" userId="56e5e478-214b-4c71-8934-b534174f7106" providerId="ADAL" clId="{B8C5775B-6D60-1647-9CD2-E10E9DB721B7}" dt="2021-07-26T12:58:56.394" v="286"/>
        <pc:sldMkLst>
          <pc:docMk/>
          <pc:sldMk cId="3545529596" sldId="1288"/>
        </pc:sldMkLst>
        <pc:grpChg chg="add del">
          <ac:chgData name="Al Fisher" userId="56e5e478-214b-4c71-8934-b534174f7106" providerId="ADAL" clId="{B8C5775B-6D60-1647-9CD2-E10E9DB721B7}" dt="2021-07-26T12:48:25.201" v="11"/>
          <ac:grpSpMkLst>
            <pc:docMk/>
            <pc:sldMk cId="3545529596" sldId="1288"/>
            <ac:grpSpMk id="6" creationId="{7FDD0C0D-A012-324E-AA1B-8BDBBB27B920}"/>
          </ac:grpSpMkLst>
        </pc:grpChg>
        <pc:grpChg chg="add del">
          <ac:chgData name="Al Fisher" userId="56e5e478-214b-4c71-8934-b534174f7106" providerId="ADAL" clId="{B8C5775B-6D60-1647-9CD2-E10E9DB721B7}" dt="2021-07-26T12:48:32.510" v="18"/>
          <ac:grpSpMkLst>
            <pc:docMk/>
            <pc:sldMk cId="3545529596" sldId="1288"/>
            <ac:grpSpMk id="11" creationId="{928B910F-098C-D84E-A024-285C40AD9D8E}"/>
          </ac:grpSpMkLst>
        </pc:grpChg>
        <pc:grpChg chg="add del">
          <ac:chgData name="Al Fisher" userId="56e5e478-214b-4c71-8934-b534174f7106" providerId="ADAL" clId="{B8C5775B-6D60-1647-9CD2-E10E9DB721B7}" dt="2021-07-26T12:48:48.755" v="52"/>
          <ac:grpSpMkLst>
            <pc:docMk/>
            <pc:sldMk cId="3545529596" sldId="1288"/>
            <ac:grpSpMk id="16" creationId="{4835CD36-463D-0A47-8D72-696961B3E905}"/>
          </ac:grpSpMkLst>
        </pc:grpChg>
        <pc:grpChg chg="add del">
          <ac:chgData name="Al Fisher" userId="56e5e478-214b-4c71-8934-b534174f7106" providerId="ADAL" clId="{B8C5775B-6D60-1647-9CD2-E10E9DB721B7}" dt="2021-07-26T12:48:58.467" v="54"/>
          <ac:grpSpMkLst>
            <pc:docMk/>
            <pc:sldMk cId="3545529596" sldId="1288"/>
            <ac:grpSpMk id="18" creationId="{F27681ED-7F30-AD46-A28A-32018D44BD9A}"/>
          </ac:grpSpMkLst>
        </pc:grpChg>
        <pc:grpChg chg="add">
          <ac:chgData name="Al Fisher" userId="56e5e478-214b-4c71-8934-b534174f7106" providerId="ADAL" clId="{B8C5775B-6D60-1647-9CD2-E10E9DB721B7}" dt="2021-07-26T12:48:44.818" v="43"/>
          <ac:grpSpMkLst>
            <pc:docMk/>
            <pc:sldMk cId="3545529596" sldId="1288"/>
            <ac:grpSpMk id="43" creationId="{05AA2400-6100-AA4A-8A86-0A6AF01BD511}"/>
          </ac:grpSpMkLst>
        </pc:grpChg>
        <pc:grpChg chg="add del">
          <ac:chgData name="Al Fisher" userId="56e5e478-214b-4c71-8934-b534174f7106" providerId="ADAL" clId="{B8C5775B-6D60-1647-9CD2-E10E9DB721B7}" dt="2021-07-26T12:48:58.467" v="54"/>
          <ac:grpSpMkLst>
            <pc:docMk/>
            <pc:sldMk cId="3545529596" sldId="1288"/>
            <ac:grpSpMk id="44" creationId="{55EA178F-0C99-5846-B45C-B1A6F421AA99}"/>
          </ac:grpSpMkLst>
        </pc:grpChg>
        <pc:grpChg chg="add">
          <ac:chgData name="Al Fisher" userId="56e5e478-214b-4c71-8934-b534174f7106" providerId="ADAL" clId="{B8C5775B-6D60-1647-9CD2-E10E9DB721B7}" dt="2021-07-26T12:48:48.755" v="52"/>
          <ac:grpSpMkLst>
            <pc:docMk/>
            <pc:sldMk cId="3545529596" sldId="1288"/>
            <ac:grpSpMk id="53" creationId="{69CBECA2-AD83-2243-8905-451212372118}"/>
          </ac:grpSpMkLst>
        </pc:grpChg>
        <pc:grpChg chg="add del">
          <ac:chgData name="Al Fisher" userId="56e5e478-214b-4c71-8934-b534174f7106" providerId="ADAL" clId="{B8C5775B-6D60-1647-9CD2-E10E9DB721B7}" dt="2021-07-26T12:49:02.233" v="57"/>
          <ac:grpSpMkLst>
            <pc:docMk/>
            <pc:sldMk cId="3545529596" sldId="1288"/>
            <ac:grpSpMk id="55" creationId="{D666AFAE-8F38-6945-B4EB-74D7C9C746FF}"/>
          </ac:grpSpMkLst>
        </pc:grpChg>
        <pc:grpChg chg="add">
          <ac:chgData name="Al Fisher" userId="56e5e478-214b-4c71-8934-b534174f7106" providerId="ADAL" clId="{B8C5775B-6D60-1647-9CD2-E10E9DB721B7}" dt="2021-07-26T12:49:02.233" v="57"/>
          <ac:grpSpMkLst>
            <pc:docMk/>
            <pc:sldMk cId="3545529596" sldId="1288"/>
            <ac:grpSpMk id="58" creationId="{7BDB0F67-811D-7F4E-B44C-65E04A2ED6F0}"/>
          </ac:grpSpMkLst>
        </pc:grpChg>
        <pc:grpChg chg="add del">
          <ac:chgData name="Al Fisher" userId="56e5e478-214b-4c71-8934-b534174f7106" providerId="ADAL" clId="{B8C5775B-6D60-1647-9CD2-E10E9DB721B7}" dt="2021-07-26T12:50:08.243" v="70"/>
          <ac:grpSpMkLst>
            <pc:docMk/>
            <pc:sldMk cId="3545529596" sldId="1288"/>
            <ac:grpSpMk id="64" creationId="{A4B96369-1E92-204F-92B6-4100026F90B2}"/>
          </ac:grpSpMkLst>
        </pc:grpChg>
        <pc:grpChg chg="add del">
          <ac:chgData name="Al Fisher" userId="56e5e478-214b-4c71-8934-b534174f7106" providerId="ADAL" clId="{B8C5775B-6D60-1647-9CD2-E10E9DB721B7}" dt="2021-07-26T12:50:20.564" v="87"/>
          <ac:grpSpMkLst>
            <pc:docMk/>
            <pc:sldMk cId="3545529596" sldId="1288"/>
            <ac:grpSpMk id="78" creationId="{F965DE71-CD5C-2242-90FE-FCF56116EDFA}"/>
          </ac:grpSpMkLst>
        </pc:grpChg>
        <pc:grpChg chg="add del">
          <ac:chgData name="Al Fisher" userId="56e5e478-214b-4c71-8934-b534174f7106" providerId="ADAL" clId="{B8C5775B-6D60-1647-9CD2-E10E9DB721B7}" dt="2021-07-26T12:50:42.936" v="119"/>
          <ac:grpSpMkLst>
            <pc:docMk/>
            <pc:sldMk cId="3545529596" sldId="1288"/>
            <ac:grpSpMk id="80" creationId="{A969A3F2-7E60-4F49-B2AD-5D5A92EC363C}"/>
          </ac:grpSpMkLst>
        </pc:grpChg>
        <pc:grpChg chg="add del">
          <ac:chgData name="Al Fisher" userId="56e5e478-214b-4c71-8934-b534174f7106" providerId="ADAL" clId="{B8C5775B-6D60-1647-9CD2-E10E9DB721B7}" dt="2021-07-26T12:50:42.936" v="119"/>
          <ac:grpSpMkLst>
            <pc:docMk/>
            <pc:sldMk cId="3545529596" sldId="1288"/>
            <ac:grpSpMk id="94" creationId="{135E6734-FAB7-114C-BFAE-50063BF2DD0F}"/>
          </ac:grpSpMkLst>
        </pc:grpChg>
        <pc:grpChg chg="add del">
          <ac:chgData name="Al Fisher" userId="56e5e478-214b-4c71-8934-b534174f7106" providerId="ADAL" clId="{B8C5775B-6D60-1647-9CD2-E10E9DB721B7}" dt="2021-07-26T12:50:46.090" v="123"/>
          <ac:grpSpMkLst>
            <pc:docMk/>
            <pc:sldMk cId="3545529596" sldId="1288"/>
            <ac:grpSpMk id="105" creationId="{6C559159-17D4-3B48-AE7B-6E5954837071}"/>
          </ac:grpSpMkLst>
        </pc:grpChg>
        <pc:grpChg chg="add del">
          <ac:chgData name="Al Fisher" userId="56e5e478-214b-4c71-8934-b534174f7106" providerId="ADAL" clId="{B8C5775B-6D60-1647-9CD2-E10E9DB721B7}" dt="2021-07-26T12:50:52.745" v="126"/>
          <ac:grpSpMkLst>
            <pc:docMk/>
            <pc:sldMk cId="3545529596" sldId="1288"/>
            <ac:grpSpMk id="112" creationId="{7E0DA909-0BF1-1D41-84A9-E4B304608706}"/>
          </ac:grpSpMkLst>
        </pc:grpChg>
        <pc:grpChg chg="add del">
          <ac:chgData name="Al Fisher" userId="56e5e478-214b-4c71-8934-b534174f7106" providerId="ADAL" clId="{B8C5775B-6D60-1647-9CD2-E10E9DB721B7}" dt="2021-07-26T12:50:52.745" v="126"/>
          <ac:grpSpMkLst>
            <pc:docMk/>
            <pc:sldMk cId="3545529596" sldId="1288"/>
            <ac:grpSpMk id="113" creationId="{3D83EE75-42BA-6C4F-A55B-A09DDBF07413}"/>
          </ac:grpSpMkLst>
        </pc:grpChg>
        <pc:grpChg chg="add del">
          <ac:chgData name="Al Fisher" userId="56e5e478-214b-4c71-8934-b534174f7106" providerId="ADAL" clId="{B8C5775B-6D60-1647-9CD2-E10E9DB721B7}" dt="2021-07-26T12:50:52.745" v="126"/>
          <ac:grpSpMkLst>
            <pc:docMk/>
            <pc:sldMk cId="3545529596" sldId="1288"/>
            <ac:grpSpMk id="117" creationId="{5D79D50A-E5BE-954C-BF70-6538DAE37083}"/>
          </ac:grpSpMkLst>
        </pc:grpChg>
        <pc:grpChg chg="add del">
          <ac:chgData name="Al Fisher" userId="56e5e478-214b-4c71-8934-b534174f7106" providerId="ADAL" clId="{B8C5775B-6D60-1647-9CD2-E10E9DB721B7}" dt="2021-07-26T12:50:54.999" v="128"/>
          <ac:grpSpMkLst>
            <pc:docMk/>
            <pc:sldMk cId="3545529596" sldId="1288"/>
            <ac:grpSpMk id="120" creationId="{A20FCEA9-53CB-BA40-A59A-C183EFE77B87}"/>
          </ac:grpSpMkLst>
        </pc:grpChg>
        <pc:grpChg chg="add del">
          <ac:chgData name="Al Fisher" userId="56e5e478-214b-4c71-8934-b534174f7106" providerId="ADAL" clId="{B8C5775B-6D60-1647-9CD2-E10E9DB721B7}" dt="2021-07-26T12:51:02.799" v="144"/>
          <ac:grpSpMkLst>
            <pc:docMk/>
            <pc:sldMk cId="3545529596" sldId="1288"/>
            <ac:grpSpMk id="122" creationId="{1F77E7C7-E2CC-3442-BADB-E14BB3761AFF}"/>
          </ac:grpSpMkLst>
        </pc:grpChg>
        <pc:grpChg chg="add">
          <ac:chgData name="Al Fisher" userId="56e5e478-214b-4c71-8934-b534174f7106" providerId="ADAL" clId="{B8C5775B-6D60-1647-9CD2-E10E9DB721B7}" dt="2021-07-26T12:51:02.799" v="144"/>
          <ac:grpSpMkLst>
            <pc:docMk/>
            <pc:sldMk cId="3545529596" sldId="1288"/>
            <ac:grpSpMk id="138" creationId="{8D6C9ED4-7F43-B24B-BA25-D9A3B099BB05}"/>
          </ac:grpSpMkLst>
        </pc:grpChg>
        <pc:grpChg chg="add del">
          <ac:chgData name="Al Fisher" userId="56e5e478-214b-4c71-8934-b534174f7106" providerId="ADAL" clId="{B8C5775B-6D60-1647-9CD2-E10E9DB721B7}" dt="2021-07-26T12:54:40.319" v="186"/>
          <ac:grpSpMkLst>
            <pc:docMk/>
            <pc:sldMk cId="3545529596" sldId="1288"/>
            <ac:grpSpMk id="141" creationId="{8A045A06-CE0A-8E42-81A9-04392BF2266B}"/>
          </ac:grpSpMkLst>
        </pc:grpChg>
        <pc:grpChg chg="add del">
          <ac:chgData name="Al Fisher" userId="56e5e478-214b-4c71-8934-b534174f7106" providerId="ADAL" clId="{B8C5775B-6D60-1647-9CD2-E10E9DB721B7}" dt="2021-07-26T12:55:22.739" v="196"/>
          <ac:grpSpMkLst>
            <pc:docMk/>
            <pc:sldMk cId="3545529596" sldId="1288"/>
            <ac:grpSpMk id="162" creationId="{2A5D3EAD-6636-9B42-9751-4AF64BD45E70}"/>
          </ac:grpSpMkLst>
        </pc:grpChg>
        <pc:grpChg chg="add del">
          <ac:chgData name="Al Fisher" userId="56e5e478-214b-4c71-8934-b534174f7106" providerId="ADAL" clId="{B8C5775B-6D60-1647-9CD2-E10E9DB721B7}" dt="2021-07-26T12:55:22.739" v="196"/>
          <ac:grpSpMkLst>
            <pc:docMk/>
            <pc:sldMk cId="3545529596" sldId="1288"/>
            <ac:grpSpMk id="165" creationId="{88C96CAA-F749-404D-A245-982122131B68}"/>
          </ac:grpSpMkLst>
        </pc:grpChg>
        <pc:grpChg chg="add del">
          <ac:chgData name="Al Fisher" userId="56e5e478-214b-4c71-8934-b534174f7106" providerId="ADAL" clId="{B8C5775B-6D60-1647-9CD2-E10E9DB721B7}" dt="2021-07-26T12:55:24.873" v="201"/>
          <ac:grpSpMkLst>
            <pc:docMk/>
            <pc:sldMk cId="3545529596" sldId="1288"/>
            <ac:grpSpMk id="172" creationId="{3A6F2124-A852-9642-98BC-86541D05C97E}"/>
          </ac:grpSpMkLst>
        </pc:grpChg>
        <pc:grpChg chg="add del">
          <ac:chgData name="Al Fisher" userId="56e5e478-214b-4c71-8934-b534174f7106" providerId="ADAL" clId="{B8C5775B-6D60-1647-9CD2-E10E9DB721B7}" dt="2021-07-26T12:55:34.594" v="211"/>
          <ac:grpSpMkLst>
            <pc:docMk/>
            <pc:sldMk cId="3545529596" sldId="1288"/>
            <ac:grpSpMk id="177" creationId="{4CD2438A-FCF6-254D-99F2-1390E0C51FB8}"/>
          </ac:grpSpMkLst>
        </pc:grpChg>
        <pc:grpChg chg="add del">
          <ac:chgData name="Al Fisher" userId="56e5e478-214b-4c71-8934-b534174f7106" providerId="ADAL" clId="{B8C5775B-6D60-1647-9CD2-E10E9DB721B7}" dt="2021-07-26T12:55:41.121" v="218"/>
          <ac:grpSpMkLst>
            <pc:docMk/>
            <pc:sldMk cId="3545529596" sldId="1288"/>
            <ac:grpSpMk id="184" creationId="{29449D17-2789-0F4D-807C-E6D22B0FDA9B}"/>
          </ac:grpSpMkLst>
        </pc:grpChg>
        <pc:grpChg chg="add del">
          <ac:chgData name="Al Fisher" userId="56e5e478-214b-4c71-8934-b534174f7106" providerId="ADAL" clId="{B8C5775B-6D60-1647-9CD2-E10E9DB721B7}" dt="2021-07-26T12:58:56.394" v="286"/>
          <ac:grpSpMkLst>
            <pc:docMk/>
            <pc:sldMk cId="3545529596" sldId="1288"/>
            <ac:grpSpMk id="191" creationId="{44590F5A-BF45-214F-8380-F8457C986BDD}"/>
          </ac:grpSpMkLst>
        </pc:grpChg>
        <pc:grpChg chg="add del">
          <ac:chgData name="Al Fisher" userId="56e5e478-214b-4c71-8934-b534174f7106" providerId="ADAL" clId="{B8C5775B-6D60-1647-9CD2-E10E9DB721B7}" dt="2021-07-26T12:55:50.131" v="224"/>
          <ac:grpSpMkLst>
            <pc:docMk/>
            <pc:sldMk cId="3545529596" sldId="1288"/>
            <ac:grpSpMk id="195" creationId="{2A1EADE3-4B72-9D4A-BFEE-971DC4E9ABB3}"/>
          </ac:grpSpMkLst>
        </pc:grpChg>
        <pc:grpChg chg="add del">
          <ac:chgData name="Al Fisher" userId="56e5e478-214b-4c71-8934-b534174f7106" providerId="ADAL" clId="{B8C5775B-6D60-1647-9CD2-E10E9DB721B7}" dt="2021-07-26T12:55:59.441" v="234"/>
          <ac:grpSpMkLst>
            <pc:docMk/>
            <pc:sldMk cId="3545529596" sldId="1288"/>
            <ac:grpSpMk id="197" creationId="{FBBB1812-C87B-224A-BDBF-7DA42B56C893}"/>
          </ac:grpSpMkLst>
        </pc:grpChg>
        <pc:grpChg chg="add del">
          <ac:chgData name="Al Fisher" userId="56e5e478-214b-4c71-8934-b534174f7106" providerId="ADAL" clId="{B8C5775B-6D60-1647-9CD2-E10E9DB721B7}" dt="2021-07-26T12:56:02.771" v="241"/>
          <ac:grpSpMkLst>
            <pc:docMk/>
            <pc:sldMk cId="3545529596" sldId="1288"/>
            <ac:grpSpMk id="207" creationId="{E618BF21-70B8-7D41-8B2A-CE3C8EF3AE91}"/>
          </ac:grpSpMkLst>
        </pc:grpChg>
        <pc:grpChg chg="add del">
          <ac:chgData name="Al Fisher" userId="56e5e478-214b-4c71-8934-b534174f7106" providerId="ADAL" clId="{B8C5775B-6D60-1647-9CD2-E10E9DB721B7}" dt="2021-07-26T12:56:14.529" v="246"/>
          <ac:grpSpMkLst>
            <pc:docMk/>
            <pc:sldMk cId="3545529596" sldId="1288"/>
            <ac:grpSpMk id="214" creationId="{6EBB1848-36B1-6B4F-AD3C-BB6392F65DDC}"/>
          </ac:grpSpMkLst>
        </pc:grpChg>
        <pc:grpChg chg="add">
          <ac:chgData name="Al Fisher" userId="56e5e478-214b-4c71-8934-b534174f7106" providerId="ADAL" clId="{B8C5775B-6D60-1647-9CD2-E10E9DB721B7}" dt="2021-07-26T12:56:14.529" v="246"/>
          <ac:grpSpMkLst>
            <pc:docMk/>
            <pc:sldMk cId="3545529596" sldId="1288"/>
            <ac:grpSpMk id="219" creationId="{DDD673F0-31CD-2B4E-A6A8-B74967E9FBC2}"/>
          </ac:grpSpMkLst>
        </pc:grpChg>
        <pc:grpChg chg="add">
          <ac:chgData name="Al Fisher" userId="56e5e478-214b-4c71-8934-b534174f7106" providerId="ADAL" clId="{B8C5775B-6D60-1647-9CD2-E10E9DB721B7}" dt="2021-07-26T12:56:22.114" v="261"/>
          <ac:grpSpMkLst>
            <pc:docMk/>
            <pc:sldMk cId="3545529596" sldId="1288"/>
            <ac:grpSpMk id="234" creationId="{F3BE7A94-548A-9B43-A07A-D69D0F5268C1}"/>
          </ac:grpSpMkLst>
        </pc:grpChg>
        <pc:grpChg chg="add">
          <ac:chgData name="Al Fisher" userId="56e5e478-214b-4c71-8934-b534174f7106" providerId="ADAL" clId="{B8C5775B-6D60-1647-9CD2-E10E9DB721B7}" dt="2021-07-26T12:56:25.819" v="265"/>
          <ac:grpSpMkLst>
            <pc:docMk/>
            <pc:sldMk cId="3545529596" sldId="1288"/>
            <ac:grpSpMk id="238" creationId="{894AD06E-1453-3F41-A934-49B11B5DE886}"/>
          </ac:grpSpMkLst>
        </pc:grpChg>
        <pc:grpChg chg="add">
          <ac:chgData name="Al Fisher" userId="56e5e478-214b-4c71-8934-b534174f7106" providerId="ADAL" clId="{B8C5775B-6D60-1647-9CD2-E10E9DB721B7}" dt="2021-07-26T12:56:39.566" v="276"/>
          <ac:grpSpMkLst>
            <pc:docMk/>
            <pc:sldMk cId="3545529596" sldId="1288"/>
            <ac:grpSpMk id="247" creationId="{6B3A85D3-7E33-0E4C-AA12-B6F80B1F9EE4}"/>
          </ac:grpSpMkLst>
        </pc:grpChg>
        <pc:grpChg chg="add">
          <ac:chgData name="Al Fisher" userId="56e5e478-214b-4c71-8934-b534174f7106" providerId="ADAL" clId="{B8C5775B-6D60-1647-9CD2-E10E9DB721B7}" dt="2021-07-26T12:58:56.394" v="286"/>
          <ac:grpSpMkLst>
            <pc:docMk/>
            <pc:sldMk cId="3545529596" sldId="1288"/>
            <ac:grpSpMk id="257" creationId="{A983D5CB-6C1A-F549-AEF8-F732BF8BB2E1}"/>
          </ac:grpSpMkLst>
        </pc:grpChg>
        <pc:inkChg chg="add del">
          <ac:chgData name="Al Fisher" userId="56e5e478-214b-4c71-8934-b534174f7106" providerId="ADAL" clId="{B8C5775B-6D60-1647-9CD2-E10E9DB721B7}" dt="2021-07-26T12:48:03.196" v="1"/>
          <ac:inkMkLst>
            <pc:docMk/>
            <pc:sldMk cId="3545529596" sldId="1288"/>
            <ac:inkMk id="2" creationId="{FFA6A162-A843-FD49-8042-D991F1A37C85}"/>
          </ac:inkMkLst>
        </pc:inkChg>
        <pc:inkChg chg="add">
          <ac:chgData name="Al Fisher" userId="56e5e478-214b-4c71-8934-b534174f7106" providerId="ADAL" clId="{B8C5775B-6D60-1647-9CD2-E10E9DB721B7}" dt="2021-07-26T12:48:08.562" v="2"/>
          <ac:inkMkLst>
            <pc:docMk/>
            <pc:sldMk cId="3545529596" sldId="1288"/>
            <ac:inkMk id="3" creationId="{5E24F549-C30B-DE46-AC9F-23186508E514}"/>
          </ac:inkMkLst>
        </pc:inkChg>
        <pc:inkChg chg="add topLvl">
          <ac:chgData name="Al Fisher" userId="56e5e478-214b-4c71-8934-b534174f7106" providerId="ADAL" clId="{B8C5775B-6D60-1647-9CD2-E10E9DB721B7}" dt="2021-07-26T12:48:32.510" v="18"/>
          <ac:inkMkLst>
            <pc:docMk/>
            <pc:sldMk cId="3545529596" sldId="1288"/>
            <ac:inkMk id="4" creationId="{4B46831A-2175-2045-BFDB-7E95EFC7811B}"/>
          </ac:inkMkLst>
        </pc:inkChg>
        <pc:inkChg chg="add topLvl">
          <ac:chgData name="Al Fisher" userId="56e5e478-214b-4c71-8934-b534174f7106" providerId="ADAL" clId="{B8C5775B-6D60-1647-9CD2-E10E9DB721B7}" dt="2021-07-26T12:48:32.510" v="18"/>
          <ac:inkMkLst>
            <pc:docMk/>
            <pc:sldMk cId="3545529596" sldId="1288"/>
            <ac:inkMk id="5" creationId="{7F488C1C-65E6-CC4E-888F-4046D3BB7489}"/>
          </ac:inkMkLst>
        </pc:inkChg>
        <pc:inkChg chg="add del">
          <ac:chgData name="Al Fisher" userId="56e5e478-214b-4c71-8934-b534174f7106" providerId="ADAL" clId="{B8C5775B-6D60-1647-9CD2-E10E9DB721B7}" dt="2021-07-26T12:48:17.643" v="7"/>
          <ac:inkMkLst>
            <pc:docMk/>
            <pc:sldMk cId="3545529596" sldId="1288"/>
            <ac:inkMk id="7" creationId="{6B97727E-16E6-3948-911F-2F647F8CF948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8" creationId="{DC20D647-D184-484C-92E3-6A7198199C84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9" creationId="{B3719176-62FA-3C46-AABA-CBD49019D074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10" creationId="{09897E73-C322-8E4F-845D-85D9A4B485D2}"/>
          </ac:inkMkLst>
        </pc:inkChg>
        <pc:inkChg chg="add topLvl">
          <ac:chgData name="Al Fisher" userId="56e5e478-214b-4c71-8934-b534174f7106" providerId="ADAL" clId="{B8C5775B-6D60-1647-9CD2-E10E9DB721B7}" dt="2021-07-26T12:48:48.755" v="52"/>
          <ac:inkMkLst>
            <pc:docMk/>
            <pc:sldMk cId="3545529596" sldId="1288"/>
            <ac:inkMk id="12" creationId="{4991C7ED-46AA-9743-91A8-AF4FB896FC53}"/>
          </ac:inkMkLst>
        </pc:inkChg>
        <pc:inkChg chg="add topLvl">
          <ac:chgData name="Al Fisher" userId="56e5e478-214b-4c71-8934-b534174f7106" providerId="ADAL" clId="{B8C5775B-6D60-1647-9CD2-E10E9DB721B7}" dt="2021-07-26T12:48:48.755" v="52"/>
          <ac:inkMkLst>
            <pc:docMk/>
            <pc:sldMk cId="3545529596" sldId="1288"/>
            <ac:inkMk id="13" creationId="{84E4B638-3927-8B4E-8829-1D2751070F07}"/>
          </ac:inkMkLst>
        </pc:inkChg>
        <pc:inkChg chg="add topLvl">
          <ac:chgData name="Al Fisher" userId="56e5e478-214b-4c71-8934-b534174f7106" providerId="ADAL" clId="{B8C5775B-6D60-1647-9CD2-E10E9DB721B7}" dt="2021-07-26T12:48:48.755" v="52"/>
          <ac:inkMkLst>
            <pc:docMk/>
            <pc:sldMk cId="3545529596" sldId="1288"/>
            <ac:inkMk id="14" creationId="{7CF07C89-D32E-1E48-A02A-566B24743A90}"/>
          </ac:inkMkLst>
        </pc:inkChg>
        <pc:inkChg chg="add topLvl">
          <ac:chgData name="Al Fisher" userId="56e5e478-214b-4c71-8934-b534174f7106" providerId="ADAL" clId="{B8C5775B-6D60-1647-9CD2-E10E9DB721B7}" dt="2021-07-26T12:48:48.755" v="52"/>
          <ac:inkMkLst>
            <pc:docMk/>
            <pc:sldMk cId="3545529596" sldId="1288"/>
            <ac:inkMk id="15" creationId="{80D0275D-0E83-0B46-B972-90005B5DD37C}"/>
          </ac:inkMkLst>
        </pc:inkChg>
        <pc:inkChg chg="add topLvl">
          <ac:chgData name="Al Fisher" userId="56e5e478-214b-4c71-8934-b534174f7106" providerId="ADAL" clId="{B8C5775B-6D60-1647-9CD2-E10E9DB721B7}" dt="2021-07-26T12:48:58.467" v="54"/>
          <ac:inkMkLst>
            <pc:docMk/>
            <pc:sldMk cId="3545529596" sldId="1288"/>
            <ac:inkMk id="17" creationId="{158B9FFD-B96E-0840-BCE5-D3D89C826DED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19" creationId="{89CC79E3-DE1D-B14F-88DA-AB34B290093F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0" creationId="{02BFDFA3-BE4A-F140-A4AC-15DB4CF44FBF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1" creationId="{463F20AC-547C-D94B-89C9-8B995F3DA35B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2" creationId="{1626D60A-AE42-0F4C-AF3F-955C52527620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3" creationId="{5F1156C3-BF95-D143-BD94-798D12A103C2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4" creationId="{E0717E81-55CD-FE49-9988-A0D8309D43CF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5" creationId="{92C06662-6B39-E34A-8D40-CFE16E3D34CE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6" creationId="{D1AA5B41-E78D-D043-8CE9-7E4710307900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7" creationId="{4CE1B500-2991-194E-ACC9-22B056A51471}"/>
          </ac:inkMkLst>
        </pc:inkChg>
        <pc:inkChg chg="add topLvl">
          <ac:chgData name="Al Fisher" userId="56e5e478-214b-4c71-8934-b534174f7106" providerId="ADAL" clId="{B8C5775B-6D60-1647-9CD2-E10E9DB721B7}" dt="2021-07-26T12:49:02.233" v="57"/>
          <ac:inkMkLst>
            <pc:docMk/>
            <pc:sldMk cId="3545529596" sldId="1288"/>
            <ac:inkMk id="28" creationId="{81533051-2F1B-D949-BDA7-BDF9325A8A82}"/>
          </ac:inkMkLst>
        </pc:inkChg>
        <pc:inkChg chg="add">
          <ac:chgData name="Al Fisher" userId="56e5e478-214b-4c71-8934-b534174f7106" providerId="ADAL" clId="{B8C5775B-6D60-1647-9CD2-E10E9DB721B7}" dt="2021-07-26T12:48:39.639" v="29"/>
          <ac:inkMkLst>
            <pc:docMk/>
            <pc:sldMk cId="3545529596" sldId="1288"/>
            <ac:inkMk id="29" creationId="{4FF17299-28C3-AC40-A81D-6BB667343949}"/>
          </ac:inkMkLst>
        </pc:inkChg>
        <pc:inkChg chg="add">
          <ac:chgData name="Al Fisher" userId="56e5e478-214b-4c71-8934-b534174f7106" providerId="ADAL" clId="{B8C5775B-6D60-1647-9CD2-E10E9DB721B7}" dt="2021-07-26T12:48:39.969" v="30"/>
          <ac:inkMkLst>
            <pc:docMk/>
            <pc:sldMk cId="3545529596" sldId="1288"/>
            <ac:inkMk id="30" creationId="{2C61B031-DDF2-3945-B786-8D9C1F197FF5}"/>
          </ac:inkMkLst>
        </pc:inkChg>
        <pc:inkChg chg="add">
          <ac:chgData name="Al Fisher" userId="56e5e478-214b-4c71-8934-b534174f7106" providerId="ADAL" clId="{B8C5775B-6D60-1647-9CD2-E10E9DB721B7}" dt="2021-07-26T12:48:40.286" v="31"/>
          <ac:inkMkLst>
            <pc:docMk/>
            <pc:sldMk cId="3545529596" sldId="1288"/>
            <ac:inkMk id="31" creationId="{C4A74066-299A-3343-9C6D-A01CB962EA54}"/>
          </ac:inkMkLst>
        </pc:inkChg>
        <pc:inkChg chg="add">
          <ac:chgData name="Al Fisher" userId="56e5e478-214b-4c71-8934-b534174f7106" providerId="ADAL" clId="{B8C5775B-6D60-1647-9CD2-E10E9DB721B7}" dt="2021-07-26T12:48:40.479" v="32"/>
          <ac:inkMkLst>
            <pc:docMk/>
            <pc:sldMk cId="3545529596" sldId="1288"/>
            <ac:inkMk id="32" creationId="{22C33C60-7CC7-1E4E-ABCE-F6112A2D44D2}"/>
          </ac:inkMkLst>
        </pc:inkChg>
        <pc:inkChg chg="add">
          <ac:chgData name="Al Fisher" userId="56e5e478-214b-4c71-8934-b534174f7106" providerId="ADAL" clId="{B8C5775B-6D60-1647-9CD2-E10E9DB721B7}" dt="2021-07-26T12:48:40.944" v="33"/>
          <ac:inkMkLst>
            <pc:docMk/>
            <pc:sldMk cId="3545529596" sldId="1288"/>
            <ac:inkMk id="33" creationId="{4C94B637-8ED0-2448-841F-63351E9A2576}"/>
          </ac:inkMkLst>
        </pc:inkChg>
        <pc:inkChg chg="add">
          <ac:chgData name="Al Fisher" userId="56e5e478-214b-4c71-8934-b534174f7106" providerId="ADAL" clId="{B8C5775B-6D60-1647-9CD2-E10E9DB721B7}" dt="2021-07-26T12:48:41.602" v="34"/>
          <ac:inkMkLst>
            <pc:docMk/>
            <pc:sldMk cId="3545529596" sldId="1288"/>
            <ac:inkMk id="34" creationId="{6D22F799-C179-3A46-BE56-9D2CE2420B10}"/>
          </ac:inkMkLst>
        </pc:inkChg>
        <pc:inkChg chg="add">
          <ac:chgData name="Al Fisher" userId="56e5e478-214b-4c71-8934-b534174f7106" providerId="ADAL" clId="{B8C5775B-6D60-1647-9CD2-E10E9DB721B7}" dt="2021-07-26T12:48:42.125" v="35"/>
          <ac:inkMkLst>
            <pc:docMk/>
            <pc:sldMk cId="3545529596" sldId="1288"/>
            <ac:inkMk id="35" creationId="{F4505B43-7508-DD48-A058-E7DC04029B2D}"/>
          </ac:inkMkLst>
        </pc:inkChg>
        <pc:inkChg chg="add">
          <ac:chgData name="Al Fisher" userId="56e5e478-214b-4c71-8934-b534174f7106" providerId="ADAL" clId="{B8C5775B-6D60-1647-9CD2-E10E9DB721B7}" dt="2021-07-26T12:48:42.321" v="36"/>
          <ac:inkMkLst>
            <pc:docMk/>
            <pc:sldMk cId="3545529596" sldId="1288"/>
            <ac:inkMk id="36" creationId="{B6646BA5-DD69-EB4F-87C0-FD2641F7B84F}"/>
          </ac:inkMkLst>
        </pc:inkChg>
        <pc:inkChg chg="add">
          <ac:chgData name="Al Fisher" userId="56e5e478-214b-4c71-8934-b534174f7106" providerId="ADAL" clId="{B8C5775B-6D60-1647-9CD2-E10E9DB721B7}" dt="2021-07-26T12:48:42.523" v="37"/>
          <ac:inkMkLst>
            <pc:docMk/>
            <pc:sldMk cId="3545529596" sldId="1288"/>
            <ac:inkMk id="37" creationId="{7E533298-30D6-C74D-94C5-BAF0C67B7F2F}"/>
          </ac:inkMkLst>
        </pc:inkChg>
        <pc:inkChg chg="add">
          <ac:chgData name="Al Fisher" userId="56e5e478-214b-4c71-8934-b534174f7106" providerId="ADAL" clId="{B8C5775B-6D60-1647-9CD2-E10E9DB721B7}" dt="2021-07-26T12:48:42.768" v="38"/>
          <ac:inkMkLst>
            <pc:docMk/>
            <pc:sldMk cId="3545529596" sldId="1288"/>
            <ac:inkMk id="38" creationId="{FD4EB9E9-8A91-E240-9751-509453764504}"/>
          </ac:inkMkLst>
        </pc:inkChg>
        <pc:inkChg chg="add">
          <ac:chgData name="Al Fisher" userId="56e5e478-214b-4c71-8934-b534174f7106" providerId="ADAL" clId="{B8C5775B-6D60-1647-9CD2-E10E9DB721B7}" dt="2021-07-26T12:48:42.985" v="39"/>
          <ac:inkMkLst>
            <pc:docMk/>
            <pc:sldMk cId="3545529596" sldId="1288"/>
            <ac:inkMk id="39" creationId="{E0FA5322-A11A-3B46-8AF3-551D88FE57C2}"/>
          </ac:inkMkLst>
        </pc:inkChg>
        <pc:inkChg chg="add">
          <ac:chgData name="Al Fisher" userId="56e5e478-214b-4c71-8934-b534174f7106" providerId="ADAL" clId="{B8C5775B-6D60-1647-9CD2-E10E9DB721B7}" dt="2021-07-26T12:48:43.595" v="40"/>
          <ac:inkMkLst>
            <pc:docMk/>
            <pc:sldMk cId="3545529596" sldId="1288"/>
            <ac:inkMk id="40" creationId="{3D41F8BF-D1F0-D845-96B3-DADD82A79021}"/>
          </ac:inkMkLst>
        </pc:inkChg>
        <pc:inkChg chg="add">
          <ac:chgData name="Al Fisher" userId="56e5e478-214b-4c71-8934-b534174f7106" providerId="ADAL" clId="{B8C5775B-6D60-1647-9CD2-E10E9DB721B7}" dt="2021-07-26T12:48:43.965" v="41"/>
          <ac:inkMkLst>
            <pc:docMk/>
            <pc:sldMk cId="3545529596" sldId="1288"/>
            <ac:inkMk id="41" creationId="{251F1121-75A8-2146-97FB-A6E0301018C9}"/>
          </ac:inkMkLst>
        </pc:inkChg>
        <pc:inkChg chg="add">
          <ac:chgData name="Al Fisher" userId="56e5e478-214b-4c71-8934-b534174f7106" providerId="ADAL" clId="{B8C5775B-6D60-1647-9CD2-E10E9DB721B7}" dt="2021-07-26T12:48:44.155" v="42"/>
          <ac:inkMkLst>
            <pc:docMk/>
            <pc:sldMk cId="3545529596" sldId="1288"/>
            <ac:inkMk id="42" creationId="{B8FC1948-AAD4-9542-A657-1AFD99A7D6C8}"/>
          </ac:inkMkLst>
        </pc:inkChg>
        <pc:inkChg chg="add">
          <ac:chgData name="Al Fisher" userId="56e5e478-214b-4c71-8934-b534174f7106" providerId="ADAL" clId="{B8C5775B-6D60-1647-9CD2-E10E9DB721B7}" dt="2021-07-26T12:48:45.461" v="44"/>
          <ac:inkMkLst>
            <pc:docMk/>
            <pc:sldMk cId="3545529596" sldId="1288"/>
            <ac:inkMk id="45" creationId="{CFE2BE32-3584-744C-B99E-B52E1BC25DCD}"/>
          </ac:inkMkLst>
        </pc:inkChg>
        <pc:inkChg chg="add">
          <ac:chgData name="Al Fisher" userId="56e5e478-214b-4c71-8934-b534174f7106" providerId="ADAL" clId="{B8C5775B-6D60-1647-9CD2-E10E9DB721B7}" dt="2021-07-26T12:48:45.794" v="45"/>
          <ac:inkMkLst>
            <pc:docMk/>
            <pc:sldMk cId="3545529596" sldId="1288"/>
            <ac:inkMk id="46" creationId="{232C4F50-9A6F-A14F-BE59-81EE716417B5}"/>
          </ac:inkMkLst>
        </pc:inkChg>
        <pc:inkChg chg="add">
          <ac:chgData name="Al Fisher" userId="56e5e478-214b-4c71-8934-b534174f7106" providerId="ADAL" clId="{B8C5775B-6D60-1647-9CD2-E10E9DB721B7}" dt="2021-07-26T12:48:46.230" v="46"/>
          <ac:inkMkLst>
            <pc:docMk/>
            <pc:sldMk cId="3545529596" sldId="1288"/>
            <ac:inkMk id="47" creationId="{F9B33AAB-D1E6-4F46-826E-834A448EA7CB}"/>
          </ac:inkMkLst>
        </pc:inkChg>
        <pc:inkChg chg="add">
          <ac:chgData name="Al Fisher" userId="56e5e478-214b-4c71-8934-b534174f7106" providerId="ADAL" clId="{B8C5775B-6D60-1647-9CD2-E10E9DB721B7}" dt="2021-07-26T12:48:46.419" v="47"/>
          <ac:inkMkLst>
            <pc:docMk/>
            <pc:sldMk cId="3545529596" sldId="1288"/>
            <ac:inkMk id="48" creationId="{214C46CE-E409-AB44-AEFB-933E239D0936}"/>
          </ac:inkMkLst>
        </pc:inkChg>
        <pc:inkChg chg="add">
          <ac:chgData name="Al Fisher" userId="56e5e478-214b-4c71-8934-b534174f7106" providerId="ADAL" clId="{B8C5775B-6D60-1647-9CD2-E10E9DB721B7}" dt="2021-07-26T12:48:46.730" v="48"/>
          <ac:inkMkLst>
            <pc:docMk/>
            <pc:sldMk cId="3545529596" sldId="1288"/>
            <ac:inkMk id="49" creationId="{58F9B792-6EB7-D74E-918C-6829288B019E}"/>
          </ac:inkMkLst>
        </pc:inkChg>
        <pc:inkChg chg="add">
          <ac:chgData name="Al Fisher" userId="56e5e478-214b-4c71-8934-b534174f7106" providerId="ADAL" clId="{B8C5775B-6D60-1647-9CD2-E10E9DB721B7}" dt="2021-07-26T12:48:46.975" v="49"/>
          <ac:inkMkLst>
            <pc:docMk/>
            <pc:sldMk cId="3545529596" sldId="1288"/>
            <ac:inkMk id="50" creationId="{FA608E41-8A43-FE47-8840-18B517A5AC51}"/>
          </ac:inkMkLst>
        </pc:inkChg>
        <pc:inkChg chg="add">
          <ac:chgData name="Al Fisher" userId="56e5e478-214b-4c71-8934-b534174f7106" providerId="ADAL" clId="{B8C5775B-6D60-1647-9CD2-E10E9DB721B7}" dt="2021-07-26T12:48:47.544" v="50"/>
          <ac:inkMkLst>
            <pc:docMk/>
            <pc:sldMk cId="3545529596" sldId="1288"/>
            <ac:inkMk id="51" creationId="{620EB1FC-4FCE-9D43-BB44-C0F08853237D}"/>
          </ac:inkMkLst>
        </pc:inkChg>
        <pc:inkChg chg="add">
          <ac:chgData name="Al Fisher" userId="56e5e478-214b-4c71-8934-b534174f7106" providerId="ADAL" clId="{B8C5775B-6D60-1647-9CD2-E10E9DB721B7}" dt="2021-07-26T12:48:47.688" v="51"/>
          <ac:inkMkLst>
            <pc:docMk/>
            <pc:sldMk cId="3545529596" sldId="1288"/>
            <ac:inkMk id="52" creationId="{D2C4EE7E-068D-6C40-A627-17BE6CD751B1}"/>
          </ac:inkMkLst>
        </pc:inkChg>
        <pc:inkChg chg="add del topLvl">
          <ac:chgData name="Al Fisher" userId="56e5e478-214b-4c71-8934-b534174f7106" providerId="ADAL" clId="{B8C5775B-6D60-1647-9CD2-E10E9DB721B7}" dt="2021-07-26T12:49:03.736" v="58"/>
          <ac:inkMkLst>
            <pc:docMk/>
            <pc:sldMk cId="3545529596" sldId="1288"/>
            <ac:inkMk id="54" creationId="{55CCC39F-6AF4-B542-A5F2-4B7CCE019FF3}"/>
          </ac:inkMkLst>
        </pc:inkChg>
        <pc:inkChg chg="add del">
          <ac:chgData name="Al Fisher" userId="56e5e478-214b-4c71-8934-b534174f7106" providerId="ADAL" clId="{B8C5775B-6D60-1647-9CD2-E10E9DB721B7}" dt="2021-07-26T12:49:03.746" v="59"/>
          <ac:inkMkLst>
            <pc:docMk/>
            <pc:sldMk cId="3545529596" sldId="1288"/>
            <ac:inkMk id="56" creationId="{7E37DF09-D9B3-A245-BB49-FFFA464BCE5F}"/>
          </ac:inkMkLst>
        </pc:inkChg>
        <pc:inkChg chg="add del">
          <ac:chgData name="Al Fisher" userId="56e5e478-214b-4c71-8934-b534174f7106" providerId="ADAL" clId="{B8C5775B-6D60-1647-9CD2-E10E9DB721B7}" dt="2021-07-26T12:49:03.752" v="60"/>
          <ac:inkMkLst>
            <pc:docMk/>
            <pc:sldMk cId="3545529596" sldId="1288"/>
            <ac:inkMk id="57" creationId="{D8990C6C-2328-FA44-B599-28E56003FD97}"/>
          </ac:inkMkLst>
        </pc:inkChg>
        <pc:inkChg chg="add del">
          <ac:chgData name="Al Fisher" userId="56e5e478-214b-4c71-8934-b534174f7106" providerId="ADAL" clId="{B8C5775B-6D60-1647-9CD2-E10E9DB721B7}" dt="2021-07-26T12:50:08.240" v="69"/>
          <ac:inkMkLst>
            <pc:docMk/>
            <pc:sldMk cId="3545529596" sldId="1288"/>
            <ac:inkMk id="59" creationId="{C96DF3AD-453B-2941-8725-87AD4F648E62}"/>
          </ac:inkMkLst>
        </pc:inkChg>
        <pc:inkChg chg="add del">
          <ac:chgData name="Al Fisher" userId="56e5e478-214b-4c71-8934-b534174f7106" providerId="ADAL" clId="{B8C5775B-6D60-1647-9CD2-E10E9DB721B7}" dt="2021-07-26T12:50:08.238" v="68"/>
          <ac:inkMkLst>
            <pc:docMk/>
            <pc:sldMk cId="3545529596" sldId="1288"/>
            <ac:inkMk id="60" creationId="{8AD7AA64-015E-FE45-AD3E-1262F87C46D4}"/>
          </ac:inkMkLst>
        </pc:inkChg>
        <pc:inkChg chg="add del topLvl">
          <ac:chgData name="Al Fisher" userId="56e5e478-214b-4c71-8934-b534174f7106" providerId="ADAL" clId="{B8C5775B-6D60-1647-9CD2-E10E9DB721B7}" dt="2021-07-26T12:50:08.249" v="71"/>
          <ac:inkMkLst>
            <pc:docMk/>
            <pc:sldMk cId="3545529596" sldId="1288"/>
            <ac:inkMk id="61" creationId="{F820F011-A286-1344-9CBB-F88E73EE5887}"/>
          </ac:inkMkLst>
        </pc:inkChg>
        <pc:inkChg chg="add del topLvl">
          <ac:chgData name="Al Fisher" userId="56e5e478-214b-4c71-8934-b534174f7106" providerId="ADAL" clId="{B8C5775B-6D60-1647-9CD2-E10E9DB721B7}" dt="2021-07-26T12:50:08.243" v="70"/>
          <ac:inkMkLst>
            <pc:docMk/>
            <pc:sldMk cId="3545529596" sldId="1288"/>
            <ac:inkMk id="62" creationId="{BF948B78-02C1-2847-BFCB-16BDD6D4495C}"/>
          </ac:inkMkLst>
        </pc:inkChg>
        <pc:inkChg chg="add del">
          <ac:chgData name="Al Fisher" userId="56e5e478-214b-4c71-8934-b534174f7106" providerId="ADAL" clId="{B8C5775B-6D60-1647-9CD2-E10E9DB721B7}" dt="2021-07-26T12:50:08.234" v="67"/>
          <ac:inkMkLst>
            <pc:docMk/>
            <pc:sldMk cId="3545529596" sldId="1288"/>
            <ac:inkMk id="63" creationId="{77AD00C5-8B2C-114E-9830-E60A5299C33A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65" creationId="{55BF1EDD-62BB-A143-93B2-B0D5F96E5676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66" creationId="{61478C95-E3D2-F840-9715-60592DF51733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67" creationId="{EAB5AEF4-F415-F449-9ABF-1B811328A688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68" creationId="{11355946-7B26-8144-BCAA-DC9E80AA45FF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69" creationId="{1469A088-D754-4A48-9430-ACE28413DACA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0" creationId="{B05D44FA-A101-E04D-A6EE-87FB23969C03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1" creationId="{A7F63D85-59D3-6C4A-84F0-D72F0128CE2F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2" creationId="{A3F9AD6C-CE21-EA43-BF84-A5DA6F68B164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3" creationId="{EAED83E3-FB0B-5141-8878-A50D0A68B659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4" creationId="{00A5FC55-DE8E-9840-B354-DB5B10865E3C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5" creationId="{964B0936-D16B-A04E-83C6-D44E7CCCB350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6" creationId="{0ADD86B3-7C66-9743-84FB-139D9922CBB3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7" creationId="{3D16D0E6-3F7C-4443-AFC0-267DCCF457AC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79" creationId="{3806F461-BD08-CB4D-B5E6-6430B620242E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1" creationId="{A6B0F42A-2AE4-B14C-90C0-8FFC392656D1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2" creationId="{008DE39D-F6E6-1242-A65E-5C48C436CCCC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3" creationId="{C727C943-FB9E-C34A-9444-999BE9BAE1B4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4" creationId="{1FE7D43F-AB64-0745-8275-AA44D81A9DA1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5" creationId="{CA80A155-FF93-A247-B9D4-3188704DCDF9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6" creationId="{ED98CA71-0875-A24F-BE70-E8517C716936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7" creationId="{2C2A78F9-B045-A046-AEDA-84DB24283D01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8" creationId="{FA03942D-1EC4-BB44-8F33-6CCE465A9993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89" creationId="{BCCC5258-0193-294D-866D-CB12CF7586A3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0" creationId="{55C7F546-BF31-E148-88BF-000EE19A8BEB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1" creationId="{EAEC1409-4947-AA41-A79B-190DF25DBC5C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2" creationId="{878B90A3-4344-7A47-BD9B-4379B36543DD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3" creationId="{F07D2466-E56D-0442-9355-B532847D925A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5" creationId="{A86BDBF7-9B7A-1744-B6D9-0DAF3272634F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6" creationId="{E1C91104-4FF8-6B43-A91D-76CBC1B47A2F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7" creationId="{337F5216-6275-3140-BC5C-7D0DBF052019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8" creationId="{CB2B8911-34EA-B246-AD5C-0551F87671E3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99" creationId="{FAC1C56F-922D-A94D-A908-AB0C7873D426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0" creationId="{E8BE6C7B-5D55-0546-9CF7-288097DC16BD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1" creationId="{E73083AA-94C5-B349-BA05-A2B843BC758B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2" creationId="{E7B7E1CD-C060-B54C-9D30-ADF8CE59305A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3" creationId="{944A8069-09E8-0B4B-9945-B6A848E0D92C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4" creationId="{6A147461-5072-2F41-87CE-3825567F17D1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6" creationId="{9606B4E5-4EA8-4942-8C58-845862D372B8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7" creationId="{CFF80AAE-03E8-3A42-AE46-18877584AD11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8" creationId="{9AF2BDA5-80CE-6C40-B117-1EBA66878600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09" creationId="{2D94ABC7-57A1-904E-8AAD-09B3190FDE2B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10" creationId="{C09A9DA3-61DB-D042-96A6-2DBEBBC066E0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11" creationId="{8099413E-E8DE-BA4A-AD39-3765376B34BB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14" creationId="{38A2A38E-455C-E743-B7A5-A511D7CB4649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15" creationId="{FFC0F610-1091-634C-9121-DC0B7A4877C9}"/>
          </ac:inkMkLst>
        </pc:inkChg>
        <pc:inkChg chg="add topLvl">
          <ac:chgData name="Al Fisher" userId="56e5e478-214b-4c71-8934-b534174f7106" providerId="ADAL" clId="{B8C5775B-6D60-1647-9CD2-E10E9DB721B7}" dt="2021-07-26T12:51:02.799" v="144"/>
          <ac:inkMkLst>
            <pc:docMk/>
            <pc:sldMk cId="3545529596" sldId="1288"/>
            <ac:inkMk id="116" creationId="{D1EF7054-191F-1D43-BEF8-E270655BF6C4}"/>
          </ac:inkMkLst>
        </pc:inkChg>
        <pc:inkChg chg="add del topLvl">
          <ac:chgData name="Al Fisher" userId="56e5e478-214b-4c71-8934-b534174f7106" providerId="ADAL" clId="{B8C5775B-6D60-1647-9CD2-E10E9DB721B7}" dt="2021-07-26T12:51:31.554" v="157"/>
          <ac:inkMkLst>
            <pc:docMk/>
            <pc:sldMk cId="3545529596" sldId="1288"/>
            <ac:inkMk id="118" creationId="{7F085D58-FABB-4449-8D8E-B9F717639EF1}"/>
          </ac:inkMkLst>
        </pc:inkChg>
        <pc:inkChg chg="add del topLvl">
          <ac:chgData name="Al Fisher" userId="56e5e478-214b-4c71-8934-b534174f7106" providerId="ADAL" clId="{B8C5775B-6D60-1647-9CD2-E10E9DB721B7}" dt="2021-07-26T12:51:31.565" v="159"/>
          <ac:inkMkLst>
            <pc:docMk/>
            <pc:sldMk cId="3545529596" sldId="1288"/>
            <ac:inkMk id="119" creationId="{3DD288A0-C445-104B-8D8C-D7D84B53CDA6}"/>
          </ac:inkMkLst>
        </pc:inkChg>
        <pc:inkChg chg="add del topLvl">
          <ac:chgData name="Al Fisher" userId="56e5e478-214b-4c71-8934-b534174f7106" providerId="ADAL" clId="{B8C5775B-6D60-1647-9CD2-E10E9DB721B7}" dt="2021-07-26T12:51:31.508" v="149"/>
          <ac:inkMkLst>
            <pc:docMk/>
            <pc:sldMk cId="3545529596" sldId="1288"/>
            <ac:inkMk id="121" creationId="{F63D4913-EE13-0F41-AD64-ED0405101031}"/>
          </ac:inkMkLst>
        </pc:inkChg>
        <pc:inkChg chg="add del">
          <ac:chgData name="Al Fisher" userId="56e5e478-214b-4c71-8934-b534174f7106" providerId="ADAL" clId="{B8C5775B-6D60-1647-9CD2-E10E9DB721B7}" dt="2021-07-26T12:51:31.479" v="145"/>
          <ac:inkMkLst>
            <pc:docMk/>
            <pc:sldMk cId="3545529596" sldId="1288"/>
            <ac:inkMk id="123" creationId="{C39E4582-8057-C147-B255-E16D928A3E03}"/>
          </ac:inkMkLst>
        </pc:inkChg>
        <pc:inkChg chg="add del">
          <ac:chgData name="Al Fisher" userId="56e5e478-214b-4c71-8934-b534174f7106" providerId="ADAL" clId="{B8C5775B-6D60-1647-9CD2-E10E9DB721B7}" dt="2021-07-26T12:51:31.559" v="158"/>
          <ac:inkMkLst>
            <pc:docMk/>
            <pc:sldMk cId="3545529596" sldId="1288"/>
            <ac:inkMk id="124" creationId="{8BF03ECF-1E5D-3E47-AC62-D90606F6A01C}"/>
          </ac:inkMkLst>
        </pc:inkChg>
        <pc:inkChg chg="add del">
          <ac:chgData name="Al Fisher" userId="56e5e478-214b-4c71-8934-b534174f7106" providerId="ADAL" clId="{B8C5775B-6D60-1647-9CD2-E10E9DB721B7}" dt="2021-07-26T12:51:31.532" v="153"/>
          <ac:inkMkLst>
            <pc:docMk/>
            <pc:sldMk cId="3545529596" sldId="1288"/>
            <ac:inkMk id="125" creationId="{5BCCAABC-C479-E847-8FD6-F8C64DA2E95A}"/>
          </ac:inkMkLst>
        </pc:inkChg>
        <pc:inkChg chg="add del">
          <ac:chgData name="Al Fisher" userId="56e5e478-214b-4c71-8934-b534174f7106" providerId="ADAL" clId="{B8C5775B-6D60-1647-9CD2-E10E9DB721B7}" dt="2021-07-26T12:51:31.502" v="148"/>
          <ac:inkMkLst>
            <pc:docMk/>
            <pc:sldMk cId="3545529596" sldId="1288"/>
            <ac:inkMk id="126" creationId="{0C71E5B8-8941-6B4A-BFBF-CA309B4C40F4}"/>
          </ac:inkMkLst>
        </pc:inkChg>
        <pc:inkChg chg="add del">
          <ac:chgData name="Al Fisher" userId="56e5e478-214b-4c71-8934-b534174f7106" providerId="ADAL" clId="{B8C5775B-6D60-1647-9CD2-E10E9DB721B7}" dt="2021-07-26T12:51:31.580" v="162"/>
          <ac:inkMkLst>
            <pc:docMk/>
            <pc:sldMk cId="3545529596" sldId="1288"/>
            <ac:inkMk id="127" creationId="{CAF14770-350F-9547-AF81-DF00E82FF74A}"/>
          </ac:inkMkLst>
        </pc:inkChg>
        <pc:inkChg chg="add del">
          <ac:chgData name="Al Fisher" userId="56e5e478-214b-4c71-8934-b534174f7106" providerId="ADAL" clId="{B8C5775B-6D60-1647-9CD2-E10E9DB721B7}" dt="2021-07-26T12:51:31.548" v="156"/>
          <ac:inkMkLst>
            <pc:docMk/>
            <pc:sldMk cId="3545529596" sldId="1288"/>
            <ac:inkMk id="128" creationId="{355AE05E-FBB8-3544-9086-F0E676FC0466}"/>
          </ac:inkMkLst>
        </pc:inkChg>
        <pc:inkChg chg="add del">
          <ac:chgData name="Al Fisher" userId="56e5e478-214b-4c71-8934-b534174f7106" providerId="ADAL" clId="{B8C5775B-6D60-1647-9CD2-E10E9DB721B7}" dt="2021-07-26T12:51:31.520" v="151"/>
          <ac:inkMkLst>
            <pc:docMk/>
            <pc:sldMk cId="3545529596" sldId="1288"/>
            <ac:inkMk id="129" creationId="{D8884A13-1300-7642-8CB0-6C314295F84A}"/>
          </ac:inkMkLst>
        </pc:inkChg>
        <pc:inkChg chg="add del">
          <ac:chgData name="Al Fisher" userId="56e5e478-214b-4c71-8934-b534174f7106" providerId="ADAL" clId="{B8C5775B-6D60-1647-9CD2-E10E9DB721B7}" dt="2021-07-26T12:51:31.488" v="146"/>
          <ac:inkMkLst>
            <pc:docMk/>
            <pc:sldMk cId="3545529596" sldId="1288"/>
            <ac:inkMk id="130" creationId="{6CEB31FF-3FEB-8445-8878-7DC3830B5B01}"/>
          </ac:inkMkLst>
        </pc:inkChg>
        <pc:inkChg chg="add del">
          <ac:chgData name="Al Fisher" userId="56e5e478-214b-4c71-8934-b534174f7106" providerId="ADAL" clId="{B8C5775B-6D60-1647-9CD2-E10E9DB721B7}" dt="2021-07-26T12:51:31.570" v="160"/>
          <ac:inkMkLst>
            <pc:docMk/>
            <pc:sldMk cId="3545529596" sldId="1288"/>
            <ac:inkMk id="131" creationId="{66ECCA2C-6E60-3243-8120-C4B14ABE7584}"/>
          </ac:inkMkLst>
        </pc:inkChg>
        <pc:inkChg chg="add del">
          <ac:chgData name="Al Fisher" userId="56e5e478-214b-4c71-8934-b534174f7106" providerId="ADAL" clId="{B8C5775B-6D60-1647-9CD2-E10E9DB721B7}" dt="2021-07-26T12:51:31.537" v="154"/>
          <ac:inkMkLst>
            <pc:docMk/>
            <pc:sldMk cId="3545529596" sldId="1288"/>
            <ac:inkMk id="132" creationId="{DA025E5B-C30B-8A4A-B272-DC3E812C86A9}"/>
          </ac:inkMkLst>
        </pc:inkChg>
        <pc:inkChg chg="add del">
          <ac:chgData name="Al Fisher" userId="56e5e478-214b-4c71-8934-b534174f7106" providerId="ADAL" clId="{B8C5775B-6D60-1647-9CD2-E10E9DB721B7}" dt="2021-07-26T12:51:31.526" v="152"/>
          <ac:inkMkLst>
            <pc:docMk/>
            <pc:sldMk cId="3545529596" sldId="1288"/>
            <ac:inkMk id="133" creationId="{B118954F-EB24-474B-B8A6-0904FCE34D8D}"/>
          </ac:inkMkLst>
        </pc:inkChg>
        <pc:inkChg chg="add del">
          <ac:chgData name="Al Fisher" userId="56e5e478-214b-4c71-8934-b534174f7106" providerId="ADAL" clId="{B8C5775B-6D60-1647-9CD2-E10E9DB721B7}" dt="2021-07-26T12:51:31.496" v="147"/>
          <ac:inkMkLst>
            <pc:docMk/>
            <pc:sldMk cId="3545529596" sldId="1288"/>
            <ac:inkMk id="134" creationId="{045B3B0A-DED2-D74C-B77E-79304DC41E18}"/>
          </ac:inkMkLst>
        </pc:inkChg>
        <pc:inkChg chg="add del">
          <ac:chgData name="Al Fisher" userId="56e5e478-214b-4c71-8934-b534174f7106" providerId="ADAL" clId="{B8C5775B-6D60-1647-9CD2-E10E9DB721B7}" dt="2021-07-26T12:51:31.575" v="161"/>
          <ac:inkMkLst>
            <pc:docMk/>
            <pc:sldMk cId="3545529596" sldId="1288"/>
            <ac:inkMk id="135" creationId="{100E38AA-A4CA-2A47-90F7-5EA93C7A7F51}"/>
          </ac:inkMkLst>
        </pc:inkChg>
        <pc:inkChg chg="add del">
          <ac:chgData name="Al Fisher" userId="56e5e478-214b-4c71-8934-b534174f7106" providerId="ADAL" clId="{B8C5775B-6D60-1647-9CD2-E10E9DB721B7}" dt="2021-07-26T12:51:31.543" v="155"/>
          <ac:inkMkLst>
            <pc:docMk/>
            <pc:sldMk cId="3545529596" sldId="1288"/>
            <ac:inkMk id="136" creationId="{4345B9FD-4DBF-C640-AC07-6030700A207B}"/>
          </ac:inkMkLst>
        </pc:inkChg>
        <pc:inkChg chg="add del">
          <ac:chgData name="Al Fisher" userId="56e5e478-214b-4c71-8934-b534174f7106" providerId="ADAL" clId="{B8C5775B-6D60-1647-9CD2-E10E9DB721B7}" dt="2021-07-26T12:51:31.514" v="150"/>
          <ac:inkMkLst>
            <pc:docMk/>
            <pc:sldMk cId="3545529596" sldId="1288"/>
            <ac:inkMk id="137" creationId="{2EE83A9C-8A81-CA41-95E5-A1B09F249F1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39" creationId="{DE647AD3-213B-4E49-A17D-023E08F4B2E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0" creationId="{94383E41-B4AA-844C-B7F8-623BB9FBE708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2" creationId="{88BAC689-2B03-C849-AB31-7FF924E7B6B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3" creationId="{86845D2B-DDA8-9848-9358-F8F4B4D5B975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4" creationId="{2A1B92D7-9376-6D44-A6FB-C8A8E1FFB7C8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5" creationId="{3F4D6CE7-6A01-E444-AB0F-318B3A4D87F8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6" creationId="{DC74B4AA-FE9D-634E-A6A9-F6E7993FE0AA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7" creationId="{2ED0BCC7-BFF3-B844-B0E4-D263C37F4A4D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8" creationId="{CA8C58A6-18DA-DA44-B64B-7C59F174853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49" creationId="{52B3A585-4850-1D42-B50E-C6D7EFAD9F63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0" creationId="{D3411D2C-E19E-D54A-B671-2683E19828A3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1" creationId="{B103D96E-4130-B94D-9FED-807B4C16FCF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2" creationId="{56E4B31B-AB3A-9344-A5E0-DCFDC3F1014A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3" creationId="{9B2F3157-B466-9542-B176-ACEF8DA6EA37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4" creationId="{04FE918A-1652-AB49-A4EC-322C89796398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5" creationId="{FA921981-6593-AB40-B9D3-5E0E97A9DCEF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6" creationId="{D427CB88-7FC6-1644-B384-BB663768BF49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7" creationId="{BD8D33B2-65DE-3242-9A7A-4A11ABA9B489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8" creationId="{45C63E05-B101-7244-BE36-181C1112904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59" creationId="{C5FE6DB5-79B7-6B46-A8F4-A3B4390D34B3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0" creationId="{A78AD3B7-183D-D94E-9FB0-5E8978155109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1" creationId="{CAA23C9A-256C-3147-8BAE-40D4F8C09A04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3" creationId="{C19C0102-69C8-0B48-86F6-FE609223EE37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4" creationId="{FCCCE575-6AF8-1542-8675-A087245585BC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6" creationId="{8F4BA68D-A605-F846-B2FC-8B21D146E703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7" creationId="{35B8E047-31D2-DC43-B50F-54912CD10C9F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8" creationId="{EFE0CD6E-500A-4F44-8192-4FE144D5E3CE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69" creationId="{369674E3-82C2-5D4A-BEF3-10518FE64983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70" creationId="{0F50FD46-5659-5545-9DA6-DB2B7DC7A339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71" creationId="{C073BE42-DE21-4047-AADE-4CD41F488D0C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73" creationId="{9961C34A-B2F4-BC4F-B7F7-214E003BF875}"/>
          </ac:inkMkLst>
        </pc:inkChg>
        <pc:inkChg chg="add del">
          <ac:chgData name="Al Fisher" userId="56e5e478-214b-4c71-8934-b534174f7106" providerId="ADAL" clId="{B8C5775B-6D60-1647-9CD2-E10E9DB721B7}" dt="2021-07-26T12:55:26.578" v="202"/>
          <ac:inkMkLst>
            <pc:docMk/>
            <pc:sldMk cId="3545529596" sldId="1288"/>
            <ac:inkMk id="174" creationId="{5A5ADC6D-5FB3-EF49-B6C8-9B115A1A27FE}"/>
          </ac:inkMkLst>
        </pc:inkChg>
        <pc:inkChg chg="add del">
          <ac:chgData name="Al Fisher" userId="56e5e478-214b-4c71-8934-b534174f7106" providerId="ADAL" clId="{B8C5775B-6D60-1647-9CD2-E10E9DB721B7}" dt="2021-07-26T12:55:27.223" v="203"/>
          <ac:inkMkLst>
            <pc:docMk/>
            <pc:sldMk cId="3545529596" sldId="1288"/>
            <ac:inkMk id="175" creationId="{21DFA0C9-9E56-1B4A-93D8-8235C1996EC1}"/>
          </ac:inkMkLst>
        </pc:inkChg>
        <pc:inkChg chg="add del">
          <ac:chgData name="Al Fisher" userId="56e5e478-214b-4c71-8934-b534174f7106" providerId="ADAL" clId="{B8C5775B-6D60-1647-9CD2-E10E9DB721B7}" dt="2021-07-26T12:55:27.230" v="204"/>
          <ac:inkMkLst>
            <pc:docMk/>
            <pc:sldMk cId="3545529596" sldId="1288"/>
            <ac:inkMk id="176" creationId="{85A3AD0C-B41E-A440-A828-039A6BC98B1E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78" creationId="{D13D06B6-B77D-374F-BCD0-0211A76F36C2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79" creationId="{71F7A297-A885-E044-927A-22579877D07C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0" creationId="{B465806D-3B71-4743-8DBF-F777BB9BC0ED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1" creationId="{C8E97E4B-1CF7-5442-8E16-143673B95505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2" creationId="{2D469156-A738-CB42-9503-B69EFA0F16F4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3" creationId="{7AB7089F-A6BD-1C42-9765-994B48DFE383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5" creationId="{EB70D91D-D2D1-9D46-B81F-2E056A16642B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6" creationId="{1997BAFF-9B00-444E-861E-09732249D50E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7" creationId="{F8B9510D-060B-FD48-A5BA-E78A9E78F27F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8" creationId="{759497DB-1D76-DB4F-B690-5D81EA0010D8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89" creationId="{08595A2F-688C-EF46-86F7-C9409A22E9E6}"/>
          </ac:inkMkLst>
        </pc:inkChg>
        <pc:inkChg chg="add topLvl">
          <ac:chgData name="Al Fisher" userId="56e5e478-214b-4c71-8934-b534174f7106" providerId="ADAL" clId="{B8C5775B-6D60-1647-9CD2-E10E9DB721B7}" dt="2021-07-26T12:58:56.394" v="286"/>
          <ac:inkMkLst>
            <pc:docMk/>
            <pc:sldMk cId="3545529596" sldId="1288"/>
            <ac:inkMk id="190" creationId="{C687863C-DC38-7E49-939B-19B9B7F5F5F9}"/>
          </ac:inkMkLst>
        </pc:inkChg>
        <pc:inkChg chg="add">
          <ac:chgData name="Al Fisher" userId="56e5e478-214b-4c71-8934-b534174f7106" providerId="ADAL" clId="{B8C5775B-6D60-1647-9CD2-E10E9DB721B7}" dt="2021-07-26T12:55:43.620" v="219"/>
          <ac:inkMkLst>
            <pc:docMk/>
            <pc:sldMk cId="3545529596" sldId="1288"/>
            <ac:inkMk id="192" creationId="{486B81F2-4FDF-DA4C-8B09-F8F91B41CF33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193" creationId="{080307E8-6867-EB45-AE56-AA1823DC469C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194" creationId="{0F09658F-22F9-404D-98EB-C71C32995FA5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196" creationId="{1EB38A7C-DA97-E641-B20F-D87EADCCE132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198" creationId="{D2C39FD1-4397-0147-A632-F94DE822DB1C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199" creationId="{68B47AF7-241B-0449-92E4-BDEF2F3B3C8A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0" creationId="{5E2EEC77-CA51-A24C-A6D8-EC6737E799F6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1" creationId="{1AECECDA-90C1-234E-89E1-37127BB686E1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2" creationId="{F5A044EC-F3FC-7140-A567-ABB054F3CC45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3" creationId="{015A714F-5700-E34B-B8BA-0FEFF4DB33DD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4" creationId="{8C078095-6BED-6E4E-9601-91A63ADB265B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5" creationId="{1514406B-802B-8842-8DFD-8849C6016511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6" creationId="{BAFE7D6B-4954-8C4B-9F96-652E2D37F951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8" creationId="{985B9B45-6896-A548-9325-10CBFB844E86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09" creationId="{A3CB0B79-E9AD-5F4D-9D06-6701420B2F7B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10" creationId="{7AE0D7E3-176B-CB4A-96DE-89A281F70577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11" creationId="{4C41C2C9-495D-3B49-9534-9CEFCCD8595F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12" creationId="{BAFC936C-9280-FD4E-9BC6-9EE5CD0DCA2C}"/>
          </ac:inkMkLst>
        </pc:inkChg>
        <pc:inkChg chg="add topLvl">
          <ac:chgData name="Al Fisher" userId="56e5e478-214b-4c71-8934-b534174f7106" providerId="ADAL" clId="{B8C5775B-6D60-1647-9CD2-E10E9DB721B7}" dt="2021-07-26T12:56:14.529" v="246"/>
          <ac:inkMkLst>
            <pc:docMk/>
            <pc:sldMk cId="3545529596" sldId="1288"/>
            <ac:inkMk id="213" creationId="{F252627A-27EA-5547-ABEB-14EBA7CBF1E0}"/>
          </ac:inkMkLst>
        </pc:inkChg>
        <pc:inkChg chg="add">
          <ac:chgData name="Al Fisher" userId="56e5e478-214b-4c71-8934-b534174f7106" providerId="ADAL" clId="{B8C5775B-6D60-1647-9CD2-E10E9DB721B7}" dt="2021-07-26T12:56:05.877" v="242"/>
          <ac:inkMkLst>
            <pc:docMk/>
            <pc:sldMk cId="3545529596" sldId="1288"/>
            <ac:inkMk id="215" creationId="{7ECC359D-E86F-8140-B386-96189F7B0098}"/>
          </ac:inkMkLst>
        </pc:inkChg>
        <pc:inkChg chg="add">
          <ac:chgData name="Al Fisher" userId="56e5e478-214b-4c71-8934-b534174f7106" providerId="ADAL" clId="{B8C5775B-6D60-1647-9CD2-E10E9DB721B7}" dt="2021-07-26T12:56:07.392" v="243"/>
          <ac:inkMkLst>
            <pc:docMk/>
            <pc:sldMk cId="3545529596" sldId="1288"/>
            <ac:inkMk id="216" creationId="{D2EBD494-18F2-6C49-A31F-87CBCBD24244}"/>
          </ac:inkMkLst>
        </pc:inkChg>
        <pc:inkChg chg="add">
          <ac:chgData name="Al Fisher" userId="56e5e478-214b-4c71-8934-b534174f7106" providerId="ADAL" clId="{B8C5775B-6D60-1647-9CD2-E10E9DB721B7}" dt="2021-07-26T12:56:09.869" v="244"/>
          <ac:inkMkLst>
            <pc:docMk/>
            <pc:sldMk cId="3545529596" sldId="1288"/>
            <ac:inkMk id="217" creationId="{1788BB33-A792-B249-BBC7-2D5382ED38C8}"/>
          </ac:inkMkLst>
        </pc:inkChg>
        <pc:inkChg chg="add">
          <ac:chgData name="Al Fisher" userId="56e5e478-214b-4c71-8934-b534174f7106" providerId="ADAL" clId="{B8C5775B-6D60-1647-9CD2-E10E9DB721B7}" dt="2021-07-26T12:56:13.952" v="245"/>
          <ac:inkMkLst>
            <pc:docMk/>
            <pc:sldMk cId="3545529596" sldId="1288"/>
            <ac:inkMk id="218" creationId="{2A2ED86C-13B2-2C4D-BB42-023FD028E35E}"/>
          </ac:inkMkLst>
        </pc:inkChg>
        <pc:inkChg chg="add">
          <ac:chgData name="Al Fisher" userId="56e5e478-214b-4c71-8934-b534174f7106" providerId="ADAL" clId="{B8C5775B-6D60-1647-9CD2-E10E9DB721B7}" dt="2021-07-26T12:56:15.676" v="247"/>
          <ac:inkMkLst>
            <pc:docMk/>
            <pc:sldMk cId="3545529596" sldId="1288"/>
            <ac:inkMk id="220" creationId="{0554E324-20F8-E545-AE96-0C28C1490387}"/>
          </ac:inkMkLst>
        </pc:inkChg>
        <pc:inkChg chg="add">
          <ac:chgData name="Al Fisher" userId="56e5e478-214b-4c71-8934-b534174f7106" providerId="ADAL" clId="{B8C5775B-6D60-1647-9CD2-E10E9DB721B7}" dt="2021-07-26T12:56:17.048" v="248"/>
          <ac:inkMkLst>
            <pc:docMk/>
            <pc:sldMk cId="3545529596" sldId="1288"/>
            <ac:inkMk id="221" creationId="{7496F342-5634-7C43-8621-8E4C4CC39FAA}"/>
          </ac:inkMkLst>
        </pc:inkChg>
        <pc:inkChg chg="add">
          <ac:chgData name="Al Fisher" userId="56e5e478-214b-4c71-8934-b534174f7106" providerId="ADAL" clId="{B8C5775B-6D60-1647-9CD2-E10E9DB721B7}" dt="2021-07-26T12:56:17.200" v="249"/>
          <ac:inkMkLst>
            <pc:docMk/>
            <pc:sldMk cId="3545529596" sldId="1288"/>
            <ac:inkMk id="222" creationId="{F2DC1CAA-9110-7C47-B4F4-CD20E6218074}"/>
          </ac:inkMkLst>
        </pc:inkChg>
        <pc:inkChg chg="add">
          <ac:chgData name="Al Fisher" userId="56e5e478-214b-4c71-8934-b534174f7106" providerId="ADAL" clId="{B8C5775B-6D60-1647-9CD2-E10E9DB721B7}" dt="2021-07-26T12:56:18.064" v="250"/>
          <ac:inkMkLst>
            <pc:docMk/>
            <pc:sldMk cId="3545529596" sldId="1288"/>
            <ac:inkMk id="223" creationId="{5B1A2A00-2527-3741-B1BC-B05C260A2707}"/>
          </ac:inkMkLst>
        </pc:inkChg>
        <pc:inkChg chg="add">
          <ac:chgData name="Al Fisher" userId="56e5e478-214b-4c71-8934-b534174f7106" providerId="ADAL" clId="{B8C5775B-6D60-1647-9CD2-E10E9DB721B7}" dt="2021-07-26T12:56:18.200" v="251"/>
          <ac:inkMkLst>
            <pc:docMk/>
            <pc:sldMk cId="3545529596" sldId="1288"/>
            <ac:inkMk id="224" creationId="{063EA478-65A2-374B-9A77-8FBA089DA33A}"/>
          </ac:inkMkLst>
        </pc:inkChg>
        <pc:inkChg chg="add">
          <ac:chgData name="Al Fisher" userId="56e5e478-214b-4c71-8934-b534174f7106" providerId="ADAL" clId="{B8C5775B-6D60-1647-9CD2-E10E9DB721B7}" dt="2021-07-26T12:56:18.909" v="252"/>
          <ac:inkMkLst>
            <pc:docMk/>
            <pc:sldMk cId="3545529596" sldId="1288"/>
            <ac:inkMk id="225" creationId="{17552CF1-1601-E045-8144-8948A73A0714}"/>
          </ac:inkMkLst>
        </pc:inkChg>
        <pc:inkChg chg="add">
          <ac:chgData name="Al Fisher" userId="56e5e478-214b-4c71-8934-b534174f7106" providerId="ADAL" clId="{B8C5775B-6D60-1647-9CD2-E10E9DB721B7}" dt="2021-07-26T12:56:19.167" v="253"/>
          <ac:inkMkLst>
            <pc:docMk/>
            <pc:sldMk cId="3545529596" sldId="1288"/>
            <ac:inkMk id="226" creationId="{1FAAEE4B-0077-B54A-A7D3-334232D8F21A}"/>
          </ac:inkMkLst>
        </pc:inkChg>
        <pc:inkChg chg="add">
          <ac:chgData name="Al Fisher" userId="56e5e478-214b-4c71-8934-b534174f7106" providerId="ADAL" clId="{B8C5775B-6D60-1647-9CD2-E10E9DB721B7}" dt="2021-07-26T12:56:19.433" v="254"/>
          <ac:inkMkLst>
            <pc:docMk/>
            <pc:sldMk cId="3545529596" sldId="1288"/>
            <ac:inkMk id="227" creationId="{9FA8AE14-B208-564E-BF23-B137FD971D0F}"/>
          </ac:inkMkLst>
        </pc:inkChg>
        <pc:inkChg chg="add">
          <ac:chgData name="Al Fisher" userId="56e5e478-214b-4c71-8934-b534174f7106" providerId="ADAL" clId="{B8C5775B-6D60-1647-9CD2-E10E9DB721B7}" dt="2021-07-26T12:56:19.568" v="255"/>
          <ac:inkMkLst>
            <pc:docMk/>
            <pc:sldMk cId="3545529596" sldId="1288"/>
            <ac:inkMk id="228" creationId="{E9202E47-2A84-8544-9B17-0BFFB1CF76CA}"/>
          </ac:inkMkLst>
        </pc:inkChg>
        <pc:inkChg chg="add">
          <ac:chgData name="Al Fisher" userId="56e5e478-214b-4c71-8934-b534174f7106" providerId="ADAL" clId="{B8C5775B-6D60-1647-9CD2-E10E9DB721B7}" dt="2021-07-26T12:56:20.107" v="256"/>
          <ac:inkMkLst>
            <pc:docMk/>
            <pc:sldMk cId="3545529596" sldId="1288"/>
            <ac:inkMk id="229" creationId="{1835F130-4CDF-B94B-A70D-AB949B8B1B38}"/>
          </ac:inkMkLst>
        </pc:inkChg>
        <pc:inkChg chg="add">
          <ac:chgData name="Al Fisher" userId="56e5e478-214b-4c71-8934-b534174f7106" providerId="ADAL" clId="{B8C5775B-6D60-1647-9CD2-E10E9DB721B7}" dt="2021-07-26T12:56:20.579" v="257"/>
          <ac:inkMkLst>
            <pc:docMk/>
            <pc:sldMk cId="3545529596" sldId="1288"/>
            <ac:inkMk id="230" creationId="{24AFD8E5-F1F2-864A-B714-FE19AC18B31E}"/>
          </ac:inkMkLst>
        </pc:inkChg>
        <pc:inkChg chg="add">
          <ac:chgData name="Al Fisher" userId="56e5e478-214b-4c71-8934-b534174f7106" providerId="ADAL" clId="{B8C5775B-6D60-1647-9CD2-E10E9DB721B7}" dt="2021-07-26T12:56:20.773" v="258"/>
          <ac:inkMkLst>
            <pc:docMk/>
            <pc:sldMk cId="3545529596" sldId="1288"/>
            <ac:inkMk id="231" creationId="{9E1FD25F-A982-6D4D-83C9-E9407E9ECA04}"/>
          </ac:inkMkLst>
        </pc:inkChg>
        <pc:inkChg chg="add">
          <ac:chgData name="Al Fisher" userId="56e5e478-214b-4c71-8934-b534174f7106" providerId="ADAL" clId="{B8C5775B-6D60-1647-9CD2-E10E9DB721B7}" dt="2021-07-26T12:56:20.970" v="259"/>
          <ac:inkMkLst>
            <pc:docMk/>
            <pc:sldMk cId="3545529596" sldId="1288"/>
            <ac:inkMk id="232" creationId="{E39A3C93-665E-7F4E-B02F-E6391731C2EE}"/>
          </ac:inkMkLst>
        </pc:inkChg>
        <pc:inkChg chg="add">
          <ac:chgData name="Al Fisher" userId="56e5e478-214b-4c71-8934-b534174f7106" providerId="ADAL" clId="{B8C5775B-6D60-1647-9CD2-E10E9DB721B7}" dt="2021-07-26T12:56:21.501" v="260"/>
          <ac:inkMkLst>
            <pc:docMk/>
            <pc:sldMk cId="3545529596" sldId="1288"/>
            <ac:inkMk id="233" creationId="{60129780-8595-7D49-981F-3383046F1306}"/>
          </ac:inkMkLst>
        </pc:inkChg>
        <pc:inkChg chg="add">
          <ac:chgData name="Al Fisher" userId="56e5e478-214b-4c71-8934-b534174f7106" providerId="ADAL" clId="{B8C5775B-6D60-1647-9CD2-E10E9DB721B7}" dt="2021-07-26T12:56:23.661" v="262"/>
          <ac:inkMkLst>
            <pc:docMk/>
            <pc:sldMk cId="3545529596" sldId="1288"/>
            <ac:inkMk id="235" creationId="{8B28B9E0-1318-A144-9507-3A6C9C809214}"/>
          </ac:inkMkLst>
        </pc:inkChg>
        <pc:inkChg chg="add">
          <ac:chgData name="Al Fisher" userId="56e5e478-214b-4c71-8934-b534174f7106" providerId="ADAL" clId="{B8C5775B-6D60-1647-9CD2-E10E9DB721B7}" dt="2021-07-26T12:56:23.940" v="263"/>
          <ac:inkMkLst>
            <pc:docMk/>
            <pc:sldMk cId="3545529596" sldId="1288"/>
            <ac:inkMk id="236" creationId="{61B1D6FD-4A3A-6847-A221-7FA2CAF6CDF8}"/>
          </ac:inkMkLst>
        </pc:inkChg>
        <pc:inkChg chg="add">
          <ac:chgData name="Al Fisher" userId="56e5e478-214b-4c71-8934-b534174f7106" providerId="ADAL" clId="{B8C5775B-6D60-1647-9CD2-E10E9DB721B7}" dt="2021-07-26T12:56:25.151" v="264"/>
          <ac:inkMkLst>
            <pc:docMk/>
            <pc:sldMk cId="3545529596" sldId="1288"/>
            <ac:inkMk id="237" creationId="{AAED4F02-2E94-AD47-943C-D62A3463A474}"/>
          </ac:inkMkLst>
        </pc:inkChg>
        <pc:inkChg chg="add del">
          <ac:chgData name="Al Fisher" userId="56e5e478-214b-4c71-8934-b534174f7106" providerId="ADAL" clId="{B8C5775B-6D60-1647-9CD2-E10E9DB721B7}" dt="2021-07-26T12:56:33.673" v="269"/>
          <ac:inkMkLst>
            <pc:docMk/>
            <pc:sldMk cId="3545529596" sldId="1288"/>
            <ac:inkMk id="239" creationId="{D032CDA9-4569-D046-8E0A-C0CD984375E1}"/>
          </ac:inkMkLst>
        </pc:inkChg>
        <pc:inkChg chg="add del">
          <ac:chgData name="Al Fisher" userId="56e5e478-214b-4c71-8934-b534174f7106" providerId="ADAL" clId="{B8C5775B-6D60-1647-9CD2-E10E9DB721B7}" dt="2021-07-26T12:56:33.277" v="268"/>
          <ac:inkMkLst>
            <pc:docMk/>
            <pc:sldMk cId="3545529596" sldId="1288"/>
            <ac:inkMk id="240" creationId="{E803C2EC-773F-0A4D-8B9F-3A1810A0BA04}"/>
          </ac:inkMkLst>
        </pc:inkChg>
        <pc:inkChg chg="add">
          <ac:chgData name="Al Fisher" userId="56e5e478-214b-4c71-8934-b534174f7106" providerId="ADAL" clId="{B8C5775B-6D60-1647-9CD2-E10E9DB721B7}" dt="2021-07-26T12:56:35.897" v="270"/>
          <ac:inkMkLst>
            <pc:docMk/>
            <pc:sldMk cId="3545529596" sldId="1288"/>
            <ac:inkMk id="241" creationId="{9D491029-6870-1745-B60B-20291F557B4B}"/>
          </ac:inkMkLst>
        </pc:inkChg>
        <pc:inkChg chg="add">
          <ac:chgData name="Al Fisher" userId="56e5e478-214b-4c71-8934-b534174f7106" providerId="ADAL" clId="{B8C5775B-6D60-1647-9CD2-E10E9DB721B7}" dt="2021-07-26T12:56:36.552" v="271"/>
          <ac:inkMkLst>
            <pc:docMk/>
            <pc:sldMk cId="3545529596" sldId="1288"/>
            <ac:inkMk id="242" creationId="{24A79F3B-49FD-ED42-B43B-1FD23F7F1B83}"/>
          </ac:inkMkLst>
        </pc:inkChg>
        <pc:inkChg chg="add">
          <ac:chgData name="Al Fisher" userId="56e5e478-214b-4c71-8934-b534174f7106" providerId="ADAL" clId="{B8C5775B-6D60-1647-9CD2-E10E9DB721B7}" dt="2021-07-26T12:56:37.203" v="272"/>
          <ac:inkMkLst>
            <pc:docMk/>
            <pc:sldMk cId="3545529596" sldId="1288"/>
            <ac:inkMk id="243" creationId="{95CEC25E-A12F-0142-B4E8-FE339B489D06}"/>
          </ac:inkMkLst>
        </pc:inkChg>
        <pc:inkChg chg="add">
          <ac:chgData name="Al Fisher" userId="56e5e478-214b-4c71-8934-b534174f7106" providerId="ADAL" clId="{B8C5775B-6D60-1647-9CD2-E10E9DB721B7}" dt="2021-07-26T12:56:38.421" v="273"/>
          <ac:inkMkLst>
            <pc:docMk/>
            <pc:sldMk cId="3545529596" sldId="1288"/>
            <ac:inkMk id="244" creationId="{312D856E-A293-9D4E-AA89-4A3BA46DA169}"/>
          </ac:inkMkLst>
        </pc:inkChg>
        <pc:inkChg chg="add">
          <ac:chgData name="Al Fisher" userId="56e5e478-214b-4c71-8934-b534174f7106" providerId="ADAL" clId="{B8C5775B-6D60-1647-9CD2-E10E9DB721B7}" dt="2021-07-26T12:56:38.849" v="274"/>
          <ac:inkMkLst>
            <pc:docMk/>
            <pc:sldMk cId="3545529596" sldId="1288"/>
            <ac:inkMk id="245" creationId="{7D46DE98-C4DA-364A-BD36-7E1F3B7F9DD2}"/>
          </ac:inkMkLst>
        </pc:inkChg>
        <pc:inkChg chg="add">
          <ac:chgData name="Al Fisher" userId="56e5e478-214b-4c71-8934-b534174f7106" providerId="ADAL" clId="{B8C5775B-6D60-1647-9CD2-E10E9DB721B7}" dt="2021-07-26T12:56:38.958" v="275"/>
          <ac:inkMkLst>
            <pc:docMk/>
            <pc:sldMk cId="3545529596" sldId="1288"/>
            <ac:inkMk id="246" creationId="{1EA4684F-51C1-7A4B-B43C-636E95D797E4}"/>
          </ac:inkMkLst>
        </pc:inkChg>
        <pc:inkChg chg="add">
          <ac:chgData name="Al Fisher" userId="56e5e478-214b-4c71-8934-b534174f7106" providerId="ADAL" clId="{B8C5775B-6D60-1647-9CD2-E10E9DB721B7}" dt="2021-07-26T12:58:52.003" v="277"/>
          <ac:inkMkLst>
            <pc:docMk/>
            <pc:sldMk cId="3545529596" sldId="1288"/>
            <ac:inkMk id="248" creationId="{C1492CD5-A7F6-B34D-A7FE-8C2AC51BF8AF}"/>
          </ac:inkMkLst>
        </pc:inkChg>
        <pc:inkChg chg="add">
          <ac:chgData name="Al Fisher" userId="56e5e478-214b-4c71-8934-b534174f7106" providerId="ADAL" clId="{B8C5775B-6D60-1647-9CD2-E10E9DB721B7}" dt="2021-07-26T12:58:52.266" v="278"/>
          <ac:inkMkLst>
            <pc:docMk/>
            <pc:sldMk cId="3545529596" sldId="1288"/>
            <ac:inkMk id="249" creationId="{4E66B502-4592-AA49-8F66-DE173B84E76F}"/>
          </ac:inkMkLst>
        </pc:inkChg>
        <pc:inkChg chg="add">
          <ac:chgData name="Al Fisher" userId="56e5e478-214b-4c71-8934-b534174f7106" providerId="ADAL" clId="{B8C5775B-6D60-1647-9CD2-E10E9DB721B7}" dt="2021-07-26T12:58:52.495" v="279"/>
          <ac:inkMkLst>
            <pc:docMk/>
            <pc:sldMk cId="3545529596" sldId="1288"/>
            <ac:inkMk id="250" creationId="{4092E6A0-C083-1148-90D2-04C95B7689E2}"/>
          </ac:inkMkLst>
        </pc:inkChg>
        <pc:inkChg chg="add">
          <ac:chgData name="Al Fisher" userId="56e5e478-214b-4c71-8934-b534174f7106" providerId="ADAL" clId="{B8C5775B-6D60-1647-9CD2-E10E9DB721B7}" dt="2021-07-26T12:58:52.751" v="280"/>
          <ac:inkMkLst>
            <pc:docMk/>
            <pc:sldMk cId="3545529596" sldId="1288"/>
            <ac:inkMk id="251" creationId="{7506AC07-9DA6-E245-84C3-8B6DE84D770A}"/>
          </ac:inkMkLst>
        </pc:inkChg>
        <pc:inkChg chg="add">
          <ac:chgData name="Al Fisher" userId="56e5e478-214b-4c71-8934-b534174f7106" providerId="ADAL" clId="{B8C5775B-6D60-1647-9CD2-E10E9DB721B7}" dt="2021-07-26T12:58:53.209" v="281"/>
          <ac:inkMkLst>
            <pc:docMk/>
            <pc:sldMk cId="3545529596" sldId="1288"/>
            <ac:inkMk id="252" creationId="{54F68B6B-6FA2-E74C-B24B-DC7669795A22}"/>
          </ac:inkMkLst>
        </pc:inkChg>
        <pc:inkChg chg="add">
          <ac:chgData name="Al Fisher" userId="56e5e478-214b-4c71-8934-b534174f7106" providerId="ADAL" clId="{B8C5775B-6D60-1647-9CD2-E10E9DB721B7}" dt="2021-07-26T12:58:54.896" v="282"/>
          <ac:inkMkLst>
            <pc:docMk/>
            <pc:sldMk cId="3545529596" sldId="1288"/>
            <ac:inkMk id="253" creationId="{08E35D35-FD3B-4E42-ABFF-7E11D87DDE37}"/>
          </ac:inkMkLst>
        </pc:inkChg>
        <pc:inkChg chg="add">
          <ac:chgData name="Al Fisher" userId="56e5e478-214b-4c71-8934-b534174f7106" providerId="ADAL" clId="{B8C5775B-6D60-1647-9CD2-E10E9DB721B7}" dt="2021-07-26T12:58:55.063" v="283"/>
          <ac:inkMkLst>
            <pc:docMk/>
            <pc:sldMk cId="3545529596" sldId="1288"/>
            <ac:inkMk id="254" creationId="{775A9B9C-BCF5-ED49-B8E0-A29DBE8E644E}"/>
          </ac:inkMkLst>
        </pc:inkChg>
        <pc:inkChg chg="add">
          <ac:chgData name="Al Fisher" userId="56e5e478-214b-4c71-8934-b534174f7106" providerId="ADAL" clId="{B8C5775B-6D60-1647-9CD2-E10E9DB721B7}" dt="2021-07-26T12:58:55.487" v="284"/>
          <ac:inkMkLst>
            <pc:docMk/>
            <pc:sldMk cId="3545529596" sldId="1288"/>
            <ac:inkMk id="255" creationId="{0790185C-4268-6149-A228-BB2B46AC621E}"/>
          </ac:inkMkLst>
        </pc:inkChg>
        <pc:inkChg chg="add">
          <ac:chgData name="Al Fisher" userId="56e5e478-214b-4c71-8934-b534174f7106" providerId="ADAL" clId="{B8C5775B-6D60-1647-9CD2-E10E9DB721B7}" dt="2021-07-26T12:58:55.663" v="285"/>
          <ac:inkMkLst>
            <pc:docMk/>
            <pc:sldMk cId="3545529596" sldId="1288"/>
            <ac:inkMk id="256" creationId="{9D441898-1E84-D742-A270-F5AA6DBD3CF4}"/>
          </ac:inkMkLst>
        </pc:inkChg>
      </pc:sldChg>
      <pc:sldChg chg="del">
        <pc:chgData name="Al Fisher" userId="56e5e478-214b-4c71-8934-b534174f7106" providerId="ADAL" clId="{B8C5775B-6D60-1647-9CD2-E10E9DB721B7}" dt="2021-07-26T13:01:42.244" v="288" actId="2696"/>
        <pc:sldMkLst>
          <pc:docMk/>
          <pc:sldMk cId="3196360154" sldId="1290"/>
        </pc:sldMkLst>
      </pc:sldChg>
      <pc:sldChg chg="addSp delSp">
        <pc:chgData name="Al Fisher" userId="56e5e478-214b-4c71-8934-b534174f7106" providerId="ADAL" clId="{B8C5775B-6D60-1647-9CD2-E10E9DB721B7}" dt="2021-07-26T13:06:37.601" v="413"/>
        <pc:sldMkLst>
          <pc:docMk/>
          <pc:sldMk cId="567292426" sldId="1291"/>
        </pc:sldMkLst>
        <pc:spChg chg="del">
          <ac:chgData name="Al Fisher" userId="56e5e478-214b-4c71-8934-b534174f7106" providerId="ADAL" clId="{B8C5775B-6D60-1647-9CD2-E10E9DB721B7}" dt="2021-07-26T13:04:51.972" v="339" actId="478"/>
          <ac:spMkLst>
            <pc:docMk/>
            <pc:sldMk cId="567292426" sldId="1291"/>
            <ac:spMk id="6" creationId="{F28F35B0-F9B5-4E19-B72F-D48581A15BB2}"/>
          </ac:spMkLst>
        </pc:spChg>
        <pc:grpChg chg="add del">
          <ac:chgData name="Al Fisher" userId="56e5e478-214b-4c71-8934-b534174f7106" providerId="ADAL" clId="{B8C5775B-6D60-1647-9CD2-E10E9DB721B7}" dt="2021-07-26T13:03:51.009" v="311"/>
          <ac:grpSpMkLst>
            <pc:docMk/>
            <pc:sldMk cId="567292426" sldId="1291"/>
            <ac:grpSpMk id="7" creationId="{6434A18F-A01F-6542-BB5A-DE487FE73520}"/>
          </ac:grpSpMkLst>
        </pc:grpChg>
        <pc:grpChg chg="add del">
          <ac:chgData name="Al Fisher" userId="56e5e478-214b-4c71-8934-b534174f7106" providerId="ADAL" clId="{B8C5775B-6D60-1647-9CD2-E10E9DB721B7}" dt="2021-07-26T13:03:51.009" v="311"/>
          <ac:grpSpMkLst>
            <pc:docMk/>
            <pc:sldMk cId="567292426" sldId="1291"/>
            <ac:grpSpMk id="18" creationId="{3CCA8F27-94CE-1D4E-907D-E83D68B33BF7}"/>
          </ac:grpSpMkLst>
        </pc:grpChg>
        <pc:grpChg chg="add del">
          <ac:chgData name="Al Fisher" userId="56e5e478-214b-4c71-8934-b534174f7106" providerId="ADAL" clId="{B8C5775B-6D60-1647-9CD2-E10E9DB721B7}" dt="2021-07-26T13:03:57.035" v="321"/>
          <ac:grpSpMkLst>
            <pc:docMk/>
            <pc:sldMk cId="567292426" sldId="1291"/>
            <ac:grpSpMk id="26" creationId="{4AB72487-8BFC-2544-8594-DAAF5B6AE6BA}"/>
          </ac:grpSpMkLst>
        </pc:grpChg>
        <pc:grpChg chg="add del">
          <ac:chgData name="Al Fisher" userId="56e5e478-214b-4c71-8934-b534174f7106" providerId="ADAL" clId="{B8C5775B-6D60-1647-9CD2-E10E9DB721B7}" dt="2021-07-26T13:05:53.284" v="393"/>
          <ac:grpSpMkLst>
            <pc:docMk/>
            <pc:sldMk cId="567292426" sldId="1291"/>
            <ac:grpSpMk id="36" creationId="{D904235B-7D8C-894E-8A83-461D7966555B}"/>
          </ac:grpSpMkLst>
        </pc:grpChg>
        <pc:grpChg chg="add del">
          <ac:chgData name="Al Fisher" userId="56e5e478-214b-4c71-8934-b534174f7106" providerId="ADAL" clId="{B8C5775B-6D60-1647-9CD2-E10E9DB721B7}" dt="2021-07-26T13:04:30.232" v="333"/>
          <ac:grpSpMkLst>
            <pc:docMk/>
            <pc:sldMk cId="567292426" sldId="1291"/>
            <ac:grpSpMk id="45" creationId="{A9B8B0BF-8E90-FA4B-8F83-D307C4D841D6}"/>
          </ac:grpSpMkLst>
        </pc:grpChg>
        <pc:grpChg chg="add del">
          <ac:chgData name="Al Fisher" userId="56e5e478-214b-4c71-8934-b534174f7106" providerId="ADAL" clId="{B8C5775B-6D60-1647-9CD2-E10E9DB721B7}" dt="2021-07-26T13:04:33.834" v="338"/>
          <ac:grpSpMkLst>
            <pc:docMk/>
            <pc:sldMk cId="567292426" sldId="1291"/>
            <ac:grpSpMk id="48" creationId="{DC2F3CC3-A786-C24F-8D53-5168D69D3A7B}"/>
          </ac:grpSpMkLst>
        </pc:grpChg>
        <pc:grpChg chg="add del">
          <ac:chgData name="Al Fisher" userId="56e5e478-214b-4c71-8934-b534174f7106" providerId="ADAL" clId="{B8C5775B-6D60-1647-9CD2-E10E9DB721B7}" dt="2021-07-26T13:06:12.935" v="404"/>
          <ac:grpSpMkLst>
            <pc:docMk/>
            <pc:sldMk cId="567292426" sldId="1291"/>
            <ac:grpSpMk id="53" creationId="{9CFF0FFD-3533-1843-BD44-C758BE8FDE64}"/>
          </ac:grpSpMkLst>
        </pc:grpChg>
        <pc:grpChg chg="add del">
          <ac:chgData name="Al Fisher" userId="56e5e478-214b-4c71-8934-b534174f7106" providerId="ADAL" clId="{B8C5775B-6D60-1647-9CD2-E10E9DB721B7}" dt="2021-07-26T13:05:29.909" v="366"/>
          <ac:grpSpMkLst>
            <pc:docMk/>
            <pc:sldMk cId="567292426" sldId="1291"/>
            <ac:grpSpMk id="64" creationId="{34F14DB0-7009-774F-8709-D9BA6DDB5441}"/>
          </ac:grpSpMkLst>
        </pc:grpChg>
        <pc:grpChg chg="add">
          <ac:chgData name="Al Fisher" userId="56e5e478-214b-4c71-8934-b534174f7106" providerId="ADAL" clId="{B8C5775B-6D60-1647-9CD2-E10E9DB721B7}" dt="2021-07-26T13:05:29.909" v="366"/>
          <ac:grpSpMkLst>
            <pc:docMk/>
            <pc:sldMk cId="567292426" sldId="1291"/>
            <ac:grpSpMk id="79" creationId="{7DF0B9B2-79CE-F843-9452-A222475930C0}"/>
          </ac:grpSpMkLst>
        </pc:grpChg>
        <pc:grpChg chg="add del">
          <ac:chgData name="Al Fisher" userId="56e5e478-214b-4c71-8934-b534174f7106" providerId="ADAL" clId="{B8C5775B-6D60-1647-9CD2-E10E9DB721B7}" dt="2021-07-26T13:05:44.262" v="387"/>
          <ac:grpSpMkLst>
            <pc:docMk/>
            <pc:sldMk cId="567292426" sldId="1291"/>
            <ac:grpSpMk id="93" creationId="{3379472F-5424-2A48-B4D5-40E81989F7EE}"/>
          </ac:grpSpMkLst>
        </pc:grpChg>
        <pc:grpChg chg="add del">
          <ac:chgData name="Al Fisher" userId="56e5e478-214b-4c71-8934-b534174f7106" providerId="ADAL" clId="{B8C5775B-6D60-1647-9CD2-E10E9DB721B7}" dt="2021-07-26T13:05:53.284" v="393"/>
          <ac:grpSpMkLst>
            <pc:docMk/>
            <pc:sldMk cId="567292426" sldId="1291"/>
            <ac:grpSpMk id="100" creationId="{1D2492F4-8CD6-8040-87DC-0E6902C044E8}"/>
          </ac:grpSpMkLst>
        </pc:grpChg>
        <pc:grpChg chg="add">
          <ac:chgData name="Al Fisher" userId="56e5e478-214b-4c71-8934-b534174f7106" providerId="ADAL" clId="{B8C5775B-6D60-1647-9CD2-E10E9DB721B7}" dt="2021-07-26T13:05:53.284" v="393"/>
          <ac:grpSpMkLst>
            <pc:docMk/>
            <pc:sldMk cId="567292426" sldId="1291"/>
            <ac:grpSpMk id="106" creationId="{C42B775D-04AD-1E41-A57B-2E8D7C9F4222}"/>
          </ac:grpSpMkLst>
        </pc:grpChg>
        <pc:grpChg chg="add del">
          <ac:chgData name="Al Fisher" userId="56e5e478-214b-4c71-8934-b534174f7106" providerId="ADAL" clId="{B8C5775B-6D60-1647-9CD2-E10E9DB721B7}" dt="2021-07-26T13:06:12.935" v="404"/>
          <ac:grpSpMkLst>
            <pc:docMk/>
            <pc:sldMk cId="567292426" sldId="1291"/>
            <ac:grpSpMk id="109" creationId="{08C08889-4793-2840-87C1-3B05FC013D37}"/>
          </ac:grpSpMkLst>
        </pc:grpChg>
        <pc:grpChg chg="add">
          <ac:chgData name="Al Fisher" userId="56e5e478-214b-4c71-8934-b534174f7106" providerId="ADAL" clId="{B8C5775B-6D60-1647-9CD2-E10E9DB721B7}" dt="2021-07-26T13:06:12.935" v="404"/>
          <ac:grpSpMkLst>
            <pc:docMk/>
            <pc:sldMk cId="567292426" sldId="1291"/>
            <ac:grpSpMk id="113" creationId="{9CC804B6-7A72-584F-9C56-F46FE96FCA04}"/>
          </ac:grpSpMkLst>
        </pc:grpChg>
        <pc:grpChg chg="add">
          <ac:chgData name="Al Fisher" userId="56e5e478-214b-4c71-8934-b534174f7106" providerId="ADAL" clId="{B8C5775B-6D60-1647-9CD2-E10E9DB721B7}" dt="2021-07-26T13:06:37.601" v="413"/>
          <ac:grpSpMkLst>
            <pc:docMk/>
            <pc:sldMk cId="567292426" sldId="1291"/>
            <ac:grpSpMk id="122" creationId="{D4189E4F-980C-3545-858A-2AEB6CFD7A06}"/>
          </ac:grpSpMkLst>
        </pc:grpChg>
        <pc:inkChg chg="add">
          <ac:chgData name="Al Fisher" userId="56e5e478-214b-4c71-8934-b534174f7106" providerId="ADAL" clId="{B8C5775B-6D60-1647-9CD2-E10E9DB721B7}" dt="2021-07-26T13:03:25.123" v="289"/>
          <ac:inkMkLst>
            <pc:docMk/>
            <pc:sldMk cId="567292426" sldId="1291"/>
            <ac:inkMk id="2" creationId="{965DEEF2-22BD-E54E-8EC0-9C6CF3292BE4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" creationId="{E19DD8D1-6E63-7B46-BF83-480D2919AA66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4" creationId="{B0733B48-4448-EE40-BF9F-156099660EAC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" creationId="{D7BE4EEB-F482-9345-A0E7-EA93F89ED2EF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" creationId="{87F1F222-7B35-004D-A7DF-FAC5CD5FCF9B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0" creationId="{47BFF1DA-70CC-994F-9A05-9B7CF262E1A9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1" creationId="{747F6DDE-97B6-A442-90CE-853A3444B240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2" creationId="{40DFA50A-DFD8-B040-9FBC-5ACCFAAE42FA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3" creationId="{EA1E16E6-5D69-0547-B929-6E094B2B8DBE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4" creationId="{2F0B874F-C608-1646-B587-7156A0380E16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5" creationId="{FE4F874F-59A3-0C4F-ADC6-966610997FA1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6" creationId="{079F7FFC-0A87-2B4C-ACD9-82339228EF14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7" creationId="{A7982104-6969-A143-838E-183E0D57DB8A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19" creationId="{878D260B-F64C-534C-BEAD-B92302D6E2F8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0" creationId="{9B4B7389-75FB-7945-97F7-95FEE18F2A71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1" creationId="{6529D6CA-5393-0F45-8D93-1C88853F02B3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2" creationId="{D7E6F27E-CBCD-0440-9A66-1346921A343B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3" creationId="{5142259B-12F1-EE42-B3A6-937B1E7C1ABC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4" creationId="{42FF85FB-7F10-E54A-9786-EA68B2308E84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5" creationId="{D35A405D-3C94-E344-9EBB-86C95F141093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7" creationId="{03CE4412-A488-4845-B8C3-487780603211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8" creationId="{07522C59-EE7A-D349-975E-73BE2CFB2A0B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29" creationId="{02AB221E-BA32-FA4E-B507-3865CDA2B00B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0" creationId="{4B7763C9-5FF1-064B-AA40-5B0EF34E111E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1" creationId="{D062AA43-35ED-464A-9F6D-97BD862DF489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2" creationId="{9E3B8621-3118-7145-9DB3-5F5856E02AED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3" creationId="{91C1B74A-060B-C841-97C8-F3E7F758C897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4" creationId="{916F3D3B-0476-7D4C-B8A2-7EF7CAE07760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35" creationId="{C3A26335-5D48-F84F-879D-01A8ED087447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37" creationId="{4319E230-CFA4-724B-93EF-B23496CEEE8A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38" creationId="{7552E765-D255-374E-85E7-4E7208850217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39" creationId="{120DBBE1-D1D0-2044-86A3-7A0430DC209E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0" creationId="{BE1CC052-6650-AE4A-A80C-35D55FF21570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1" creationId="{984121A3-A85D-C845-8578-1FB97A6198CB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2" creationId="{ADA71A9D-89A9-FD4F-8436-77832057B4FE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3" creationId="{60DEBE0B-0371-4E44-A6A8-BE80CD7A2905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4" creationId="{21749C72-33E0-8047-920C-E9434990CDD6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6" creationId="{E2DA76D1-2CED-B64A-9F40-5AB16E57D06A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47" creationId="{985175ED-62C9-1548-AAB9-928C7FB7D19C}"/>
          </ac:inkMkLst>
        </pc:inkChg>
        <pc:inkChg chg="add del">
          <ac:chgData name="Al Fisher" userId="56e5e478-214b-4c71-8934-b534174f7106" providerId="ADAL" clId="{B8C5775B-6D60-1647-9CD2-E10E9DB721B7}" dt="2021-07-26T13:06:04.325" v="394"/>
          <ac:inkMkLst>
            <pc:docMk/>
            <pc:sldMk cId="567292426" sldId="1291"/>
            <ac:inkMk id="49" creationId="{19E9FC03-5B78-724A-A5DD-DB233B51EDB4}"/>
          </ac:inkMkLst>
        </pc:inkChg>
        <pc:inkChg chg="add del">
          <ac:chgData name="Al Fisher" userId="56e5e478-214b-4c71-8934-b534174f7106" providerId="ADAL" clId="{B8C5775B-6D60-1647-9CD2-E10E9DB721B7}" dt="2021-07-26T13:06:04.347" v="397"/>
          <ac:inkMkLst>
            <pc:docMk/>
            <pc:sldMk cId="567292426" sldId="1291"/>
            <ac:inkMk id="50" creationId="{80C5BF32-A5A5-9643-B11E-D4B038063A73}"/>
          </ac:inkMkLst>
        </pc:inkChg>
        <pc:inkChg chg="add del">
          <ac:chgData name="Al Fisher" userId="56e5e478-214b-4c71-8934-b534174f7106" providerId="ADAL" clId="{B8C5775B-6D60-1647-9CD2-E10E9DB721B7}" dt="2021-07-26T13:06:04.333" v="395"/>
          <ac:inkMkLst>
            <pc:docMk/>
            <pc:sldMk cId="567292426" sldId="1291"/>
            <ac:inkMk id="51" creationId="{4646EDEB-B5D7-8041-945F-5242B3D24D96}"/>
          </ac:inkMkLst>
        </pc:inkChg>
        <pc:inkChg chg="add del">
          <ac:chgData name="Al Fisher" userId="56e5e478-214b-4c71-8934-b534174f7106" providerId="ADAL" clId="{B8C5775B-6D60-1647-9CD2-E10E9DB721B7}" dt="2021-07-26T13:06:04.341" v="396"/>
          <ac:inkMkLst>
            <pc:docMk/>
            <pc:sldMk cId="567292426" sldId="1291"/>
            <ac:inkMk id="52" creationId="{5D2256BA-9A80-494D-9C65-C884F8417C73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54" creationId="{C80EB36D-8748-2C47-8810-8866D22FFDCA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55" creationId="{B9CCC398-5A54-0443-8346-E6A2BA3E9BF8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56" creationId="{20D86881-A89E-1942-8CF2-6281DEEDEC2D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57" creationId="{03A878F3-0E3A-A74E-A3FA-4D6766CD1AFC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58" creationId="{31081725-13A3-F94D-AAAE-50965BCC10A5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59" creationId="{F42F40F9-4BA9-BC46-ACE0-4D5B78F1EF80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60" creationId="{ECF3FCCA-25B6-4348-8AA0-9EF4D242A160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61" creationId="{CBA5BC17-2A42-3841-9B8A-2672127F157C}"/>
          </ac:inkMkLst>
        </pc:inkChg>
        <pc:inkChg chg="add topLvl">
          <ac:chgData name="Al Fisher" userId="56e5e478-214b-4c71-8934-b534174f7106" providerId="ADAL" clId="{B8C5775B-6D60-1647-9CD2-E10E9DB721B7}" dt="2021-07-26T13:05:29.909" v="366"/>
          <ac:inkMkLst>
            <pc:docMk/>
            <pc:sldMk cId="567292426" sldId="1291"/>
            <ac:inkMk id="62" creationId="{384073E7-13F7-4141-A0DD-E3C0BC140107}"/>
          </ac:inkMkLst>
        </pc:inkChg>
        <pc:inkChg chg="add del">
          <ac:chgData name="Al Fisher" userId="56e5e478-214b-4c71-8934-b534174f7106" providerId="ADAL" clId="{B8C5775B-6D60-1647-9CD2-E10E9DB721B7}" dt="2021-07-26T13:05:16.469" v="351"/>
          <ac:inkMkLst>
            <pc:docMk/>
            <pc:sldMk cId="567292426" sldId="1291"/>
            <ac:inkMk id="63" creationId="{FCF03B00-238C-0448-AD7B-7363886A843E}"/>
          </ac:inkMkLst>
        </pc:inkChg>
        <pc:inkChg chg="add">
          <ac:chgData name="Al Fisher" userId="56e5e478-214b-4c71-8934-b534174f7106" providerId="ADAL" clId="{B8C5775B-6D60-1647-9CD2-E10E9DB721B7}" dt="2021-07-26T13:05:21.689" v="352"/>
          <ac:inkMkLst>
            <pc:docMk/>
            <pc:sldMk cId="567292426" sldId="1291"/>
            <ac:inkMk id="65" creationId="{891C73F8-D8B0-0D43-B1BD-FEEC97C44B8B}"/>
          </ac:inkMkLst>
        </pc:inkChg>
        <pc:inkChg chg="add">
          <ac:chgData name="Al Fisher" userId="56e5e478-214b-4c71-8934-b534174f7106" providerId="ADAL" clId="{B8C5775B-6D60-1647-9CD2-E10E9DB721B7}" dt="2021-07-26T13:05:22.720" v="353"/>
          <ac:inkMkLst>
            <pc:docMk/>
            <pc:sldMk cId="567292426" sldId="1291"/>
            <ac:inkMk id="66" creationId="{23B64050-322F-694C-ABA3-54F5669F4B9B}"/>
          </ac:inkMkLst>
        </pc:inkChg>
        <pc:inkChg chg="add">
          <ac:chgData name="Al Fisher" userId="56e5e478-214b-4c71-8934-b534174f7106" providerId="ADAL" clId="{B8C5775B-6D60-1647-9CD2-E10E9DB721B7}" dt="2021-07-26T13:05:23.354" v="354"/>
          <ac:inkMkLst>
            <pc:docMk/>
            <pc:sldMk cId="567292426" sldId="1291"/>
            <ac:inkMk id="67" creationId="{E82DDF31-396E-E246-89CC-FE6F29032349}"/>
          </ac:inkMkLst>
        </pc:inkChg>
        <pc:inkChg chg="add">
          <ac:chgData name="Al Fisher" userId="56e5e478-214b-4c71-8934-b534174f7106" providerId="ADAL" clId="{B8C5775B-6D60-1647-9CD2-E10E9DB721B7}" dt="2021-07-26T13:05:23.669" v="355"/>
          <ac:inkMkLst>
            <pc:docMk/>
            <pc:sldMk cId="567292426" sldId="1291"/>
            <ac:inkMk id="68" creationId="{72882370-AA2A-C74D-AB31-D2A7DF3C1B9A}"/>
          </ac:inkMkLst>
        </pc:inkChg>
        <pc:inkChg chg="add">
          <ac:chgData name="Al Fisher" userId="56e5e478-214b-4c71-8934-b534174f7106" providerId="ADAL" clId="{B8C5775B-6D60-1647-9CD2-E10E9DB721B7}" dt="2021-07-26T13:05:24.032" v="356"/>
          <ac:inkMkLst>
            <pc:docMk/>
            <pc:sldMk cId="567292426" sldId="1291"/>
            <ac:inkMk id="69" creationId="{26EBEFDC-BB59-994C-99E3-88AB29906720}"/>
          </ac:inkMkLst>
        </pc:inkChg>
        <pc:inkChg chg="add">
          <ac:chgData name="Al Fisher" userId="56e5e478-214b-4c71-8934-b534174f7106" providerId="ADAL" clId="{B8C5775B-6D60-1647-9CD2-E10E9DB721B7}" dt="2021-07-26T13:05:24.907" v="357"/>
          <ac:inkMkLst>
            <pc:docMk/>
            <pc:sldMk cId="567292426" sldId="1291"/>
            <ac:inkMk id="70" creationId="{A16A3F52-F988-FD43-A67C-07CF57D5C4CD}"/>
          </ac:inkMkLst>
        </pc:inkChg>
        <pc:inkChg chg="add">
          <ac:chgData name="Al Fisher" userId="56e5e478-214b-4c71-8934-b534174f7106" providerId="ADAL" clId="{B8C5775B-6D60-1647-9CD2-E10E9DB721B7}" dt="2021-07-26T13:05:25.043" v="358"/>
          <ac:inkMkLst>
            <pc:docMk/>
            <pc:sldMk cId="567292426" sldId="1291"/>
            <ac:inkMk id="71" creationId="{7324658B-89D7-A84E-9D28-17E24E39D0B3}"/>
          </ac:inkMkLst>
        </pc:inkChg>
        <pc:inkChg chg="add">
          <ac:chgData name="Al Fisher" userId="56e5e478-214b-4c71-8934-b534174f7106" providerId="ADAL" clId="{B8C5775B-6D60-1647-9CD2-E10E9DB721B7}" dt="2021-07-26T13:05:26.532" v="359"/>
          <ac:inkMkLst>
            <pc:docMk/>
            <pc:sldMk cId="567292426" sldId="1291"/>
            <ac:inkMk id="72" creationId="{06D5B431-5E70-7E47-BA74-D058C2706286}"/>
          </ac:inkMkLst>
        </pc:inkChg>
        <pc:inkChg chg="add">
          <ac:chgData name="Al Fisher" userId="56e5e478-214b-4c71-8934-b534174f7106" providerId="ADAL" clId="{B8C5775B-6D60-1647-9CD2-E10E9DB721B7}" dt="2021-07-26T13:05:27.025" v="360"/>
          <ac:inkMkLst>
            <pc:docMk/>
            <pc:sldMk cId="567292426" sldId="1291"/>
            <ac:inkMk id="73" creationId="{63BB9501-1F94-AB44-BE43-CE7FB0CDC213}"/>
          </ac:inkMkLst>
        </pc:inkChg>
        <pc:inkChg chg="add">
          <ac:chgData name="Al Fisher" userId="56e5e478-214b-4c71-8934-b534174f7106" providerId="ADAL" clId="{B8C5775B-6D60-1647-9CD2-E10E9DB721B7}" dt="2021-07-26T13:05:27.187" v="361"/>
          <ac:inkMkLst>
            <pc:docMk/>
            <pc:sldMk cId="567292426" sldId="1291"/>
            <ac:inkMk id="74" creationId="{DBE4DF83-856E-B748-AF15-BE7731CFA3C5}"/>
          </ac:inkMkLst>
        </pc:inkChg>
        <pc:inkChg chg="add">
          <ac:chgData name="Al Fisher" userId="56e5e478-214b-4c71-8934-b534174f7106" providerId="ADAL" clId="{B8C5775B-6D60-1647-9CD2-E10E9DB721B7}" dt="2021-07-26T13:05:28.209" v="362"/>
          <ac:inkMkLst>
            <pc:docMk/>
            <pc:sldMk cId="567292426" sldId="1291"/>
            <ac:inkMk id="75" creationId="{3DA0CD97-E552-084B-B693-49BB0E4B594C}"/>
          </ac:inkMkLst>
        </pc:inkChg>
        <pc:inkChg chg="add">
          <ac:chgData name="Al Fisher" userId="56e5e478-214b-4c71-8934-b534174f7106" providerId="ADAL" clId="{B8C5775B-6D60-1647-9CD2-E10E9DB721B7}" dt="2021-07-26T13:05:29.013" v="363"/>
          <ac:inkMkLst>
            <pc:docMk/>
            <pc:sldMk cId="567292426" sldId="1291"/>
            <ac:inkMk id="76" creationId="{59FADEA5-0901-9A47-88BD-F669D697D964}"/>
          </ac:inkMkLst>
        </pc:inkChg>
        <pc:inkChg chg="add">
          <ac:chgData name="Al Fisher" userId="56e5e478-214b-4c71-8934-b534174f7106" providerId="ADAL" clId="{B8C5775B-6D60-1647-9CD2-E10E9DB721B7}" dt="2021-07-26T13:05:29.143" v="364"/>
          <ac:inkMkLst>
            <pc:docMk/>
            <pc:sldMk cId="567292426" sldId="1291"/>
            <ac:inkMk id="77" creationId="{8D88DAB4-1C5C-634A-B171-2866986EFB2F}"/>
          </ac:inkMkLst>
        </pc:inkChg>
        <pc:inkChg chg="add">
          <ac:chgData name="Al Fisher" userId="56e5e478-214b-4c71-8934-b534174f7106" providerId="ADAL" clId="{B8C5775B-6D60-1647-9CD2-E10E9DB721B7}" dt="2021-07-26T13:05:29.304" v="365"/>
          <ac:inkMkLst>
            <pc:docMk/>
            <pc:sldMk cId="567292426" sldId="1291"/>
            <ac:inkMk id="78" creationId="{33597A7C-2A82-5545-AA8D-DCC4AC34B776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0" creationId="{399DD1A5-1949-7848-8EE9-00D50F834786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1" creationId="{3E5C6DD4-9701-BF40-BE11-E125DFBB62DA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2" creationId="{301E11A3-3057-1541-8EDD-FBCD214B86A8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3" creationId="{468F5623-DF9C-CA44-B272-B6E59465C438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4" creationId="{E30E03BE-DB54-4B4F-A041-217697FB7926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5" creationId="{B564DB2D-80F7-E944-A564-628F507F905D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6" creationId="{290B7CF8-00DE-F843-8213-23B3878D97EF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7" creationId="{7F068F37-08E6-4045-B977-8C81AC1BC421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8" creationId="{F8F6DA51-E651-9F49-BDB4-5DDC9A1C89AB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89" creationId="{F93FBBEF-A576-4440-A00D-29E17D87D245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0" creationId="{3B2553DA-47A3-4845-97B5-8D0FE6FF740F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1" creationId="{CBE4BFD3-8526-EC46-87F8-B79B82FBAB91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2" creationId="{F5C7D74C-C708-4344-9FCD-1A5D96496C46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4" creationId="{9CA43A62-A687-8E4F-8E17-25181D66A74A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5" creationId="{B22FF2DB-7101-634D-95EF-6119D01CCB65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6" creationId="{A33934EC-649D-FE4C-BFA4-4DBD4F38B0AE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7" creationId="{0F096A36-BF29-E549-8EFA-ADC3B855F3F4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8" creationId="{2B2C217B-1C87-B449-9CF5-31569B331047}"/>
          </ac:inkMkLst>
        </pc:inkChg>
        <pc:inkChg chg="add topLvl">
          <ac:chgData name="Al Fisher" userId="56e5e478-214b-4c71-8934-b534174f7106" providerId="ADAL" clId="{B8C5775B-6D60-1647-9CD2-E10E9DB721B7}" dt="2021-07-26T13:05:53.284" v="393"/>
          <ac:inkMkLst>
            <pc:docMk/>
            <pc:sldMk cId="567292426" sldId="1291"/>
            <ac:inkMk id="99" creationId="{41DE4D98-416E-F848-BCC8-B57D5B24E1BB}"/>
          </ac:inkMkLst>
        </pc:inkChg>
        <pc:inkChg chg="add">
          <ac:chgData name="Al Fisher" userId="56e5e478-214b-4c71-8934-b534174f7106" providerId="ADAL" clId="{B8C5775B-6D60-1647-9CD2-E10E9DB721B7}" dt="2021-07-26T13:05:49.516" v="388"/>
          <ac:inkMkLst>
            <pc:docMk/>
            <pc:sldMk cId="567292426" sldId="1291"/>
            <ac:inkMk id="101" creationId="{99B2FC3B-78ED-374E-9BE5-7AB0B7EECAC0}"/>
          </ac:inkMkLst>
        </pc:inkChg>
        <pc:inkChg chg="add">
          <ac:chgData name="Al Fisher" userId="56e5e478-214b-4c71-8934-b534174f7106" providerId="ADAL" clId="{B8C5775B-6D60-1647-9CD2-E10E9DB721B7}" dt="2021-07-26T13:05:50.459" v="389"/>
          <ac:inkMkLst>
            <pc:docMk/>
            <pc:sldMk cId="567292426" sldId="1291"/>
            <ac:inkMk id="102" creationId="{ECE9B8E9-0F75-674B-8C35-F23954812E41}"/>
          </ac:inkMkLst>
        </pc:inkChg>
        <pc:inkChg chg="add">
          <ac:chgData name="Al Fisher" userId="56e5e478-214b-4c71-8934-b534174f7106" providerId="ADAL" clId="{B8C5775B-6D60-1647-9CD2-E10E9DB721B7}" dt="2021-07-26T13:05:51.637" v="390"/>
          <ac:inkMkLst>
            <pc:docMk/>
            <pc:sldMk cId="567292426" sldId="1291"/>
            <ac:inkMk id="103" creationId="{117DDABC-9500-CA4B-B17E-F6C321B35AE1}"/>
          </ac:inkMkLst>
        </pc:inkChg>
        <pc:inkChg chg="add">
          <ac:chgData name="Al Fisher" userId="56e5e478-214b-4c71-8934-b534174f7106" providerId="ADAL" clId="{B8C5775B-6D60-1647-9CD2-E10E9DB721B7}" dt="2021-07-26T13:05:52.328" v="391"/>
          <ac:inkMkLst>
            <pc:docMk/>
            <pc:sldMk cId="567292426" sldId="1291"/>
            <ac:inkMk id="104" creationId="{E20EAFBD-11CB-6D45-95F2-FF3EA24559EF}"/>
          </ac:inkMkLst>
        </pc:inkChg>
        <pc:inkChg chg="add">
          <ac:chgData name="Al Fisher" userId="56e5e478-214b-4c71-8934-b534174f7106" providerId="ADAL" clId="{B8C5775B-6D60-1647-9CD2-E10E9DB721B7}" dt="2021-07-26T13:05:52.475" v="392"/>
          <ac:inkMkLst>
            <pc:docMk/>
            <pc:sldMk cId="567292426" sldId="1291"/>
            <ac:inkMk id="105" creationId="{68CA5AB0-B31E-B544-85BD-32159986C98C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107" creationId="{DD76B09A-482B-F749-899D-D869527ABF35}"/>
          </ac:inkMkLst>
        </pc:inkChg>
        <pc:inkChg chg="add topLvl">
          <ac:chgData name="Al Fisher" userId="56e5e478-214b-4c71-8934-b534174f7106" providerId="ADAL" clId="{B8C5775B-6D60-1647-9CD2-E10E9DB721B7}" dt="2021-07-26T13:06:12.935" v="404"/>
          <ac:inkMkLst>
            <pc:docMk/>
            <pc:sldMk cId="567292426" sldId="1291"/>
            <ac:inkMk id="108" creationId="{D308CA2A-1CC4-DA48-98C0-7C0B8005DE6B}"/>
          </ac:inkMkLst>
        </pc:inkChg>
        <pc:inkChg chg="add">
          <ac:chgData name="Al Fisher" userId="56e5e478-214b-4c71-8934-b534174f7106" providerId="ADAL" clId="{B8C5775B-6D60-1647-9CD2-E10E9DB721B7}" dt="2021-07-26T13:06:10.758" v="401"/>
          <ac:inkMkLst>
            <pc:docMk/>
            <pc:sldMk cId="567292426" sldId="1291"/>
            <ac:inkMk id="110" creationId="{4FC10ECE-D23A-1842-91DE-A12F6BD43EC2}"/>
          </ac:inkMkLst>
        </pc:inkChg>
        <pc:inkChg chg="add">
          <ac:chgData name="Al Fisher" userId="56e5e478-214b-4c71-8934-b534174f7106" providerId="ADAL" clId="{B8C5775B-6D60-1647-9CD2-E10E9DB721B7}" dt="2021-07-26T13:06:11.694" v="402"/>
          <ac:inkMkLst>
            <pc:docMk/>
            <pc:sldMk cId="567292426" sldId="1291"/>
            <ac:inkMk id="111" creationId="{303B91C4-69E2-7647-B9BF-ECBA3F314E8C}"/>
          </ac:inkMkLst>
        </pc:inkChg>
        <pc:inkChg chg="add">
          <ac:chgData name="Al Fisher" userId="56e5e478-214b-4c71-8934-b534174f7106" providerId="ADAL" clId="{B8C5775B-6D60-1647-9CD2-E10E9DB721B7}" dt="2021-07-26T13:06:11.842" v="403"/>
          <ac:inkMkLst>
            <pc:docMk/>
            <pc:sldMk cId="567292426" sldId="1291"/>
            <ac:inkMk id="112" creationId="{3EC57D28-9109-204A-9A20-65FEBEE2690D}"/>
          </ac:inkMkLst>
        </pc:inkChg>
        <pc:inkChg chg="add">
          <ac:chgData name="Al Fisher" userId="56e5e478-214b-4c71-8934-b534174f7106" providerId="ADAL" clId="{B8C5775B-6D60-1647-9CD2-E10E9DB721B7}" dt="2021-07-26T13:06:33.820" v="405"/>
          <ac:inkMkLst>
            <pc:docMk/>
            <pc:sldMk cId="567292426" sldId="1291"/>
            <ac:inkMk id="114" creationId="{3629E1FA-688F-6D47-801E-792DAA1A782B}"/>
          </ac:inkMkLst>
        </pc:inkChg>
        <pc:inkChg chg="add">
          <ac:chgData name="Al Fisher" userId="56e5e478-214b-4c71-8934-b534174f7106" providerId="ADAL" clId="{B8C5775B-6D60-1647-9CD2-E10E9DB721B7}" dt="2021-07-26T13:06:34.924" v="406"/>
          <ac:inkMkLst>
            <pc:docMk/>
            <pc:sldMk cId="567292426" sldId="1291"/>
            <ac:inkMk id="115" creationId="{6CE819E9-FEF6-2A4C-8207-E95EADCDB39A}"/>
          </ac:inkMkLst>
        </pc:inkChg>
        <pc:inkChg chg="add">
          <ac:chgData name="Al Fisher" userId="56e5e478-214b-4c71-8934-b534174f7106" providerId="ADAL" clId="{B8C5775B-6D60-1647-9CD2-E10E9DB721B7}" dt="2021-07-26T13:06:35.308" v="407"/>
          <ac:inkMkLst>
            <pc:docMk/>
            <pc:sldMk cId="567292426" sldId="1291"/>
            <ac:inkMk id="116" creationId="{9DC52378-A72E-1641-BE61-1368CEC535F3}"/>
          </ac:inkMkLst>
        </pc:inkChg>
        <pc:inkChg chg="add">
          <ac:chgData name="Al Fisher" userId="56e5e478-214b-4c71-8934-b534174f7106" providerId="ADAL" clId="{B8C5775B-6D60-1647-9CD2-E10E9DB721B7}" dt="2021-07-26T13:06:35.513" v="408"/>
          <ac:inkMkLst>
            <pc:docMk/>
            <pc:sldMk cId="567292426" sldId="1291"/>
            <ac:inkMk id="117" creationId="{E2517FCE-2A8B-A942-AAB7-548CAA329B76}"/>
          </ac:inkMkLst>
        </pc:inkChg>
        <pc:inkChg chg="add">
          <ac:chgData name="Al Fisher" userId="56e5e478-214b-4c71-8934-b534174f7106" providerId="ADAL" clId="{B8C5775B-6D60-1647-9CD2-E10E9DB721B7}" dt="2021-07-26T13:06:35.977" v="409"/>
          <ac:inkMkLst>
            <pc:docMk/>
            <pc:sldMk cId="567292426" sldId="1291"/>
            <ac:inkMk id="118" creationId="{86931458-8461-1D43-AE6A-20F987CEE822}"/>
          </ac:inkMkLst>
        </pc:inkChg>
        <pc:inkChg chg="add">
          <ac:chgData name="Al Fisher" userId="56e5e478-214b-4c71-8934-b534174f7106" providerId="ADAL" clId="{B8C5775B-6D60-1647-9CD2-E10E9DB721B7}" dt="2021-07-26T13:06:36.393" v="410"/>
          <ac:inkMkLst>
            <pc:docMk/>
            <pc:sldMk cId="567292426" sldId="1291"/>
            <ac:inkMk id="119" creationId="{126B8603-1916-6B44-8BE8-023B0740F67A}"/>
          </ac:inkMkLst>
        </pc:inkChg>
        <pc:inkChg chg="add">
          <ac:chgData name="Al Fisher" userId="56e5e478-214b-4c71-8934-b534174f7106" providerId="ADAL" clId="{B8C5775B-6D60-1647-9CD2-E10E9DB721B7}" dt="2021-07-26T13:06:36.567" v="411"/>
          <ac:inkMkLst>
            <pc:docMk/>
            <pc:sldMk cId="567292426" sldId="1291"/>
            <ac:inkMk id="120" creationId="{336BA7EB-CD0E-D643-8C26-BA07EDF77C34}"/>
          </ac:inkMkLst>
        </pc:inkChg>
        <pc:inkChg chg="add">
          <ac:chgData name="Al Fisher" userId="56e5e478-214b-4c71-8934-b534174f7106" providerId="ADAL" clId="{B8C5775B-6D60-1647-9CD2-E10E9DB721B7}" dt="2021-07-26T13:06:36.756" v="412"/>
          <ac:inkMkLst>
            <pc:docMk/>
            <pc:sldMk cId="567292426" sldId="1291"/>
            <ac:inkMk id="121" creationId="{5C129C53-7C0E-724F-B82C-8D5900301331}"/>
          </ac:inkMkLst>
        </pc:inkChg>
      </pc:sldChg>
      <pc:sldChg chg="new del">
        <pc:chgData name="Al Fisher" userId="56e5e478-214b-4c71-8934-b534174f7106" providerId="ADAL" clId="{B8C5775B-6D60-1647-9CD2-E10E9DB721B7}" dt="2021-07-26T13:01:42.244" v="288" actId="2696"/>
        <pc:sldMkLst>
          <pc:docMk/>
          <pc:sldMk cId="4054806446" sldId="1291"/>
        </pc:sldMkLst>
      </pc:sldChg>
    </pc:docChg>
  </pc:docChgLst>
  <pc:docChgLst>
    <pc:chgData name="Al Fisher" userId="56e5e478-214b-4c71-8934-b534174f7106" providerId="ADAL" clId="{93CF0E32-31DC-4C94-944D-BA59A6A6492E}"/>
    <pc:docChg chg="undo custSel addSld delSld modSld sldOrd">
      <pc:chgData name="Al Fisher" userId="56e5e478-214b-4c71-8934-b534174f7106" providerId="ADAL" clId="{93CF0E32-31DC-4C94-944D-BA59A6A6492E}" dt="2021-08-06T09:34:43.036" v="2336" actId="1076"/>
      <pc:docMkLst>
        <pc:docMk/>
      </pc:docMkLst>
      <pc:sldChg chg="delSp new del mod">
        <pc:chgData name="Al Fisher" userId="56e5e478-214b-4c71-8934-b534174f7106" providerId="ADAL" clId="{93CF0E32-31DC-4C94-944D-BA59A6A6492E}" dt="2021-07-27T08:14:57.184" v="146" actId="47"/>
        <pc:sldMkLst>
          <pc:docMk/>
          <pc:sldMk cId="3545529596" sldId="1288"/>
        </pc:sldMkLst>
        <pc:spChg chg="del">
          <ac:chgData name="Al Fisher" userId="56e5e478-214b-4c71-8934-b534174f7106" providerId="ADAL" clId="{93CF0E32-31DC-4C94-944D-BA59A6A6492E}" dt="2021-07-26T12:46:37.996" v="1" actId="478"/>
          <ac:spMkLst>
            <pc:docMk/>
            <pc:sldMk cId="3545529596" sldId="1288"/>
            <ac:spMk id="2" creationId="{875DFB49-6789-4662-8177-018B4012E883}"/>
          </ac:spMkLst>
        </pc:spChg>
        <pc:spChg chg="del">
          <ac:chgData name="Al Fisher" userId="56e5e478-214b-4c71-8934-b534174f7106" providerId="ADAL" clId="{93CF0E32-31DC-4C94-944D-BA59A6A6492E}" dt="2021-07-26T12:46:37.996" v="1" actId="478"/>
          <ac:spMkLst>
            <pc:docMk/>
            <pc:sldMk cId="3545529596" sldId="1288"/>
            <ac:spMk id="3" creationId="{EB3B1275-7C6D-44C0-9EE8-51D6455BB583}"/>
          </ac:spMkLst>
        </pc:spChg>
      </pc:sldChg>
      <pc:sldChg chg="addSp delSp modSp new mod ord modClrScheme chgLayout">
        <pc:chgData name="Al Fisher" userId="56e5e478-214b-4c71-8934-b534174f7106" providerId="ADAL" clId="{93CF0E32-31DC-4C94-944D-BA59A6A6492E}" dt="2021-07-29T08:27:54.464" v="787" actId="5793"/>
        <pc:sldMkLst>
          <pc:docMk/>
          <pc:sldMk cId="1355293600" sldId="1289"/>
        </pc:sldMkLst>
        <pc:spChg chg="del mod ord">
          <ac:chgData name="Al Fisher" userId="56e5e478-214b-4c71-8934-b534174f7106" providerId="ADAL" clId="{93CF0E32-31DC-4C94-944D-BA59A6A6492E}" dt="2021-07-26T12:57:27.464" v="3" actId="700"/>
          <ac:spMkLst>
            <pc:docMk/>
            <pc:sldMk cId="1355293600" sldId="1289"/>
            <ac:spMk id="2" creationId="{7102CE7D-FC91-4B55-9ADE-FA9380965B42}"/>
          </ac:spMkLst>
        </pc:spChg>
        <pc:spChg chg="del mod ord">
          <ac:chgData name="Al Fisher" userId="56e5e478-214b-4c71-8934-b534174f7106" providerId="ADAL" clId="{93CF0E32-31DC-4C94-944D-BA59A6A6492E}" dt="2021-07-26T12:57:27.464" v="3" actId="700"/>
          <ac:spMkLst>
            <pc:docMk/>
            <pc:sldMk cId="1355293600" sldId="1289"/>
            <ac:spMk id="3" creationId="{EA852A4A-7C12-40AB-BC31-4AEA29D0BB4A}"/>
          </ac:spMkLst>
        </pc:spChg>
        <pc:spChg chg="add mod ord">
          <ac:chgData name="Al Fisher" userId="56e5e478-214b-4c71-8934-b534174f7106" providerId="ADAL" clId="{93CF0E32-31DC-4C94-944D-BA59A6A6492E}" dt="2021-07-26T12:58:35.809" v="29" actId="20577"/>
          <ac:spMkLst>
            <pc:docMk/>
            <pc:sldMk cId="1355293600" sldId="1289"/>
            <ac:spMk id="4" creationId="{7A1E4275-9DA3-49C3-A5B1-23C11E56766C}"/>
          </ac:spMkLst>
        </pc:spChg>
        <pc:spChg chg="add mod ord">
          <ac:chgData name="Al Fisher" userId="56e5e478-214b-4c71-8934-b534174f7106" providerId="ADAL" clId="{93CF0E32-31DC-4C94-944D-BA59A6A6492E}" dt="2021-07-29T08:27:54.464" v="787" actId="5793"/>
          <ac:spMkLst>
            <pc:docMk/>
            <pc:sldMk cId="1355293600" sldId="1289"/>
            <ac:spMk id="5" creationId="{FF74DD3A-B725-43EE-875E-86AA4AA3F7C4}"/>
          </ac:spMkLst>
        </pc:spChg>
      </pc:sldChg>
      <pc:sldChg chg="addSp delSp modSp new mod delAnim modAnim">
        <pc:chgData name="Al Fisher" userId="56e5e478-214b-4c71-8934-b534174f7106" providerId="ADAL" clId="{93CF0E32-31DC-4C94-944D-BA59A6A6492E}" dt="2021-07-28T09:58:54.886" v="694" actId="20577"/>
        <pc:sldMkLst>
          <pc:docMk/>
          <pc:sldMk cId="3196360154" sldId="1290"/>
        </pc:sldMkLst>
        <pc:spChg chg="del">
          <ac:chgData name="Al Fisher" userId="56e5e478-214b-4c71-8934-b534174f7106" providerId="ADAL" clId="{93CF0E32-31DC-4C94-944D-BA59A6A6492E}" dt="2021-07-26T13:01:22.653" v="47" actId="478"/>
          <ac:spMkLst>
            <pc:docMk/>
            <pc:sldMk cId="3196360154" sldId="1290"/>
            <ac:spMk id="2" creationId="{2F758C67-DFCA-4571-906D-BFD9D2BF6D79}"/>
          </ac:spMkLst>
        </pc:spChg>
        <pc:spChg chg="del">
          <ac:chgData name="Al Fisher" userId="56e5e478-214b-4c71-8934-b534174f7106" providerId="ADAL" clId="{93CF0E32-31DC-4C94-944D-BA59A6A6492E}" dt="2021-07-26T13:01:22.653" v="47" actId="478"/>
          <ac:spMkLst>
            <pc:docMk/>
            <pc:sldMk cId="3196360154" sldId="1290"/>
            <ac:spMk id="3" creationId="{4D486799-11A0-42F3-87EA-84B8FD510DE7}"/>
          </ac:spMkLst>
        </pc:spChg>
        <pc:spChg chg="mod">
          <ac:chgData name="Al Fisher" userId="56e5e478-214b-4c71-8934-b534174f7106" providerId="ADAL" clId="{93CF0E32-31DC-4C94-944D-BA59A6A6492E}" dt="2021-07-28T09:25:20.316" v="462" actId="20577"/>
          <ac:spMkLst>
            <pc:docMk/>
            <pc:sldMk cId="3196360154" sldId="1290"/>
            <ac:spMk id="7" creationId="{CF860080-2EF6-4270-849E-C56629D7F279}"/>
          </ac:spMkLst>
        </pc:spChg>
        <pc:spChg chg="add mod">
          <ac:chgData name="Al Fisher" userId="56e5e478-214b-4c71-8934-b534174f7106" providerId="ADAL" clId="{93CF0E32-31DC-4C94-944D-BA59A6A6492E}" dt="2021-07-28T08:39:28.753" v="232" actId="14100"/>
          <ac:spMkLst>
            <pc:docMk/>
            <pc:sldMk cId="3196360154" sldId="1290"/>
            <ac:spMk id="14" creationId="{BCE3E79D-8634-4845-BC95-4C09D9B52F70}"/>
          </ac:spMkLst>
        </pc:spChg>
        <pc:spChg chg="add mod">
          <ac:chgData name="Al Fisher" userId="56e5e478-214b-4c71-8934-b534174f7106" providerId="ADAL" clId="{93CF0E32-31DC-4C94-944D-BA59A6A6492E}" dt="2021-07-28T08:39:55.152" v="240" actId="1038"/>
          <ac:spMkLst>
            <pc:docMk/>
            <pc:sldMk cId="3196360154" sldId="1290"/>
            <ac:spMk id="15" creationId="{C62513C3-A88E-471B-87C1-AD3CF065AD0C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19" creationId="{2EFFF7B9-80AD-4D6A-8117-7370C0B8788B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20" creationId="{AA78A6F7-8FD5-44BC-B8FC-0C7A9F41F708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21" creationId="{5C618C52-9926-454D-AF96-41DF0EAC8EF6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22" creationId="{DE0A70B0-9496-4A53-95EE-1FD2974E2E48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23" creationId="{0697C6EF-018F-44EF-89B3-217A9408DA3B}"/>
          </ac:spMkLst>
        </pc:spChg>
        <pc:spChg chg="mod">
          <ac:chgData name="Al Fisher" userId="56e5e478-214b-4c71-8934-b534174f7106" providerId="ADAL" clId="{93CF0E32-31DC-4C94-944D-BA59A6A6492E}" dt="2021-07-28T09:08:35.042" v="355"/>
          <ac:spMkLst>
            <pc:docMk/>
            <pc:sldMk cId="3196360154" sldId="1290"/>
            <ac:spMk id="27" creationId="{C427C2A0-A580-4531-8510-548CFF30C125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30" creationId="{B5061DF7-19E0-4BA8-801A-6DF7004968E1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31" creationId="{6ED029D1-3757-40DD-BEB4-12C8711788D7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32" creationId="{5CFFECC0-85B0-4EDB-8C85-28DE06D31611}"/>
          </ac:spMkLst>
        </pc:spChg>
        <pc:spChg chg="add del mod">
          <ac:chgData name="Al Fisher" userId="56e5e478-214b-4c71-8934-b534174f7106" providerId="ADAL" clId="{93CF0E32-31DC-4C94-944D-BA59A6A6492E}" dt="2021-07-28T09:36:54.504" v="464" actId="478"/>
          <ac:spMkLst>
            <pc:docMk/>
            <pc:sldMk cId="3196360154" sldId="1290"/>
            <ac:spMk id="33" creationId="{F48C4C79-A67E-4F9B-BF10-66EAE4DEACA4}"/>
          </ac:spMkLst>
        </pc:spChg>
        <pc:spChg chg="add mod">
          <ac:chgData name="Al Fisher" userId="56e5e478-214b-4c71-8934-b534174f7106" providerId="ADAL" clId="{93CF0E32-31DC-4C94-944D-BA59A6A6492E}" dt="2021-07-28T09:58:54.886" v="694" actId="20577"/>
          <ac:spMkLst>
            <pc:docMk/>
            <pc:sldMk cId="3196360154" sldId="1290"/>
            <ac:spMk id="35" creationId="{EE3F30DF-0E60-4237-98E5-78575601E1A3}"/>
          </ac:spMkLst>
        </pc:spChg>
        <pc:spChg chg="add mod">
          <ac:chgData name="Al Fisher" userId="56e5e478-214b-4c71-8934-b534174f7106" providerId="ADAL" clId="{93CF0E32-31DC-4C94-944D-BA59A6A6492E}" dt="2021-07-28T09:37:02.206" v="465"/>
          <ac:spMkLst>
            <pc:docMk/>
            <pc:sldMk cId="3196360154" sldId="1290"/>
            <ac:spMk id="36" creationId="{AF26CD62-081E-4FBB-B7CE-42D68E253B8A}"/>
          </ac:spMkLst>
        </pc:spChg>
        <pc:spChg chg="add del mod">
          <ac:chgData name="Al Fisher" userId="56e5e478-214b-4c71-8934-b534174f7106" providerId="ADAL" clId="{93CF0E32-31DC-4C94-944D-BA59A6A6492E}" dt="2021-07-28T09:55:46.426" v="472"/>
          <ac:spMkLst>
            <pc:docMk/>
            <pc:sldMk cId="3196360154" sldId="1290"/>
            <ac:spMk id="37" creationId="{4EAF9106-E594-4C5C-A336-D5CA6AC49978}"/>
          </ac:spMkLst>
        </pc:spChg>
        <pc:grpChg chg="add del mod">
          <ac:chgData name="Al Fisher" userId="56e5e478-214b-4c71-8934-b534174f7106" providerId="ADAL" clId="{93CF0E32-31DC-4C94-944D-BA59A6A6492E}" dt="2021-07-28T09:36:54.504" v="464" actId="478"/>
          <ac:grpSpMkLst>
            <pc:docMk/>
            <pc:sldMk cId="3196360154" sldId="1290"/>
            <ac:grpSpMk id="4" creationId="{F9E0031F-85FE-4116-A24A-DBD495DC2388}"/>
          </ac:grpSpMkLst>
        </pc:grpChg>
        <pc:grpChg chg="add del mod">
          <ac:chgData name="Al Fisher" userId="56e5e478-214b-4c71-8934-b534174f7106" providerId="ADAL" clId="{93CF0E32-31DC-4C94-944D-BA59A6A6492E}" dt="2021-07-28T09:36:54.504" v="464" actId="478"/>
          <ac:grpSpMkLst>
            <pc:docMk/>
            <pc:sldMk cId="3196360154" sldId="1290"/>
            <ac:grpSpMk id="16" creationId="{31CB6EEB-11E0-40B0-A87A-27EEA7A83BC9}"/>
          </ac:grpSpMkLst>
        </pc:grpChg>
        <pc:grpChg chg="add del mod">
          <ac:chgData name="Al Fisher" userId="56e5e478-214b-4c71-8934-b534174f7106" providerId="ADAL" clId="{93CF0E32-31DC-4C94-944D-BA59A6A6492E}" dt="2021-07-28T09:08:37.756" v="356" actId="478"/>
          <ac:grpSpMkLst>
            <pc:docMk/>
            <pc:sldMk cId="3196360154" sldId="1290"/>
            <ac:grpSpMk id="24" creationId="{63A2F262-4180-48BB-94AD-A0467384BAED}"/>
          </ac:grpSpMkLst>
        </pc:grpChg>
        <pc:picChg chg="mod">
          <ac:chgData name="Al Fisher" userId="56e5e478-214b-4c71-8934-b534174f7106" providerId="ADAL" clId="{93CF0E32-31DC-4C94-944D-BA59A6A6492E}" dt="2021-07-27T15:19:50.902" v="150" actId="1076"/>
          <ac:picMkLst>
            <pc:docMk/>
            <pc:sldMk cId="3196360154" sldId="1290"/>
            <ac:picMk id="5" creationId="{98331EC9-A1B4-4C4D-A2C2-E1F37AE94283}"/>
          </ac:picMkLst>
        </pc:picChg>
        <pc:picChg chg="mod">
          <ac:chgData name="Al Fisher" userId="56e5e478-214b-4c71-8934-b534174f7106" providerId="ADAL" clId="{93CF0E32-31DC-4C94-944D-BA59A6A6492E}" dt="2021-07-27T15:19:49.451" v="149" actId="1076"/>
          <ac:picMkLst>
            <pc:docMk/>
            <pc:sldMk cId="3196360154" sldId="1290"/>
            <ac:picMk id="6" creationId="{4D84F365-5C06-4E89-A81D-09F371F41977}"/>
          </ac:picMkLst>
        </pc:picChg>
        <pc:picChg chg="add del mod">
          <ac:chgData name="Al Fisher" userId="56e5e478-214b-4c71-8934-b534174f7106" providerId="ADAL" clId="{93CF0E32-31DC-4C94-944D-BA59A6A6492E}" dt="2021-07-28T09:36:54.504" v="464" actId="478"/>
          <ac:picMkLst>
            <pc:docMk/>
            <pc:sldMk cId="3196360154" sldId="1290"/>
            <ac:picMk id="9" creationId="{3D5B8D5F-14B2-410A-A93A-5BAAFA341C0E}"/>
          </ac:picMkLst>
        </pc:picChg>
        <pc:picChg chg="add del mod">
          <ac:chgData name="Al Fisher" userId="56e5e478-214b-4c71-8934-b534174f7106" providerId="ADAL" clId="{93CF0E32-31DC-4C94-944D-BA59A6A6492E}" dt="2021-07-28T09:36:54.504" v="464" actId="478"/>
          <ac:picMkLst>
            <pc:docMk/>
            <pc:sldMk cId="3196360154" sldId="1290"/>
            <ac:picMk id="11" creationId="{8D680D72-7214-4257-BB93-BBAB9A0E841A}"/>
          </ac:picMkLst>
        </pc:picChg>
        <pc:picChg chg="add del mod">
          <ac:chgData name="Al Fisher" userId="56e5e478-214b-4c71-8934-b534174f7106" providerId="ADAL" clId="{93CF0E32-31DC-4C94-944D-BA59A6A6492E}" dt="2021-07-28T09:36:54.504" v="464" actId="478"/>
          <ac:picMkLst>
            <pc:docMk/>
            <pc:sldMk cId="3196360154" sldId="1290"/>
            <ac:picMk id="12" creationId="{FFB2E0D9-33AE-4E78-AE6F-556AF06A12FD}"/>
          </ac:picMkLst>
        </pc:picChg>
        <pc:picChg chg="add del mod">
          <ac:chgData name="Al Fisher" userId="56e5e478-214b-4c71-8934-b534174f7106" providerId="ADAL" clId="{93CF0E32-31DC-4C94-944D-BA59A6A6492E}" dt="2021-07-28T08:38:05.017" v="216" actId="478"/>
          <ac:picMkLst>
            <pc:docMk/>
            <pc:sldMk cId="3196360154" sldId="1290"/>
            <ac:picMk id="13" creationId="{2BF54C74-3599-4B9F-97BF-6581E76329A7}"/>
          </ac:picMkLst>
        </pc:picChg>
        <pc:picChg chg="add del mod">
          <ac:chgData name="Al Fisher" userId="56e5e478-214b-4c71-8934-b534174f7106" providerId="ADAL" clId="{93CF0E32-31DC-4C94-944D-BA59A6A6492E}" dt="2021-07-28T09:36:54.504" v="464" actId="478"/>
          <ac:picMkLst>
            <pc:docMk/>
            <pc:sldMk cId="3196360154" sldId="1290"/>
            <ac:picMk id="18" creationId="{81A2DA3D-CC30-43E7-850C-DAC568CBE1D9}"/>
          </ac:picMkLst>
        </pc:picChg>
        <pc:picChg chg="mod">
          <ac:chgData name="Al Fisher" userId="56e5e478-214b-4c71-8934-b534174f7106" providerId="ADAL" clId="{93CF0E32-31DC-4C94-944D-BA59A6A6492E}" dt="2021-07-28T09:08:35.042" v="355"/>
          <ac:picMkLst>
            <pc:docMk/>
            <pc:sldMk cId="3196360154" sldId="1290"/>
            <ac:picMk id="25" creationId="{C209FF33-BC82-473A-AE89-D8F2DF9625F1}"/>
          </ac:picMkLst>
        </pc:picChg>
        <pc:picChg chg="mod">
          <ac:chgData name="Al Fisher" userId="56e5e478-214b-4c71-8934-b534174f7106" providerId="ADAL" clId="{93CF0E32-31DC-4C94-944D-BA59A6A6492E}" dt="2021-07-28T09:08:35.042" v="355"/>
          <ac:picMkLst>
            <pc:docMk/>
            <pc:sldMk cId="3196360154" sldId="1290"/>
            <ac:picMk id="26" creationId="{26E565DF-23F7-40C6-8DC4-6F26279475BC}"/>
          </ac:picMkLst>
        </pc:picChg>
        <pc:picChg chg="add del mod">
          <ac:chgData name="Al Fisher" userId="56e5e478-214b-4c71-8934-b534174f7106" providerId="ADAL" clId="{93CF0E32-31DC-4C94-944D-BA59A6A6492E}" dt="2021-07-28T09:36:54.504" v="464" actId="478"/>
          <ac:picMkLst>
            <pc:docMk/>
            <pc:sldMk cId="3196360154" sldId="1290"/>
            <ac:picMk id="29" creationId="{C9B2AE4D-0453-4439-9D48-D378306950A7}"/>
          </ac:picMkLst>
        </pc:picChg>
        <pc:picChg chg="add del mod">
          <ac:chgData name="Al Fisher" userId="56e5e478-214b-4c71-8934-b534174f7106" providerId="ADAL" clId="{93CF0E32-31DC-4C94-944D-BA59A6A6492E}" dt="2021-07-28T09:36:54.504" v="464" actId="478"/>
          <ac:picMkLst>
            <pc:docMk/>
            <pc:sldMk cId="3196360154" sldId="1290"/>
            <ac:picMk id="1026" creationId="{C5DF09D2-111A-445D-A664-F5E8460CFCC7}"/>
          </ac:picMkLst>
        </pc:picChg>
      </pc:sldChg>
      <pc:sldChg chg="addSp delSp modSp add del mod ord modClrScheme chgLayout">
        <pc:chgData name="Al Fisher" userId="56e5e478-214b-4c71-8934-b534174f7106" providerId="ADAL" clId="{93CF0E32-31DC-4C94-944D-BA59A6A6492E}" dt="2021-07-27T08:15:02.994" v="147" actId="47"/>
        <pc:sldMkLst>
          <pc:docMk/>
          <pc:sldMk cId="567292426" sldId="1291"/>
        </pc:sldMkLst>
        <pc:spChg chg="add del mod">
          <ac:chgData name="Al Fisher" userId="56e5e478-214b-4c71-8934-b534174f7106" providerId="ADAL" clId="{93CF0E32-31DC-4C94-944D-BA59A6A6492E}" dt="2021-07-26T13:01:58.760" v="50" actId="478"/>
          <ac:spMkLst>
            <pc:docMk/>
            <pc:sldMk cId="567292426" sldId="1291"/>
            <ac:spMk id="2" creationId="{B273DBF7-E337-47C7-B0A6-A4CF9AC3F727}"/>
          </ac:spMkLst>
        </pc:spChg>
        <pc:spChg chg="add del mod">
          <ac:chgData name="Al Fisher" userId="56e5e478-214b-4c71-8934-b534174f7106" providerId="ADAL" clId="{93CF0E32-31DC-4C94-944D-BA59A6A6492E}" dt="2021-07-26T13:02:01.126" v="51" actId="478"/>
          <ac:spMkLst>
            <pc:docMk/>
            <pc:sldMk cId="567292426" sldId="1291"/>
            <ac:spMk id="4" creationId="{46ADEC66-04F8-42B7-BFAF-9B70FED20242}"/>
          </ac:spMkLst>
        </pc:spChg>
        <pc:spChg chg="add mod">
          <ac:chgData name="Al Fisher" userId="56e5e478-214b-4c71-8934-b534174f7106" providerId="ADAL" clId="{93CF0E32-31DC-4C94-944D-BA59A6A6492E}" dt="2021-07-26T13:03:58.781" v="143" actId="14100"/>
          <ac:spMkLst>
            <pc:docMk/>
            <pc:sldMk cId="567292426" sldId="1291"/>
            <ac:spMk id="5" creationId="{D471118D-5562-48C4-8E1A-3F07365213CF}"/>
          </ac:spMkLst>
        </pc:spChg>
        <pc:spChg chg="add mod">
          <ac:chgData name="Al Fisher" userId="56e5e478-214b-4c71-8934-b534174f7106" providerId="ADAL" clId="{93CF0E32-31DC-4C94-944D-BA59A6A6492E}" dt="2021-07-26T13:02:09.661" v="52" actId="700"/>
          <ac:spMkLst>
            <pc:docMk/>
            <pc:sldMk cId="567292426" sldId="1291"/>
            <ac:spMk id="6" creationId="{F28F35B0-F9B5-4E19-B72F-D48581A15BB2}"/>
          </ac:spMkLst>
        </pc:spChg>
      </pc:sldChg>
      <pc:sldChg chg="addSp delSp modSp add mod">
        <pc:chgData name="Al Fisher" userId="56e5e478-214b-4c71-8934-b534174f7106" providerId="ADAL" clId="{93CF0E32-31DC-4C94-944D-BA59A6A6492E}" dt="2021-07-29T08:25:34.552" v="784" actId="1076"/>
        <pc:sldMkLst>
          <pc:docMk/>
          <pc:sldMk cId="3610480701" sldId="1291"/>
        </pc:sldMkLst>
        <pc:spChg chg="add del">
          <ac:chgData name="Al Fisher" userId="56e5e478-214b-4c71-8934-b534174f7106" providerId="ADAL" clId="{93CF0E32-31DC-4C94-944D-BA59A6A6492E}" dt="2021-07-28T09:37:07.953" v="467" actId="22"/>
          <ac:spMkLst>
            <pc:docMk/>
            <pc:sldMk cId="3610480701" sldId="1291"/>
            <ac:spMk id="26" creationId="{0B6636AA-5EE5-48CD-8146-841858D4F7F7}"/>
          </ac:spMkLst>
        </pc:spChg>
        <pc:spChg chg="mod">
          <ac:chgData name="Al Fisher" userId="56e5e478-214b-4c71-8934-b534174f7106" providerId="ADAL" clId="{93CF0E32-31DC-4C94-944D-BA59A6A6492E}" dt="2021-07-28T16:00:51.426" v="739" actId="1076"/>
          <ac:spMkLst>
            <pc:docMk/>
            <pc:sldMk cId="3610480701" sldId="1291"/>
            <ac:spMk id="30" creationId="{B5061DF7-19E0-4BA8-801A-6DF7004968E1}"/>
          </ac:spMkLst>
        </pc:spChg>
        <pc:spChg chg="mod">
          <ac:chgData name="Al Fisher" userId="56e5e478-214b-4c71-8934-b534174f7106" providerId="ADAL" clId="{93CF0E32-31DC-4C94-944D-BA59A6A6492E}" dt="2021-07-28T16:00:46.873" v="738" actId="14100"/>
          <ac:spMkLst>
            <pc:docMk/>
            <pc:sldMk cId="3610480701" sldId="1291"/>
            <ac:spMk id="31" creationId="{6ED029D1-3757-40DD-BEB4-12C8711788D7}"/>
          </ac:spMkLst>
        </pc:spChg>
        <pc:spChg chg="mod">
          <ac:chgData name="Al Fisher" userId="56e5e478-214b-4c71-8934-b534174f7106" providerId="ADAL" clId="{93CF0E32-31DC-4C94-944D-BA59A6A6492E}" dt="2021-07-28T16:01:03.734" v="752" actId="1035"/>
          <ac:spMkLst>
            <pc:docMk/>
            <pc:sldMk cId="3610480701" sldId="1291"/>
            <ac:spMk id="32" creationId="{5CFFECC0-85B0-4EDB-8C85-28DE06D31611}"/>
          </ac:spMkLst>
        </pc:spChg>
        <pc:spChg chg="mod">
          <ac:chgData name="Al Fisher" userId="56e5e478-214b-4c71-8934-b534174f7106" providerId="ADAL" clId="{93CF0E32-31DC-4C94-944D-BA59A6A6492E}" dt="2021-07-28T16:01:07.810" v="757" actId="1035"/>
          <ac:spMkLst>
            <pc:docMk/>
            <pc:sldMk cId="3610480701" sldId="1291"/>
            <ac:spMk id="33" creationId="{F48C4C79-A67E-4F9B-BF10-66EAE4DEACA4}"/>
          </ac:spMkLst>
        </pc:spChg>
        <pc:spChg chg="add mod">
          <ac:chgData name="Al Fisher" userId="56e5e478-214b-4c71-8934-b534174f7106" providerId="ADAL" clId="{93CF0E32-31DC-4C94-944D-BA59A6A6492E}" dt="2021-07-29T08:25:34.552" v="784" actId="1076"/>
          <ac:spMkLst>
            <pc:docMk/>
            <pc:sldMk cId="3610480701" sldId="1291"/>
            <ac:spMk id="34" creationId="{965A30F5-EEC3-44CD-95F7-D228D827AD03}"/>
          </ac:spMkLst>
        </pc:spChg>
        <pc:grpChg chg="mod">
          <ac:chgData name="Al Fisher" userId="56e5e478-214b-4c71-8934-b534174f7106" providerId="ADAL" clId="{93CF0E32-31DC-4C94-944D-BA59A6A6492E}" dt="2021-07-28T16:00:58.219" v="740" actId="1076"/>
          <ac:grpSpMkLst>
            <pc:docMk/>
            <pc:sldMk cId="3610480701" sldId="1291"/>
            <ac:grpSpMk id="4" creationId="{F9E0031F-85FE-4116-A24A-DBD495DC2388}"/>
          </ac:grpSpMkLst>
        </pc:grpChg>
        <pc:picChg chg="add mod">
          <ac:chgData name="Al Fisher" userId="56e5e478-214b-4c71-8934-b534174f7106" providerId="ADAL" clId="{93CF0E32-31DC-4C94-944D-BA59A6A6492E}" dt="2021-07-28T16:02:16.220" v="763" actId="1076"/>
          <ac:picMkLst>
            <pc:docMk/>
            <pc:sldMk cId="3610480701" sldId="1291"/>
            <ac:picMk id="8" creationId="{D3720674-9D09-4CBB-9349-7836DA176D1F}"/>
          </ac:picMkLst>
        </pc:picChg>
        <pc:picChg chg="mod">
          <ac:chgData name="Al Fisher" userId="56e5e478-214b-4c71-8934-b534174f7106" providerId="ADAL" clId="{93CF0E32-31DC-4C94-944D-BA59A6A6492E}" dt="2021-07-28T16:00:51.426" v="739" actId="1076"/>
          <ac:picMkLst>
            <pc:docMk/>
            <pc:sldMk cId="3610480701" sldId="1291"/>
            <ac:picMk id="29" creationId="{C9B2AE4D-0453-4439-9D48-D378306950A7}"/>
          </ac:picMkLst>
        </pc:picChg>
        <pc:picChg chg="mod">
          <ac:chgData name="Al Fisher" userId="56e5e478-214b-4c71-8934-b534174f7106" providerId="ADAL" clId="{93CF0E32-31DC-4C94-944D-BA59A6A6492E}" dt="2021-07-28T16:01:03.734" v="752" actId="1035"/>
          <ac:picMkLst>
            <pc:docMk/>
            <pc:sldMk cId="3610480701" sldId="1291"/>
            <ac:picMk id="1026" creationId="{C5DF09D2-111A-445D-A664-F5E8460CFCC7}"/>
          </ac:picMkLst>
        </pc:picChg>
      </pc:sldChg>
      <pc:sldChg chg="addSp delSp modSp add mod">
        <pc:chgData name="Al Fisher" userId="56e5e478-214b-4c71-8934-b534174f7106" providerId="ADAL" clId="{93CF0E32-31DC-4C94-944D-BA59A6A6492E}" dt="2021-08-03T11:23:12.562" v="926" actId="1036"/>
        <pc:sldMkLst>
          <pc:docMk/>
          <pc:sldMk cId="2759381645" sldId="1292"/>
        </pc:sldMkLst>
        <pc:spChg chg="add mod">
          <ac:chgData name="Al Fisher" userId="56e5e478-214b-4c71-8934-b534174f7106" providerId="ADAL" clId="{93CF0E32-31DC-4C94-944D-BA59A6A6492E}" dt="2021-08-03T11:19:36.334" v="802" actId="20577"/>
          <ac:spMkLst>
            <pc:docMk/>
            <pc:sldMk cId="2759381645" sldId="1292"/>
            <ac:spMk id="2" creationId="{E81911C8-01AD-4A1A-89C8-870F14722460}"/>
          </ac:spMkLst>
        </pc:spChg>
        <pc:spChg chg="add mod">
          <ac:chgData name="Al Fisher" userId="56e5e478-214b-4c71-8934-b534174f7106" providerId="ADAL" clId="{93CF0E32-31DC-4C94-944D-BA59A6A6492E}" dt="2021-08-03T11:20:06.458" v="839" actId="1076"/>
          <ac:spMkLst>
            <pc:docMk/>
            <pc:sldMk cId="2759381645" sldId="1292"/>
            <ac:spMk id="12" creationId="{4816308B-ED76-4004-890F-22B3D50DBFCA}"/>
          </ac:spMkLst>
        </pc:spChg>
        <pc:spChg chg="add mod">
          <ac:chgData name="Al Fisher" userId="56e5e478-214b-4c71-8934-b534174f7106" providerId="ADAL" clId="{93CF0E32-31DC-4C94-944D-BA59A6A6492E}" dt="2021-08-03T11:20:36.423" v="877" actId="20577"/>
          <ac:spMkLst>
            <pc:docMk/>
            <pc:sldMk cId="2759381645" sldId="1292"/>
            <ac:spMk id="14" creationId="{0532629B-CE40-4127-BD69-755071B9C034}"/>
          </ac:spMkLst>
        </pc:spChg>
        <pc:spChg chg="mod">
          <ac:chgData name="Al Fisher" userId="56e5e478-214b-4c71-8934-b534174f7106" providerId="ADAL" clId="{93CF0E32-31DC-4C94-944D-BA59A6A6492E}" dt="2021-07-28T09:37:35.378" v="470" actId="14100"/>
          <ac:spMkLst>
            <pc:docMk/>
            <pc:sldMk cId="2759381645" sldId="1292"/>
            <ac:spMk id="36" creationId="{AF26CD62-081E-4FBB-B7CE-42D68E253B8A}"/>
          </ac:spMkLst>
        </pc:sp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3" creationId="{3CCEEBEC-E658-4A23-A8F6-B4DD2AEC2BC5}"/>
          </ac:picMkLst>
        </pc:picChg>
        <pc:picChg chg="add mod">
          <ac:chgData name="Al Fisher" userId="56e5e478-214b-4c71-8934-b534174f7106" providerId="ADAL" clId="{93CF0E32-31DC-4C94-944D-BA59A6A6492E}" dt="2021-08-03T11:21:25.346" v="893" actId="1037"/>
          <ac:picMkLst>
            <pc:docMk/>
            <pc:sldMk cId="2759381645" sldId="1292"/>
            <ac:picMk id="4" creationId="{376C0A5C-0D3F-4196-8B49-59E3AE427A0F}"/>
          </ac:picMkLst>
        </pc:pic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5" creationId="{6560CCE8-3713-4E55-BB66-4F1A8AADC86C}"/>
          </ac:picMkLst>
        </pc:pic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6" creationId="{E5CAA854-240A-4A6C-A8D3-C53409889223}"/>
          </ac:picMkLst>
        </pc:pic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8" creationId="{7710DBA8-B67B-4D44-94C8-00991DFE7D4E}"/>
          </ac:picMkLst>
        </pc:pic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10" creationId="{BA8A6D88-6344-43BD-BA38-39B23AAC26F2}"/>
          </ac:picMkLst>
        </pc:pic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11" creationId="{3C6320EC-44E4-44D3-9E95-05D522FB9D39}"/>
          </ac:picMkLst>
        </pc:picChg>
        <pc:picChg chg="add del mod">
          <ac:chgData name="Al Fisher" userId="56e5e478-214b-4c71-8934-b534174f7106" providerId="ADAL" clId="{93CF0E32-31DC-4C94-944D-BA59A6A6492E}" dt="2021-07-28T10:03:28.468" v="729" actId="478"/>
          <ac:picMkLst>
            <pc:docMk/>
            <pc:sldMk cId="2759381645" sldId="1292"/>
            <ac:picMk id="12" creationId="{E6C13CE8-0147-43DA-A5E6-ECF34E38378E}"/>
          </ac:picMkLst>
        </pc:picChg>
        <pc:picChg chg="add mod">
          <ac:chgData name="Al Fisher" userId="56e5e478-214b-4c71-8934-b534174f7106" providerId="ADAL" clId="{93CF0E32-31DC-4C94-944D-BA59A6A6492E}" dt="2021-08-03T11:19:21.577" v="792" actId="1076"/>
          <ac:picMkLst>
            <pc:docMk/>
            <pc:sldMk cId="2759381645" sldId="1292"/>
            <ac:picMk id="13" creationId="{10E08CC0-51C0-47A5-83F7-81C36059050C}"/>
          </ac:picMkLst>
        </pc:picChg>
        <pc:cxnChg chg="add del mod">
          <ac:chgData name="Al Fisher" userId="56e5e478-214b-4c71-8934-b534174f7106" providerId="ADAL" clId="{93CF0E32-31DC-4C94-944D-BA59A6A6492E}" dt="2021-08-03T11:20:45.832" v="880" actId="478"/>
          <ac:cxnSpMkLst>
            <pc:docMk/>
            <pc:sldMk cId="2759381645" sldId="1292"/>
            <ac:cxnSpMk id="9" creationId="{1537A146-3EFD-4FC6-8D0A-DDF9CE531BD5}"/>
          </ac:cxnSpMkLst>
        </pc:cxnChg>
        <pc:cxnChg chg="add mod">
          <ac:chgData name="Al Fisher" userId="56e5e478-214b-4c71-8934-b534174f7106" providerId="ADAL" clId="{93CF0E32-31DC-4C94-944D-BA59A6A6492E}" dt="2021-08-03T11:20:53.562" v="882" actId="14100"/>
          <ac:cxnSpMkLst>
            <pc:docMk/>
            <pc:sldMk cId="2759381645" sldId="1292"/>
            <ac:cxnSpMk id="17" creationId="{311E4239-7E09-4FFC-9735-EB24DB646EF5}"/>
          </ac:cxnSpMkLst>
        </pc:cxnChg>
        <pc:cxnChg chg="add mod">
          <ac:chgData name="Al Fisher" userId="56e5e478-214b-4c71-8934-b534174f7106" providerId="ADAL" clId="{93CF0E32-31DC-4C94-944D-BA59A6A6492E}" dt="2021-08-03T11:20:59.827" v="885" actId="14100"/>
          <ac:cxnSpMkLst>
            <pc:docMk/>
            <pc:sldMk cId="2759381645" sldId="1292"/>
            <ac:cxnSpMk id="20" creationId="{0BA4C494-D802-4944-9812-219859D7EC0F}"/>
          </ac:cxnSpMkLst>
        </pc:cxnChg>
        <pc:cxnChg chg="add del mod">
          <ac:chgData name="Al Fisher" userId="56e5e478-214b-4c71-8934-b534174f7106" providerId="ADAL" clId="{93CF0E32-31DC-4C94-944D-BA59A6A6492E}" dt="2021-08-03T11:22:01.831" v="906" actId="478"/>
          <ac:cxnSpMkLst>
            <pc:docMk/>
            <pc:sldMk cId="2759381645" sldId="1292"/>
            <ac:cxnSpMk id="23" creationId="{47E1C603-503E-493E-B5D8-F9282AD59B29}"/>
          </ac:cxnSpMkLst>
        </pc:cxnChg>
        <pc:cxnChg chg="add mod">
          <ac:chgData name="Al Fisher" userId="56e5e478-214b-4c71-8934-b534174f7106" providerId="ADAL" clId="{93CF0E32-31DC-4C94-944D-BA59A6A6492E}" dt="2021-08-03T11:21:39.211" v="898" actId="14100"/>
          <ac:cxnSpMkLst>
            <pc:docMk/>
            <pc:sldMk cId="2759381645" sldId="1292"/>
            <ac:cxnSpMk id="30" creationId="{E7FA4C78-79D7-4CE2-9BBA-AB6F88FA7F10}"/>
          </ac:cxnSpMkLst>
        </pc:cxnChg>
        <pc:cxnChg chg="add mod">
          <ac:chgData name="Al Fisher" userId="56e5e478-214b-4c71-8934-b534174f7106" providerId="ADAL" clId="{93CF0E32-31DC-4C94-944D-BA59A6A6492E}" dt="2021-08-03T11:21:47.931" v="903" actId="14100"/>
          <ac:cxnSpMkLst>
            <pc:docMk/>
            <pc:sldMk cId="2759381645" sldId="1292"/>
            <ac:cxnSpMk id="33" creationId="{EF60E4FF-0D90-4307-988E-FF6E50E65232}"/>
          </ac:cxnSpMkLst>
        </pc:cxnChg>
        <pc:cxnChg chg="add">
          <ac:chgData name="Al Fisher" userId="56e5e478-214b-4c71-8934-b534174f7106" providerId="ADAL" clId="{93CF0E32-31DC-4C94-944D-BA59A6A6492E}" dt="2021-08-03T11:21:54.901" v="904" actId="11529"/>
          <ac:cxnSpMkLst>
            <pc:docMk/>
            <pc:sldMk cId="2759381645" sldId="1292"/>
            <ac:cxnSpMk id="38" creationId="{48B03CB3-A5D9-4BAA-B474-F036B1D5C52D}"/>
          </ac:cxnSpMkLst>
        </pc:cxnChg>
        <pc:cxnChg chg="add mod">
          <ac:chgData name="Al Fisher" userId="56e5e478-214b-4c71-8934-b534174f7106" providerId="ADAL" clId="{93CF0E32-31DC-4C94-944D-BA59A6A6492E}" dt="2021-08-03T11:23:12.562" v="926" actId="1036"/>
          <ac:cxnSpMkLst>
            <pc:docMk/>
            <pc:sldMk cId="2759381645" sldId="1292"/>
            <ac:cxnSpMk id="40" creationId="{C6D96D6F-4F82-4BAC-B55E-D0DA020AD2E2}"/>
          </ac:cxnSpMkLst>
        </pc:cxnChg>
        <pc:cxnChg chg="add mod">
          <ac:chgData name="Al Fisher" userId="56e5e478-214b-4c71-8934-b534174f7106" providerId="ADAL" clId="{93CF0E32-31DC-4C94-944D-BA59A6A6492E}" dt="2021-08-03T11:22:30.313" v="914" actId="14100"/>
          <ac:cxnSpMkLst>
            <pc:docMk/>
            <pc:sldMk cId="2759381645" sldId="1292"/>
            <ac:cxnSpMk id="41" creationId="{EE7F058B-9C99-45A5-9B3F-CD9E2BF68535}"/>
          </ac:cxnSpMkLst>
        </pc:cxnChg>
      </pc:sldChg>
      <pc:sldChg chg="add del">
        <pc:chgData name="Al Fisher" userId="56e5e478-214b-4c71-8934-b534174f7106" providerId="ADAL" clId="{93CF0E32-31DC-4C94-944D-BA59A6A6492E}" dt="2021-08-03T11:25:33.111" v="928" actId="47"/>
        <pc:sldMkLst>
          <pc:docMk/>
          <pc:sldMk cId="169095559" sldId="1293"/>
        </pc:sldMkLst>
      </pc:sldChg>
      <pc:sldChg chg="addSp delSp modSp add mod">
        <pc:chgData name="Al Fisher" userId="56e5e478-214b-4c71-8934-b534174f7106" providerId="ADAL" clId="{93CF0E32-31DC-4C94-944D-BA59A6A6492E}" dt="2021-08-03T11:27:08.954" v="974" actId="1076"/>
        <pc:sldMkLst>
          <pc:docMk/>
          <pc:sldMk cId="3196594612" sldId="1293"/>
        </pc:sldMkLst>
        <pc:spChg chg="mod">
          <ac:chgData name="Al Fisher" userId="56e5e478-214b-4c71-8934-b534174f7106" providerId="ADAL" clId="{93CF0E32-31DC-4C94-944D-BA59A6A6492E}" dt="2021-08-03T11:26:20.682" v="966" actId="20577"/>
          <ac:spMkLst>
            <pc:docMk/>
            <pc:sldMk cId="3196594612" sldId="1293"/>
            <ac:spMk id="4" creationId="{7A1E4275-9DA3-49C3-A5B1-23C11E56766C}"/>
          </ac:spMkLst>
        </pc:spChg>
        <pc:spChg chg="del mod">
          <ac:chgData name="Al Fisher" userId="56e5e478-214b-4c71-8934-b534174f7106" providerId="ADAL" clId="{93CF0E32-31DC-4C94-944D-BA59A6A6492E}" dt="2021-08-03T11:27:02.430" v="972" actId="478"/>
          <ac:spMkLst>
            <pc:docMk/>
            <pc:sldMk cId="3196594612" sldId="1293"/>
            <ac:spMk id="5" creationId="{FF74DD3A-B725-43EE-875E-86AA4AA3F7C4}"/>
          </ac:spMkLst>
        </pc:spChg>
        <pc:picChg chg="add mod">
          <ac:chgData name="Al Fisher" userId="56e5e478-214b-4c71-8934-b534174f7106" providerId="ADAL" clId="{93CF0E32-31DC-4C94-944D-BA59A6A6492E}" dt="2021-08-03T11:27:08.954" v="974" actId="1076"/>
          <ac:picMkLst>
            <pc:docMk/>
            <pc:sldMk cId="3196594612" sldId="1293"/>
            <ac:picMk id="1026" creationId="{98173C99-428C-42B5-9481-D49C1A9F0BF1}"/>
          </ac:picMkLst>
        </pc:picChg>
      </pc:sldChg>
      <pc:sldChg chg="addSp delSp modSp new mod">
        <pc:chgData name="Al Fisher" userId="56e5e478-214b-4c71-8934-b534174f7106" providerId="ADAL" clId="{93CF0E32-31DC-4C94-944D-BA59A6A6492E}" dt="2021-08-03T12:55:58.129" v="1902" actId="478"/>
        <pc:sldMkLst>
          <pc:docMk/>
          <pc:sldMk cId="616649141" sldId="1294"/>
        </pc:sldMkLst>
        <pc:spChg chg="del">
          <ac:chgData name="Al Fisher" userId="56e5e478-214b-4c71-8934-b534174f7106" providerId="ADAL" clId="{93CF0E32-31DC-4C94-944D-BA59A6A6492E}" dt="2021-08-03T11:32:56.857" v="1022" actId="478"/>
          <ac:spMkLst>
            <pc:docMk/>
            <pc:sldMk cId="616649141" sldId="1294"/>
            <ac:spMk id="2" creationId="{7201DA52-9B05-47F5-9158-57140BD758AD}"/>
          </ac:spMkLst>
        </pc:spChg>
        <pc:spChg chg="mod">
          <ac:chgData name="Al Fisher" userId="56e5e478-214b-4c71-8934-b534174f7106" providerId="ADAL" clId="{93CF0E32-31DC-4C94-944D-BA59A6A6492E}" dt="2021-08-03T11:33:18.441" v="1039" actId="20577"/>
          <ac:spMkLst>
            <pc:docMk/>
            <pc:sldMk cId="616649141" sldId="1294"/>
            <ac:spMk id="3" creationId="{B301795C-F91E-4CB2-9402-9BCC6F4F9272}"/>
          </ac:spMkLst>
        </pc:spChg>
        <pc:spChg chg="add mod">
          <ac:chgData name="Al Fisher" userId="56e5e478-214b-4c71-8934-b534174f7106" providerId="ADAL" clId="{93CF0E32-31DC-4C94-944D-BA59A6A6492E}" dt="2021-08-03T11:39:08.234" v="1121" actId="164"/>
          <ac:spMkLst>
            <pc:docMk/>
            <pc:sldMk cId="616649141" sldId="1294"/>
            <ac:spMk id="15" creationId="{DB665C2C-C215-4B89-915C-C2BFF9AF227A}"/>
          </ac:spMkLst>
        </pc:spChg>
        <pc:spChg chg="add mod">
          <ac:chgData name="Al Fisher" userId="56e5e478-214b-4c71-8934-b534174f7106" providerId="ADAL" clId="{93CF0E32-31DC-4C94-944D-BA59A6A6492E}" dt="2021-08-03T11:39:08.234" v="1121" actId="164"/>
          <ac:spMkLst>
            <pc:docMk/>
            <pc:sldMk cId="616649141" sldId="1294"/>
            <ac:spMk id="16" creationId="{ED2D033B-3879-4BD6-9809-39338C77ADEE}"/>
          </ac:spMkLst>
        </pc:spChg>
        <pc:spChg chg="add mod">
          <ac:chgData name="Al Fisher" userId="56e5e478-214b-4c71-8934-b534174f7106" providerId="ADAL" clId="{93CF0E32-31DC-4C94-944D-BA59A6A6492E}" dt="2021-08-03T11:39:08.234" v="1121" actId="164"/>
          <ac:spMkLst>
            <pc:docMk/>
            <pc:sldMk cId="616649141" sldId="1294"/>
            <ac:spMk id="17" creationId="{9216F056-708E-4523-AC51-70C550BEFC38}"/>
          </ac:spMkLst>
        </pc:spChg>
        <pc:spChg chg="add mod">
          <ac:chgData name="Al Fisher" userId="56e5e478-214b-4c71-8934-b534174f7106" providerId="ADAL" clId="{93CF0E32-31DC-4C94-944D-BA59A6A6492E}" dt="2021-08-03T11:39:08.234" v="1121" actId="164"/>
          <ac:spMkLst>
            <pc:docMk/>
            <pc:sldMk cId="616649141" sldId="1294"/>
            <ac:spMk id="35" creationId="{8580A04B-C7A4-4475-BCD5-F2ED6204FB34}"/>
          </ac:spMkLst>
        </pc:spChg>
        <pc:spChg chg="add del mod">
          <ac:chgData name="Al Fisher" userId="56e5e478-214b-4c71-8934-b534174f7106" providerId="ADAL" clId="{93CF0E32-31DC-4C94-944D-BA59A6A6492E}" dt="2021-08-03T11:39:18.879" v="1136"/>
          <ac:spMkLst>
            <pc:docMk/>
            <pc:sldMk cId="616649141" sldId="1294"/>
            <ac:spMk id="43" creationId="{447C52F4-38BD-4853-B3F9-5EC6A70185F9}"/>
          </ac:spMkLst>
        </pc:spChg>
        <pc:spChg chg="add del mod">
          <ac:chgData name="Al Fisher" userId="56e5e478-214b-4c71-8934-b534174f7106" providerId="ADAL" clId="{93CF0E32-31DC-4C94-944D-BA59A6A6492E}" dt="2021-08-03T12:54:41.600" v="1770" actId="478"/>
          <ac:spMkLst>
            <pc:docMk/>
            <pc:sldMk cId="616649141" sldId="1294"/>
            <ac:spMk id="51" creationId="{D68C447D-DE92-482C-9EE9-2E866DE2D31E}"/>
          </ac:spMkLst>
        </pc:spChg>
        <pc:spChg chg="add mod">
          <ac:chgData name="Al Fisher" userId="56e5e478-214b-4c71-8934-b534174f7106" providerId="ADAL" clId="{93CF0E32-31DC-4C94-944D-BA59A6A6492E}" dt="2021-08-03T12:54:20.308" v="1754" actId="1076"/>
          <ac:spMkLst>
            <pc:docMk/>
            <pc:sldMk cId="616649141" sldId="1294"/>
            <ac:spMk id="52" creationId="{DB0232A1-5ADF-4D87-8439-9E95A78DADA9}"/>
          </ac:spMkLst>
        </pc:spChg>
        <pc:spChg chg="add mod">
          <ac:chgData name="Al Fisher" userId="56e5e478-214b-4c71-8934-b534174f7106" providerId="ADAL" clId="{93CF0E32-31DC-4C94-944D-BA59A6A6492E}" dt="2021-08-03T12:53:58.824" v="1707" actId="20577"/>
          <ac:spMkLst>
            <pc:docMk/>
            <pc:sldMk cId="616649141" sldId="1294"/>
            <ac:spMk id="53" creationId="{00F66969-47F9-4883-A7B0-49C9CECBEBC2}"/>
          </ac:spMkLst>
        </pc:spChg>
        <pc:spChg chg="add mod">
          <ac:chgData name="Al Fisher" userId="56e5e478-214b-4c71-8934-b534174f7106" providerId="ADAL" clId="{93CF0E32-31DC-4C94-944D-BA59A6A6492E}" dt="2021-08-03T12:54:38.801" v="1769" actId="20577"/>
          <ac:spMkLst>
            <pc:docMk/>
            <pc:sldMk cId="616649141" sldId="1294"/>
            <ac:spMk id="54" creationId="{1F4FB901-1CF9-40AA-B293-444F2596D8BA}"/>
          </ac:spMkLst>
        </pc:spChg>
        <pc:spChg chg="add mod">
          <ac:chgData name="Al Fisher" userId="56e5e478-214b-4c71-8934-b534174f7106" providerId="ADAL" clId="{93CF0E32-31DC-4C94-944D-BA59A6A6492E}" dt="2021-08-03T12:55:00.099" v="1810" actId="1076"/>
          <ac:spMkLst>
            <pc:docMk/>
            <pc:sldMk cId="616649141" sldId="1294"/>
            <ac:spMk id="55" creationId="{35FFBE86-BAB0-45A1-9D4D-DFC2BC786A59}"/>
          </ac:spMkLst>
        </pc:spChg>
        <pc:spChg chg="add del mod">
          <ac:chgData name="Al Fisher" userId="56e5e478-214b-4c71-8934-b534174f7106" providerId="ADAL" clId="{93CF0E32-31DC-4C94-944D-BA59A6A6492E}" dt="2021-08-03T12:55:58.129" v="1902" actId="478"/>
          <ac:spMkLst>
            <pc:docMk/>
            <pc:sldMk cId="616649141" sldId="1294"/>
            <ac:spMk id="56" creationId="{7E60BEE2-77EA-4E35-9962-863E813F5F23}"/>
          </ac:spMkLst>
        </pc:spChg>
        <pc:grpChg chg="add mod">
          <ac:chgData name="Al Fisher" userId="56e5e478-214b-4c71-8934-b534174f7106" providerId="ADAL" clId="{93CF0E32-31DC-4C94-944D-BA59A6A6492E}" dt="2021-08-03T11:39:08.234" v="1121" actId="164"/>
          <ac:grpSpMkLst>
            <pc:docMk/>
            <pc:sldMk cId="616649141" sldId="1294"/>
            <ac:grpSpMk id="42" creationId="{CAFF5F72-9B7B-46C2-9633-8E18FD8CFF2A}"/>
          </ac:grpSpMkLst>
        </pc:grpChg>
        <pc:grpChg chg="del mod">
          <ac:chgData name="Al Fisher" userId="56e5e478-214b-4c71-8934-b534174f7106" providerId="ADAL" clId="{93CF0E32-31DC-4C94-944D-BA59A6A6492E}" dt="2021-08-03T11:39:57.256" v="1144"/>
          <ac:grpSpMkLst>
            <pc:docMk/>
            <pc:sldMk cId="616649141" sldId="1294"/>
            <ac:grpSpMk id="50" creationId="{F032D4D6-1148-4ED4-8E7D-CE2CE060E573}"/>
          </ac:grpSpMkLst>
        </pc:grpChg>
        <pc:picChg chg="add mod">
          <ac:chgData name="Al Fisher" userId="56e5e478-214b-4c71-8934-b534174f7106" providerId="ADAL" clId="{93CF0E32-31DC-4C94-944D-BA59A6A6492E}" dt="2021-08-03T11:41:05.190" v="1252" actId="1076"/>
          <ac:picMkLst>
            <pc:docMk/>
            <pc:sldMk cId="616649141" sldId="1294"/>
            <ac:picMk id="5" creationId="{639F33A3-D0B9-45C8-A0D8-BA4915FEB9FD}"/>
          </ac:picMkLst>
        </pc:picChg>
        <pc:picChg chg="add mod">
          <ac:chgData name="Al Fisher" userId="56e5e478-214b-4c71-8934-b534174f7106" providerId="ADAL" clId="{93CF0E32-31DC-4C94-944D-BA59A6A6492E}" dt="2021-08-03T11:33:58.025" v="1048" actId="14100"/>
          <ac:picMkLst>
            <pc:docMk/>
            <pc:sldMk cId="616649141" sldId="1294"/>
            <ac:picMk id="7" creationId="{C6C03C77-F8A4-491A-ABE5-764FCCDAC2D6}"/>
          </ac:picMkLst>
        </pc:picChg>
        <pc:picChg chg="add mod">
          <ac:chgData name="Al Fisher" userId="56e5e478-214b-4c71-8934-b534174f7106" providerId="ADAL" clId="{93CF0E32-31DC-4C94-944D-BA59A6A6492E}" dt="2021-08-03T11:35:06.180" v="1054" actId="1076"/>
          <ac:picMkLst>
            <pc:docMk/>
            <pc:sldMk cId="616649141" sldId="1294"/>
            <ac:picMk id="9" creationId="{941E18DE-4BD9-4207-BE04-08A525F4C552}"/>
          </ac:picMkLst>
        </pc:picChg>
        <pc:picChg chg="add mod">
          <ac:chgData name="Al Fisher" userId="56e5e478-214b-4c71-8934-b534174f7106" providerId="ADAL" clId="{93CF0E32-31DC-4C94-944D-BA59A6A6492E}" dt="2021-08-03T11:39:08.234" v="1121" actId="164"/>
          <ac:picMkLst>
            <pc:docMk/>
            <pc:sldMk cId="616649141" sldId="1294"/>
            <ac:picMk id="10" creationId="{B8F98DC0-23FF-48D4-BE11-BEEF8AF7BE64}"/>
          </ac:picMkLst>
        </pc:picChg>
        <pc:picChg chg="add mod">
          <ac:chgData name="Al Fisher" userId="56e5e478-214b-4c71-8934-b534174f7106" providerId="ADAL" clId="{93CF0E32-31DC-4C94-944D-BA59A6A6492E}" dt="2021-08-03T11:39:08.234" v="1121" actId="164"/>
          <ac:picMkLst>
            <pc:docMk/>
            <pc:sldMk cId="616649141" sldId="1294"/>
            <ac:picMk id="12" creationId="{D20D4234-4DB0-4BD2-AE61-870AA175A9E8}"/>
          </ac:picMkLst>
        </pc:picChg>
        <pc:picChg chg="add mod">
          <ac:chgData name="Al Fisher" userId="56e5e478-214b-4c71-8934-b534174f7106" providerId="ADAL" clId="{93CF0E32-31DC-4C94-944D-BA59A6A6492E}" dt="2021-08-03T11:39:08.234" v="1121" actId="164"/>
          <ac:picMkLst>
            <pc:docMk/>
            <pc:sldMk cId="616649141" sldId="1294"/>
            <ac:picMk id="13" creationId="{14DF3BCA-A80D-400A-A9CA-6D65D35EB775}"/>
          </ac:picMkLst>
        </pc:picChg>
        <pc:picChg chg="add mod">
          <ac:chgData name="Al Fisher" userId="56e5e478-214b-4c71-8934-b534174f7106" providerId="ADAL" clId="{93CF0E32-31DC-4C94-944D-BA59A6A6492E}" dt="2021-08-03T11:39:08.234" v="1121" actId="164"/>
          <ac:picMkLst>
            <pc:docMk/>
            <pc:sldMk cId="616649141" sldId="1294"/>
            <ac:picMk id="14" creationId="{9BA06078-1B73-4E73-B8E7-22330B43D433}"/>
          </ac:picMkLst>
        </pc:picChg>
        <pc:inkChg chg="add">
          <ac:chgData name="Al Fisher" userId="56e5e478-214b-4c71-8934-b534174f7106" providerId="ADAL" clId="{93CF0E32-31DC-4C94-944D-BA59A6A6492E}" dt="2021-08-03T11:39:40.223" v="1137" actId="9405"/>
          <ac:inkMkLst>
            <pc:docMk/>
            <pc:sldMk cId="616649141" sldId="1294"/>
            <ac:inkMk id="44" creationId="{00F17907-D33E-4CA4-A431-327C33EA7A0D}"/>
          </ac:inkMkLst>
        </pc:inkChg>
        <pc:inkChg chg="add">
          <ac:chgData name="Al Fisher" userId="56e5e478-214b-4c71-8934-b534174f7106" providerId="ADAL" clId="{93CF0E32-31DC-4C94-944D-BA59A6A6492E}" dt="2021-08-03T11:39:43.736" v="1138" actId="9405"/>
          <ac:inkMkLst>
            <pc:docMk/>
            <pc:sldMk cId="616649141" sldId="1294"/>
            <ac:inkMk id="45" creationId="{D4FD1035-1DE8-456D-804B-E40C66EE8ABE}"/>
          </ac:inkMkLst>
        </pc:inkChg>
        <pc:inkChg chg="add">
          <ac:chgData name="Al Fisher" userId="56e5e478-214b-4c71-8934-b534174f7106" providerId="ADAL" clId="{93CF0E32-31DC-4C94-944D-BA59A6A6492E}" dt="2021-08-03T11:39:46.962" v="1139" actId="9405"/>
          <ac:inkMkLst>
            <pc:docMk/>
            <pc:sldMk cId="616649141" sldId="1294"/>
            <ac:inkMk id="46" creationId="{769F64AB-619D-4AC8-BB18-C7541689B336}"/>
          </ac:inkMkLst>
        </pc:inkChg>
        <pc:inkChg chg="add">
          <ac:chgData name="Al Fisher" userId="56e5e478-214b-4c71-8934-b534174f7106" providerId="ADAL" clId="{93CF0E32-31DC-4C94-944D-BA59A6A6492E}" dt="2021-08-03T11:39:50.509" v="1140" actId="9405"/>
          <ac:inkMkLst>
            <pc:docMk/>
            <pc:sldMk cId="616649141" sldId="1294"/>
            <ac:inkMk id="47" creationId="{623F200D-AA2A-4264-BEE9-8383499BCB71}"/>
          </ac:inkMkLst>
        </pc:inkChg>
        <pc:inkChg chg="add del mod">
          <ac:chgData name="Al Fisher" userId="56e5e478-214b-4c71-8934-b534174f7106" providerId="ADAL" clId="{93CF0E32-31DC-4C94-944D-BA59A6A6492E}" dt="2021-08-03T11:39:57.256" v="1144"/>
          <ac:inkMkLst>
            <pc:docMk/>
            <pc:sldMk cId="616649141" sldId="1294"/>
            <ac:inkMk id="48" creationId="{EB912256-2F49-4FC5-BA93-004C4B01DB4E}"/>
          </ac:inkMkLst>
        </pc:inkChg>
        <pc:inkChg chg="add del mod">
          <ac:chgData name="Al Fisher" userId="56e5e478-214b-4c71-8934-b534174f7106" providerId="ADAL" clId="{93CF0E32-31DC-4C94-944D-BA59A6A6492E}" dt="2021-08-03T11:39:57.256" v="1145"/>
          <ac:inkMkLst>
            <pc:docMk/>
            <pc:sldMk cId="616649141" sldId="1294"/>
            <ac:inkMk id="49" creationId="{0A812F45-CFFE-4FB8-BEE0-394D04261BA6}"/>
          </ac:inkMkLst>
        </pc:ink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19" creationId="{15B83DEE-FA7C-448F-A005-FD90F5FE3C23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20" creationId="{05A4CFC1-4B61-4E96-ABE7-50EB1B9DB407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22" creationId="{7E6EF66B-B8D9-49D7-9488-C871815F3974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25" creationId="{48F3CE52-CEE6-496A-87AC-B1A24C51E89F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27" creationId="{CB075B4B-6D11-4929-ABBB-70C44EF381F5}"/>
          </ac:cxnSpMkLst>
        </pc:cxnChg>
        <pc:cxnChg chg="add del mod">
          <ac:chgData name="Al Fisher" userId="56e5e478-214b-4c71-8934-b534174f7106" providerId="ADAL" clId="{93CF0E32-31DC-4C94-944D-BA59A6A6492E}" dt="2021-08-03T11:38:16.662" v="1095" actId="478"/>
          <ac:cxnSpMkLst>
            <pc:docMk/>
            <pc:sldMk cId="616649141" sldId="1294"/>
            <ac:cxnSpMk id="29" creationId="{B4AA8562-A786-4673-8233-95F22C62D7C1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0" creationId="{30F9E13A-C84F-486F-8B8D-117E4304EBA9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1" creationId="{A4690671-271E-4E93-B7DF-8DCD6DCE4D59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2" creationId="{1EC481F1-4F7E-4BEF-82E6-5F8276667B54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3" creationId="{D82C3DFD-6416-486C-86C8-4200ADDC5666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4" creationId="{CD5693C8-6FF0-4803-A093-28A581D02A8B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6" creationId="{BC1DE1C1-5E56-41FD-AFE4-73BC6C2D9376}"/>
          </ac:cxnSpMkLst>
        </pc:cxnChg>
        <pc:cxnChg chg="add mod">
          <ac:chgData name="Al Fisher" userId="56e5e478-214b-4c71-8934-b534174f7106" providerId="ADAL" clId="{93CF0E32-31DC-4C94-944D-BA59A6A6492E}" dt="2021-08-03T11:39:08.234" v="1121" actId="164"/>
          <ac:cxnSpMkLst>
            <pc:docMk/>
            <pc:sldMk cId="616649141" sldId="1294"/>
            <ac:cxnSpMk id="39" creationId="{BF46EA66-62E7-474E-893B-E4C06109E540}"/>
          </ac:cxnSpMkLst>
        </pc:cxnChg>
      </pc:sldChg>
      <pc:sldChg chg="addSp delSp modSp new mod modClrScheme chgLayout">
        <pc:chgData name="Al Fisher" userId="56e5e478-214b-4c71-8934-b534174f7106" providerId="ADAL" clId="{93CF0E32-31DC-4C94-944D-BA59A6A6492E}" dt="2021-08-06T09:34:43.036" v="2336" actId="1076"/>
        <pc:sldMkLst>
          <pc:docMk/>
          <pc:sldMk cId="282091427" sldId="1295"/>
        </pc:sldMkLst>
        <pc:spChg chg="add mod">
          <ac:chgData name="Al Fisher" userId="56e5e478-214b-4c71-8934-b534174f7106" providerId="ADAL" clId="{93CF0E32-31DC-4C94-944D-BA59A6A6492E}" dt="2021-08-06T09:27:21.519" v="2332" actId="1076"/>
          <ac:spMkLst>
            <pc:docMk/>
            <pc:sldMk cId="282091427" sldId="1295"/>
            <ac:spMk id="2" creationId="{83DF7966-E609-411C-8244-99B07BBEA768}"/>
          </ac:spMkLst>
        </pc:spChg>
        <pc:spChg chg="del mod ord">
          <ac:chgData name="Al Fisher" userId="56e5e478-214b-4c71-8934-b534174f7106" providerId="ADAL" clId="{93CF0E32-31DC-4C94-944D-BA59A6A6492E}" dt="2021-08-03T12:41:21.313" v="1330" actId="700"/>
          <ac:spMkLst>
            <pc:docMk/>
            <pc:sldMk cId="282091427" sldId="1295"/>
            <ac:spMk id="2" creationId="{E8AC78F6-3B09-4846-B389-F887B05BFDF9}"/>
          </ac:spMkLst>
        </pc:spChg>
        <pc:spChg chg="del mod ord">
          <ac:chgData name="Al Fisher" userId="56e5e478-214b-4c71-8934-b534174f7106" providerId="ADAL" clId="{93CF0E32-31DC-4C94-944D-BA59A6A6492E}" dt="2021-08-03T12:41:21.313" v="1330" actId="700"/>
          <ac:spMkLst>
            <pc:docMk/>
            <pc:sldMk cId="282091427" sldId="1295"/>
            <ac:spMk id="3" creationId="{E19B38AD-CA53-42A4-AD83-D5C13E60BB61}"/>
          </ac:spMkLst>
        </pc:spChg>
        <pc:spChg chg="add mod ord">
          <ac:chgData name="Al Fisher" userId="56e5e478-214b-4c71-8934-b534174f7106" providerId="ADAL" clId="{93CF0E32-31DC-4C94-944D-BA59A6A6492E}" dt="2021-08-03T12:41:49.798" v="1411" actId="20577"/>
          <ac:spMkLst>
            <pc:docMk/>
            <pc:sldMk cId="282091427" sldId="1295"/>
            <ac:spMk id="4" creationId="{F695EFC9-20CC-4D2F-A3F5-DB1F91D3032A}"/>
          </ac:spMkLst>
        </pc:spChg>
        <pc:spChg chg="add mod ord">
          <ac:chgData name="Al Fisher" userId="56e5e478-214b-4c71-8934-b534174f7106" providerId="ADAL" clId="{93CF0E32-31DC-4C94-944D-BA59A6A6492E}" dt="2021-08-03T13:45:19.759" v="1981" actId="1076"/>
          <ac:spMkLst>
            <pc:docMk/>
            <pc:sldMk cId="282091427" sldId="1295"/>
            <ac:spMk id="5" creationId="{2272DBC4-1F98-405F-B7D4-367B3F0A4167}"/>
          </ac:spMkLst>
        </pc:spChg>
        <pc:spChg chg="add del mod">
          <ac:chgData name="Al Fisher" userId="56e5e478-214b-4c71-8934-b534174f7106" providerId="ADAL" clId="{93CF0E32-31DC-4C94-944D-BA59A6A6492E}" dt="2021-08-03T12:42:25.142" v="1427" actId="478"/>
          <ac:spMkLst>
            <pc:docMk/>
            <pc:sldMk cId="282091427" sldId="1295"/>
            <ac:spMk id="6" creationId="{101AC700-78AD-4A50-BEEE-56425917C939}"/>
          </ac:spMkLst>
        </pc:spChg>
        <pc:spChg chg="add mod">
          <ac:chgData name="Al Fisher" userId="56e5e478-214b-4c71-8934-b534174f7106" providerId="ADAL" clId="{93CF0E32-31DC-4C94-944D-BA59A6A6492E}" dt="2021-08-03T14:33:14.653" v="1989" actId="20577"/>
          <ac:spMkLst>
            <pc:docMk/>
            <pc:sldMk cId="282091427" sldId="1295"/>
            <ac:spMk id="7" creationId="{24AF2FEA-2BA0-464E-A44F-CB9682F612D0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8" creationId="{E6B29CD0-9EF7-448D-A9E6-5B43A9A224F4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9" creationId="{B4239704-7681-43FE-A987-4A07098EAC38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0" creationId="{4C17B2A7-AE01-4A90-BFA5-085E700461F0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1" creationId="{B12FCB89-94F3-4ABE-9464-E4B3406A1845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2" creationId="{F18FB708-2125-4BEB-A6D6-3FBD40461421}"/>
          </ac:spMkLst>
        </pc:spChg>
        <pc:spChg chg="add del mod">
          <ac:chgData name="Al Fisher" userId="56e5e478-214b-4c71-8934-b534174f7106" providerId="ADAL" clId="{93CF0E32-31DC-4C94-944D-BA59A6A6492E}" dt="2021-08-03T12:44:27.878" v="1510" actId="478"/>
          <ac:spMkLst>
            <pc:docMk/>
            <pc:sldMk cId="282091427" sldId="1295"/>
            <ac:spMk id="13" creationId="{279DB1AE-10B8-4EFC-8DA6-CF009482A256}"/>
          </ac:spMkLst>
        </pc:spChg>
        <pc:spChg chg="add mod">
          <ac:chgData name="Al Fisher" userId="56e5e478-214b-4c71-8934-b534174f7106" providerId="ADAL" clId="{93CF0E32-31DC-4C94-944D-BA59A6A6492E}" dt="2021-08-06T09:34:43.036" v="2336" actId="1076"/>
          <ac:spMkLst>
            <pc:docMk/>
            <pc:sldMk cId="282091427" sldId="1295"/>
            <ac:spMk id="14" creationId="{2F68E694-3500-4853-9C3D-028B0E59235F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5" creationId="{16AD4012-4B3D-42A6-B7D9-839CFC3B2D45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6" creationId="{727F68AB-6D5C-432A-B272-081AFE324DB8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7" creationId="{AC481A95-C84F-441A-BB76-C0F60C71536E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8" creationId="{7FEFA743-F417-4897-BCE8-F8AAC998BAC8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19" creationId="{3EF5E294-6756-4F15-BA0B-24B2B1C56C26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0" creationId="{3FDB40C1-8482-48E1-AA30-64E53A346EC0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1" creationId="{7D444784-239A-472F-98FC-856F423E6C5B}"/>
          </ac:spMkLst>
        </pc:spChg>
        <pc:spChg chg="add del mod">
          <ac:chgData name="Al Fisher" userId="56e5e478-214b-4c71-8934-b534174f7106" providerId="ADAL" clId="{93CF0E32-31DC-4C94-944D-BA59A6A6492E}" dt="2021-08-03T13:42:57.078" v="1911" actId="478"/>
          <ac:spMkLst>
            <pc:docMk/>
            <pc:sldMk cId="282091427" sldId="1295"/>
            <ac:spMk id="22" creationId="{253B17D3-C10F-42E6-A2A7-85CFDD0EEE86}"/>
          </ac:spMkLst>
        </pc:spChg>
        <pc:spChg chg="add mod">
          <ac:chgData name="Al Fisher" userId="56e5e478-214b-4c71-8934-b534174f7106" providerId="ADAL" clId="{93CF0E32-31DC-4C94-944D-BA59A6A6492E}" dt="2021-08-06T09:34:43.036" v="2336" actId="1076"/>
          <ac:spMkLst>
            <pc:docMk/>
            <pc:sldMk cId="282091427" sldId="1295"/>
            <ac:spMk id="23" creationId="{7D6B19AE-67C1-4750-AE5F-7867DE38D02A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4" creationId="{9E5B591B-4AB8-4833-9D7D-227FF31AE51F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5" creationId="{479B7A09-FC13-4BB1-A2A7-0D128CC6215E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6" creationId="{FC5F2401-8155-40C5-8810-6887D8BE0246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7" creationId="{2658A9F0-04F9-447F-888C-BED70756E06A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8" creationId="{2FA412E7-78FB-4D3A-BCC6-1FCD808B3CB1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29" creationId="{719DDCFC-AD66-4522-BB55-2A4AE4B636C6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30" creationId="{5D23E669-8A33-4E5D-9542-DA2B320C3D35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31" creationId="{6939E8B6-4E02-4F73-BEF5-EAA95AD0D5D4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32" creationId="{8A6D90FF-120C-47DD-9FB7-030F0489C274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33" creationId="{EED7797D-9B7F-4082-8BD5-5CA069FB64A8}"/>
          </ac:spMkLst>
        </pc:spChg>
        <pc:spChg chg="add mod">
          <ac:chgData name="Al Fisher" userId="56e5e478-214b-4c71-8934-b534174f7106" providerId="ADAL" clId="{93CF0E32-31DC-4C94-944D-BA59A6A6492E}" dt="2021-08-03T13:45:25.943" v="1982" actId="1076"/>
          <ac:spMkLst>
            <pc:docMk/>
            <pc:sldMk cId="282091427" sldId="1295"/>
            <ac:spMk id="34" creationId="{A9515910-7AA6-4D15-831E-228089AC0505}"/>
          </ac:spMkLst>
        </pc:spChg>
        <pc:spChg chg="add mod">
          <ac:chgData name="Al Fisher" userId="56e5e478-214b-4c71-8934-b534174f7106" providerId="ADAL" clId="{93CF0E32-31DC-4C94-944D-BA59A6A6492E}" dt="2021-08-06T09:34:43.036" v="2336" actId="1076"/>
          <ac:spMkLst>
            <pc:docMk/>
            <pc:sldMk cId="282091427" sldId="1295"/>
            <ac:spMk id="35" creationId="{EA7BC714-A87E-461A-92CA-370795D4C48E}"/>
          </ac:spMkLst>
        </pc:spChg>
        <pc:spChg chg="add mod">
          <ac:chgData name="Al Fisher" userId="56e5e478-214b-4c71-8934-b534174f7106" providerId="ADAL" clId="{93CF0E32-31DC-4C94-944D-BA59A6A6492E}" dt="2021-08-06T09:34:43.036" v="2336" actId="1076"/>
          <ac:spMkLst>
            <pc:docMk/>
            <pc:sldMk cId="282091427" sldId="1295"/>
            <ac:spMk id="36" creationId="{461F0D1F-7869-4ADA-9303-63D139EEFF96}"/>
          </ac:spMkLst>
        </pc:spChg>
      </pc:sldChg>
      <pc:sldChg chg="addSp delSp modSp new del mod">
        <pc:chgData name="Al Fisher" userId="56e5e478-214b-4c71-8934-b534174f7106" providerId="ADAL" clId="{93CF0E32-31DC-4C94-944D-BA59A6A6492E}" dt="2021-08-04T16:52:25.122" v="2191" actId="47"/>
        <pc:sldMkLst>
          <pc:docMk/>
          <pc:sldMk cId="477624324" sldId="1296"/>
        </pc:sldMkLst>
        <pc:spChg chg="del">
          <ac:chgData name="Al Fisher" userId="56e5e478-214b-4c71-8934-b534174f7106" providerId="ADAL" clId="{93CF0E32-31DC-4C94-944D-BA59A6A6492E}" dt="2021-08-04T13:32:31.466" v="1991" actId="478"/>
          <ac:spMkLst>
            <pc:docMk/>
            <pc:sldMk cId="477624324" sldId="1296"/>
            <ac:spMk id="2" creationId="{2B186919-B196-412C-AD17-65A1A33F3302}"/>
          </ac:spMkLst>
        </pc:spChg>
        <pc:spChg chg="add mod">
          <ac:chgData name="Al Fisher" userId="56e5e478-214b-4c71-8934-b534174f7106" providerId="ADAL" clId="{93CF0E32-31DC-4C94-944D-BA59A6A6492E}" dt="2021-08-04T13:34:00.602" v="2189" actId="20577"/>
          <ac:spMkLst>
            <pc:docMk/>
            <pc:sldMk cId="477624324" sldId="1296"/>
            <ac:spMk id="7" creationId="{44685214-9C33-473D-9541-DB19BFDAEC13}"/>
          </ac:spMkLst>
        </pc:spChg>
        <pc:picChg chg="add mod">
          <ac:chgData name="Al Fisher" userId="56e5e478-214b-4c71-8934-b534174f7106" providerId="ADAL" clId="{93CF0E32-31DC-4C94-944D-BA59A6A6492E}" dt="2021-08-04T13:34:04.972" v="2190" actId="1076"/>
          <ac:picMkLst>
            <pc:docMk/>
            <pc:sldMk cId="477624324" sldId="1296"/>
            <ac:picMk id="6" creationId="{E2A1E941-A623-4320-B62B-0FEE8E124AE1}"/>
          </ac:picMkLst>
        </pc:picChg>
      </pc:sldChg>
      <pc:sldChg chg="addSp modSp add mod">
        <pc:chgData name="Al Fisher" userId="56e5e478-214b-4c71-8934-b534174f7106" providerId="ADAL" clId="{93CF0E32-31DC-4C94-944D-BA59A6A6492E}" dt="2021-08-05T20:13:21.104" v="2304" actId="1076"/>
        <pc:sldMkLst>
          <pc:docMk/>
          <pc:sldMk cId="2875927689" sldId="1296"/>
        </pc:sldMkLst>
        <pc:spChg chg="add mod">
          <ac:chgData name="Al Fisher" userId="56e5e478-214b-4c71-8934-b534174f7106" providerId="ADAL" clId="{93CF0E32-31DC-4C94-944D-BA59A6A6492E}" dt="2021-08-05T20:13:21.104" v="2304" actId="1076"/>
          <ac:spMkLst>
            <pc:docMk/>
            <pc:sldMk cId="2875927689" sldId="1296"/>
            <ac:spMk id="2" creationId="{E3FAD637-F2F9-4B2E-982C-F3404A15D5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CAD25-2A38-491E-8120-6B8E06BC3A92}" type="datetimeFigureOut">
              <a:rPr lang="en-GB" smtClean="0"/>
              <a:pPr/>
              <a:t>05/08/2021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9E6E-CBB7-49F2-A722-8D1DB93338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590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3T11:39:40.2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487 58,'0'-2,"-1"0,0 1,0-1,1 1,-1-1,0 1,0-1,0 1,0 0,-1-1,1 1,0 0,-1 0,1 0,0 0,-1 0,1 0,-1 0,1 1,-1-1,0 0,1 1,-4-1,-42-11,46 12,-13-3,-13-2,-2 1,-39-2,57 6,0 1,0 0,1 1,-1 0,1 1,-1 0,1 0,0 1,-17 10,15-8,0 1,1 0,0 1,0 0,1 1,0 1,0-1,-12 17,17-18,0 1,0-1,1 1,1 0,0 0,0 0,0 0,1 1,0-1,1 1,0-1,1 20,1 5,-2-23,1 0,0 0,0 0,1 0,1 0,0 0,1 0,-1-1,2 1,0-1,0 0,6 11,11 9,2-1,0-1,2-1,1-1,42 33,-17-19,35 28,102 61,-160-113,-3-2,0 1,-1 1,-1 1,27 25,-37-30,-1 0,-1 1,0 1,-1 0,0 0,-1 1,11 24,-12-18,-2 0,0 1,-1-1,-1 1,1 31,13 123,-18-168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3T11:39:43.7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353 1360,'2'4,"0"0,0 0,0 0,-1 0,1 0,-1 0,1 9,2 1,-3-11,1 1,0 0,0-1,0 1,0-1,0 0,1 0,-1 1,1-2,0 1,0 0,0-1,0 1,1-1,-1 0,0 0,1 0,0 0,7 2,4-1,-1 0,1-1,0 0,17-1,25 2,-3 6,-22-3,0-2,0 0,1-3,60-3,-85 0,0 0,0 0,0 0,0-1,0 0,-1-1,0 0,1 0,-1 0,-1-1,1 0,-1-1,0 1,0-1,0 0,-1-1,0 1,5-9,-4 3,0 0,0 1,-1-2,-1 1,0 0,0-1,-2 0,1 0,-2 0,1-21,-1-4,-2 0,-2 1,-1-1,-1 1,-3 0,-1 0,-1 1,-20-44,-23-37,25 49,-3 1,-4 2,-55-80,59 103,-3 2,-1 1,-2 1,-78-59,99 83,-2 2,1 1,-1 0,-1 1,0 1,0 0,-1 2,0 0,0 2,-1 0,0 1,-35-2,45 5,0-1,0 0,0-1,0 0,0 0,-19-10,19 8,0 0,0 1,-1 1,1 0,-21-3,24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3T11:39:46.9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1475 12,'5'-2,"-1"0,0 0,1 1,0 0,-1 0,1 0,-1 0,1 1,0 0,0 0,-1 0,7 1,3-1,5-1,0 1,0 0,0 1,0 1,0 1,-1 1,1 1,-1 0,0 1,18 9,-17-4,0 1,0 1,-1 1,-1 0,0 2,-1 0,-1 0,-1 2,0 0,-1 0,-1 1,-1 1,0 0,-2 0,0 1,11 43,-11-26,-1 0,-2 1,-1 0,-2 0,-2 0,-2 0,-1 1,-2-1,-10 41,-5-10,-44 106,42-124,4-14,-1-1,-3-1,-35 49,30-49,2 2,-32 66,49-89,0 0,-1 0,-1-1,0 0,-1-1,-1 0,-16 17,1-8,0 0,-47 28,-18 10,-121 71,69-55,-51 26,117-64,-52 22,111-54,1-1,-1 0,0-2,0 1,-37 0,33-5,-1 0,1-1,0-1,0-2,0 0,1-1,-37-16,2 0,1 1,-57-32,102 48,3 1,0 1,0-1,1-1,-1 1,1-1,-8-7,12 8,0 1,0-1,0 1,0-1,0 0,1 1,0-1,0 0,0 0,0 0,0 0,1 0,0 0,0-8,2-5,0 0,1 0,0 1,2-1,0 1,1 0,0 1,1-1,1 1,0 1,1-1,1 2,0-1,1 1,1 1,17-16,5-2,1 2,1 1,2 2,0 2,42-19,-35 20,18-6,-1-4,-2-2,87-65,-91 55,-32 27,-1-2,0 0,-2-1,0-1,-1-1,-1-1,16-26,122-234,-118 208,82-181,-107 220,-2 0,-1-1,-2 0,-2 0,4-55,-3 32,-5 44,-1 1,1-30,-3 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03T11:39:50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35 1571,'3'-37,"2"0,1 0,3 0,24-70,-10 34,5-17,48-103,-55 146,3 2,2 0,59-76,-53 85,2 1,1 2,2 1,43-28,170-96,202-86,-409 225,1 2,1 1,0 3,80-10,-80 14,8-2,0 2,61 0,-98 7,-1 1,1 0,0 2,-1-1,1 2,-1 0,0 1,0 0,-1 1,0 1,26 16,-20-5,0 0,-1 2,-1 0,-1 1,-1 1,-1 0,20 40,-30-50,0 1,-1 0,0 1,-1-1,-1 0,0 1,-1-1,0 1,-1 0,-1-1,0 1,-1 0,0-1,-1 0,-8 23,0-3,-3 0,0 0,-2-1,-37 53,42-70,0-1,-1-1,-1 0,0 0,-1-1,0-1,0 0,-2-1,-28 14,-7-2,-99 30,96-36,-94 42,-40 20,80-36,101-39,-24 8,1 2,1 1,0 1,0 2,-45 36,54-34,1 1,1 1,0 0,2 2,1 0,1 0,0 1,-17 48,-16 33,-82 135,119-227,0-1,0 0,-1 0,0-1,-1-1,0 1,-1-2,0 0,-1 0,1-2,-2 1,1-2,-1 0,-28 7,36-11,-1-1,0-1,0 1,0-1,0 0,0-1,0 0,1 0,-1-1,0 0,0 0,1-1,0 0,-1 0,1-1,0 0,1 0,-1 0,-6-7,-218-195,222 196,1-1,0 1,1-2,0 1,1-1,1 0,-1 0,2 0,-4-16,0-5,1-1,-2-47,9 76,0-1,0 0,1 0,0 1,0-1,0 1,1-1,0 1,0-1,0 1,0 0,1 0,0 0,0 0,1 1,-1-1,1 1,0 0,0 0,1 0,-1 1,1-1,-1 1,1 0,8-3,-5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9949CAE-1AB1-44B3-8E9E-7AEA386918F7}" type="datetimeFigureOut">
              <a:rPr lang="en-GB"/>
              <a:pPr>
                <a:defRPr/>
              </a:pPr>
              <a:t>05/08/2021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31B990-BC87-41FB-965D-9590EB3617D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915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No</a:t>
            </a:r>
            <a:r>
              <a:rPr lang="en-US" baseline="0"/>
              <a:t> master layout—copy/paste directly from this slide.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31B990-BC87-41FB-965D-9590EB3617D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08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urohappold.com/" TargetMode="Externa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1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B6243-9AB6-4833-86B5-1F28913452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81" y="572130"/>
            <a:ext cx="1815193" cy="57599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72627" y="5318616"/>
            <a:ext cx="2880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1976-2021 </a:t>
            </a:r>
            <a:r>
              <a:rPr lang="en-US" sz="500" cap="all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BURO</a:t>
            </a:r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HAPPOLD. ALL RIGHTS RESERVED</a:t>
            </a:r>
            <a:endParaRPr lang="en-GB" sz="500" cap="all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3851919" y="0"/>
            <a:ext cx="5299007" cy="5721927"/>
          </a:xfrm>
          <a:custGeom>
            <a:avLst/>
            <a:gdLst>
              <a:gd name="connsiteX0" fmla="*/ 1420091 w 5999018"/>
              <a:gd name="connsiteY0" fmla="*/ 0 h 5742709"/>
              <a:gd name="connsiteX1" fmla="*/ 0 w 5999018"/>
              <a:gd name="connsiteY1" fmla="*/ 5742709 h 5742709"/>
              <a:gd name="connsiteX2" fmla="*/ 5999018 w 5999018"/>
              <a:gd name="connsiteY2" fmla="*/ 5742709 h 5742709"/>
              <a:gd name="connsiteX3" fmla="*/ 5999018 w 5999018"/>
              <a:gd name="connsiteY3" fmla="*/ 6927 h 5742709"/>
              <a:gd name="connsiteX4" fmla="*/ 1420091 w 5999018"/>
              <a:gd name="connsiteY4" fmla="*/ 0 h 5742709"/>
              <a:gd name="connsiteX0" fmla="*/ 1616151 w 5999018"/>
              <a:gd name="connsiteY0" fmla="*/ 0 h 5742709"/>
              <a:gd name="connsiteX1" fmla="*/ 0 w 5999018"/>
              <a:gd name="connsiteY1" fmla="*/ 5742709 h 5742709"/>
              <a:gd name="connsiteX2" fmla="*/ 5999018 w 5999018"/>
              <a:gd name="connsiteY2" fmla="*/ 5742709 h 5742709"/>
              <a:gd name="connsiteX3" fmla="*/ 5999018 w 5999018"/>
              <a:gd name="connsiteY3" fmla="*/ 6927 h 5742709"/>
              <a:gd name="connsiteX4" fmla="*/ 1616151 w 5999018"/>
              <a:gd name="connsiteY4" fmla="*/ 0 h 57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9018" h="5742709">
                <a:moveTo>
                  <a:pt x="1616151" y="0"/>
                </a:moveTo>
                <a:lnTo>
                  <a:pt x="0" y="5742709"/>
                </a:lnTo>
                <a:lnTo>
                  <a:pt x="5999018" y="5742709"/>
                </a:lnTo>
                <a:lnTo>
                  <a:pt x="5999018" y="6927"/>
                </a:lnTo>
                <a:lnTo>
                  <a:pt x="1616151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7022" y="2865120"/>
            <a:ext cx="6264275" cy="504254"/>
          </a:xfrm>
          <a:prstGeom prst="rect">
            <a:avLst/>
          </a:prstGeom>
        </p:spPr>
        <p:txBody>
          <a:bodyPr lIns="0" tIns="25200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1pPr>
            <a:lvl8pPr marL="3543300" indent="-342900"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en-US"/>
              <a:t>Add descriptive secondary line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71848" y="1350964"/>
            <a:ext cx="6260740" cy="161982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4000"/>
              </a:lnSpc>
              <a:defRPr sz="3800" b="1" baseline="0">
                <a:latin typeface="+mn-lt"/>
              </a:defRPr>
            </a:lvl1pPr>
          </a:lstStyle>
          <a:p>
            <a:r>
              <a:rPr lang="en-US"/>
              <a:t>Add engaging title here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5782" y="4845148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lang="en-GB" sz="1400" b="1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date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4F7C2FC-BE15-4D88-82F6-21234F168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782" y="4596524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lang="en-GB" sz="1200" b="0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document number if applicable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54305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divider/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-9341"/>
            <a:ext cx="9144000" cy="5715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>
                <a:tab pos="3140075" algn="l"/>
              </a:tabLst>
              <a:defRPr sz="1600" baseline="0"/>
            </a:lvl1pPr>
          </a:lstStyle>
          <a:p>
            <a:r>
              <a:rPr lang="en-GB"/>
              <a:t>Click icon beneath heading text to insert picture </a:t>
            </a:r>
            <a:br>
              <a:rPr lang="en-GB"/>
            </a:br>
            <a:r>
              <a:rPr lang="en-GB"/>
              <a:t>or drag and drop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000" y="5316344"/>
            <a:ext cx="288032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700" b="0" i="0" baseline="0">
                <a:solidFill>
                  <a:srgbClr val="000000"/>
                </a:solidFill>
                <a:latin typeface="Segoe UI Semibold" panose="020B07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image copyright here</a:t>
            </a:r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058274" y="5337919"/>
            <a:ext cx="2618182" cy="119022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500" baseline="0">
                <a:solidFill>
                  <a:schemeClr val="tx1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COPYRIGHT © 1976-2021 </a:t>
            </a:r>
            <a:r>
              <a:rPr lang="en-US" err="1"/>
              <a:t>BURO</a:t>
            </a:r>
            <a:r>
              <a:rPr lang="en-US"/>
              <a:t> HAPPOLD. ALL RIGHTS RESERVED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530" y="697260"/>
            <a:ext cx="6979790" cy="36004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000">
                <a:solidFill>
                  <a:srgbClr val="3C3C3C"/>
                </a:solidFill>
              </a:defRPr>
            </a:lvl2pPr>
            <a:lvl3pPr marL="91440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000">
                <a:solidFill>
                  <a:srgbClr val="3C3C3C"/>
                </a:solidFill>
              </a:defRPr>
            </a:lvl3pPr>
            <a:lvl4pPr>
              <a:defRPr sz="2000">
                <a:solidFill>
                  <a:srgbClr val="3C3C3C"/>
                </a:solidFill>
              </a:defRPr>
            </a:lvl4pPr>
            <a:lvl5pPr>
              <a:defRPr sz="20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/>
              <a:t>ADD new section heading here or engaging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149274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95943"/>
            <a:ext cx="8208144" cy="3721797"/>
          </a:xfrm>
          <a:prstGeom prst="rect">
            <a:avLst/>
          </a:prstGeom>
        </p:spPr>
        <p:txBody>
          <a:bodyPr lIns="0" tIns="0" rIns="0" bIns="108000"/>
          <a:lstStyle>
            <a:lvl1pPr marL="216000" marR="0" indent="-216000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32000" marR="0" indent="-216000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48000" marR="0" indent="-216000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64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080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text here. To turn bullet points on and off use bullets button in paragraph tool bar on home tab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0829"/>
            <a:ext cx="4824533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cap="none" spc="0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Add heading here </a:t>
            </a:r>
            <a:br>
              <a:rPr lang="en-US"/>
            </a:br>
            <a:r>
              <a:rPr lang="en-US"/>
              <a:t>(Paragraph text or bulleted list slide)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274194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bullet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295943"/>
            <a:ext cx="8208144" cy="3721797"/>
          </a:xfrm>
          <a:prstGeom prst="rect">
            <a:avLst/>
          </a:prstGeom>
        </p:spPr>
        <p:txBody>
          <a:bodyPr lIns="0" tIns="0" rIns="0" bIns="108000"/>
          <a:lstStyle>
            <a:lvl1pPr marL="216000" marR="0" indent="-216000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32000" marR="0" indent="-216000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48000" marR="0" indent="-216000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64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864000" indent="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bullet one here</a:t>
            </a:r>
          </a:p>
          <a:p>
            <a:pPr lvl="0"/>
            <a:r>
              <a:rPr lang="en-US"/>
              <a:t>Bullet two</a:t>
            </a:r>
          </a:p>
          <a:p>
            <a:pPr lvl="0"/>
            <a:r>
              <a:rPr lang="en-US"/>
              <a:t>Bullet three</a:t>
            </a:r>
          </a:p>
          <a:p>
            <a:pPr lvl="0"/>
            <a:r>
              <a:rPr lang="en-US"/>
              <a:t>Bullet four</a:t>
            </a:r>
          </a:p>
          <a:p>
            <a:pPr lvl="0"/>
            <a:r>
              <a:rPr lang="en-US"/>
              <a:t>Bullet five</a:t>
            </a:r>
          </a:p>
          <a:p>
            <a:pPr lvl="0"/>
            <a:r>
              <a:rPr lang="en-US"/>
              <a:t>Bullet six</a:t>
            </a:r>
          </a:p>
          <a:p>
            <a:pPr lvl="0"/>
            <a:r>
              <a:rPr lang="en-US"/>
              <a:t>Bullet seven</a:t>
            </a:r>
          </a:p>
          <a:p>
            <a:pPr lvl="0"/>
            <a:r>
              <a:rPr lang="en-US"/>
              <a:t>Bullet eight</a:t>
            </a:r>
          </a:p>
          <a:p>
            <a:pPr lvl="0"/>
            <a:r>
              <a:rPr lang="en-US"/>
              <a:t>Bullet nine</a:t>
            </a:r>
          </a:p>
          <a:p>
            <a:pPr lvl="0"/>
            <a:r>
              <a:rPr lang="en-US"/>
              <a:t>Bullet ten</a:t>
            </a:r>
          </a:p>
          <a:p>
            <a:pPr lvl="4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0829"/>
            <a:ext cx="4824533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cap="none" spc="0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Add heading here </a:t>
            </a:r>
            <a:br>
              <a:rPr lang="en-US"/>
            </a:br>
            <a:r>
              <a:rPr lang="en-US"/>
              <a:t>(Animated bullet list slide)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11608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: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0" y="1208806"/>
            <a:ext cx="3808675" cy="317112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0">
              <a:buNone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500" b="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subheading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4" y="1202870"/>
            <a:ext cx="3826160" cy="323048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0">
              <a:buNone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500" b="1" baseline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subheading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544" y="1685834"/>
            <a:ext cx="3826160" cy="3331906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Wingdings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32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48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64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080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Add text here. To turn bullets on and off, use bullets button in paragraph tool bar on home tab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0829"/>
            <a:ext cx="4824533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</a:t>
            </a:r>
            <a:br>
              <a:rPr lang="en-GB"/>
            </a:br>
            <a:r>
              <a:rPr lang="en-GB"/>
              <a:t>(Comparison slide)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71550" y="1693785"/>
            <a:ext cx="3816873" cy="3323955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Wingdings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32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48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64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080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Add text here. To turn bullets on and off, use bullets button in paragraph tool bar on home tab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3401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3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544" y="1295905"/>
            <a:ext cx="3826160" cy="3721835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Wingdings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32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48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64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080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Add text here. To turn bullets on and off, use bullets button in paragraph tool bar on home tab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0829"/>
            <a:ext cx="4824533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</a:t>
            </a:r>
            <a:br>
              <a:rPr lang="en-GB"/>
            </a:br>
            <a:r>
              <a:rPr lang="en-GB"/>
              <a:t>(Two-content slide)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71550" y="1295905"/>
            <a:ext cx="3816873" cy="3721836"/>
          </a:xfrm>
          <a:prstGeom prst="rect">
            <a:avLst/>
          </a:prstGeom>
        </p:spPr>
        <p:txBody>
          <a:bodyPr lIns="0" tIns="0" rIns="0" bIns="0"/>
          <a:lstStyle>
            <a:lvl1pPr marL="216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Wingdings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32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648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864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080000" indent="-216000" defTabSz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  <a:tab pos="1512000" algn="l"/>
              </a:tabLst>
              <a:defRPr sz="16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Add text here. To turn bullets on and off, use bullets button in paragraph tool bar on home tab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3311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slide: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9143999" cy="5014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910" y="-40989"/>
            <a:ext cx="2268000" cy="141258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36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name here (bold) and location below (not bold)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910" y="670918"/>
            <a:ext cx="2268000" cy="700682"/>
          </a:xfrm>
          <a:prstGeom prst="rect">
            <a:avLst/>
          </a:prstGeom>
          <a:noFill/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information here: client, architect, image credit, etc. Adjust white box underneath to maintain equal borders</a:t>
            </a:r>
          </a:p>
        </p:txBody>
      </p:sp>
    </p:spTree>
    <p:extLst>
      <p:ext uri="{BB962C8B-B14F-4D97-AF65-F5344CB8AC3E}">
        <p14:creationId xmlns:p14="http://schemas.microsoft.com/office/powerpoint/2010/main" val="225557039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slide: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9143999" cy="5014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588224" y="-40989"/>
            <a:ext cx="2268000" cy="141258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36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name here (bold) and location below (not bold)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6588224" y="670918"/>
            <a:ext cx="2268000" cy="700682"/>
          </a:xfrm>
          <a:prstGeom prst="rect">
            <a:avLst/>
          </a:prstGeom>
          <a:noFill/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information here: client, architect, image credit, etc. Adjust white box underneath to maintain equal borders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2047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slide: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4571999" y="0"/>
            <a:ext cx="4572001" cy="5715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1334804"/>
            <a:ext cx="2268000" cy="34551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1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name here (bold) </a:t>
            </a:r>
            <a:br>
              <a:rPr lang="en-US"/>
            </a:br>
            <a:r>
              <a:rPr lang="en-US"/>
              <a:t>and location below (not bold)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1680320"/>
            <a:ext cx="2268000" cy="700682"/>
          </a:xfrm>
          <a:prstGeom prst="rect">
            <a:avLst/>
          </a:prstGeom>
          <a:noFill/>
        </p:spPr>
        <p:txBody>
          <a:bodyPr wrap="square" lIns="0" tIns="18000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information here: client, architect, image credit, etc.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1422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09677"/>
            <a:ext cx="4824534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</a:t>
            </a:r>
            <a:br>
              <a:rPr lang="en-GB"/>
            </a:br>
            <a:r>
              <a:rPr lang="en-GB"/>
              <a:t>(chart/table slide with text)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67544" y="1308958"/>
            <a:ext cx="2592288" cy="3709130"/>
          </a:xfrm>
          <a:prstGeom prst="rect">
            <a:avLst/>
          </a:prstGeom>
        </p:spPr>
        <p:txBody>
          <a:bodyPr lIns="0" tIns="0" rIns="0" bIns="108000">
            <a:noAutofit/>
          </a:bodyPr>
          <a:lstStyle>
            <a:lvl1pPr marL="180000" marR="0" indent="-180000" defTabSz="0" rtl="0" eaLnBrk="1" fontAlgn="auto" latinLnBrk="0" hangingPunct="1">
              <a:lnSpc>
                <a:spcPts val="1800"/>
              </a:lnSpc>
              <a:spcBef>
                <a:spcPct val="20000"/>
              </a:spcBef>
              <a:spcAft>
                <a:spcPts val="4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4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marR="0" indent="-180000" defTabSz="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4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40000" marR="0" indent="-180000" defTabSz="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4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720000" indent="-180000" defTabSz="0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4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900000" indent="-180000" defTabSz="0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4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supporting text or bullet points here. To turn bullet points on and off use bullets button in paragraph tool bar on home tab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271329" y="1344613"/>
            <a:ext cx="5399832" cy="36647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1287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4946"/>
            <a:ext cx="482453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(chart/table slide)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7544" y="4164892"/>
            <a:ext cx="8208144" cy="852848"/>
          </a:xfrm>
          <a:prstGeom prst="rect">
            <a:avLst/>
          </a:prstGeom>
        </p:spPr>
        <p:txBody>
          <a:bodyPr wrap="square" lIns="0" tIns="0" rIns="0" bIns="108000" anchor="b" anchorCtr="0">
            <a:spAutoFit/>
          </a:bodyPr>
          <a:lstStyle>
            <a:lvl1pPr marL="180000" marR="0" indent="-180000" defTabSz="0" rtl="0" eaLnBrk="1" fontAlgn="auto" latinLnBrk="0" hangingPunct="1">
              <a:lnSpc>
                <a:spcPts val="1800"/>
              </a:lnSpc>
              <a:spcBef>
                <a:spcPct val="20000"/>
              </a:spcBef>
              <a:spcAft>
                <a:spcPts val="4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4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marR="0" indent="-180000" defTabSz="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4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360000" marR="0" indent="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54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72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supporting text or bullet points here. To turn bullet points on and off use bullets button in paragraph tool bar on home tab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8313" y="1344613"/>
            <a:ext cx="8207375" cy="25923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90055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: Portrai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4572000" y="0"/>
            <a:ext cx="4572000" cy="5715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5782" y="4845148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lang="en-GB" sz="1400" b="1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date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467864" y="5317069"/>
            <a:ext cx="2880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1976-2021 </a:t>
            </a:r>
            <a:r>
              <a:rPr lang="en-US" sz="500" cap="all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BURO</a:t>
            </a:r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HAPPOLD. ALL RIGHTS RESERVED</a:t>
            </a:r>
            <a:endParaRPr lang="en-GB" sz="500" cap="all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7022" y="2870798"/>
            <a:ext cx="3527623" cy="472469"/>
          </a:xfrm>
          <a:prstGeom prst="rect">
            <a:avLst/>
          </a:prstGeom>
        </p:spPr>
        <p:txBody>
          <a:bodyPr lIns="0" tIns="252000" rIns="0" bIns="0" anchor="t" anchorCtr="0">
            <a:spAutoFit/>
          </a:bodyPr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1pPr>
            <a:lvl8pPr marL="3543300" indent="-342900"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en-US"/>
              <a:t>Add descriptive secondary line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71848" y="1344613"/>
            <a:ext cx="3524088" cy="162642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700"/>
              </a:lnSpc>
              <a:defRPr sz="3600" b="1" baseline="0">
                <a:latin typeface="+mn-lt"/>
              </a:defRPr>
            </a:lvl1pPr>
          </a:lstStyle>
          <a:p>
            <a:r>
              <a:rPr lang="en-US"/>
              <a:t>Add engaging title here</a:t>
            </a:r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F47BFC-8797-4E20-BF1A-23176A449C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782" y="4596524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lang="en-GB" sz="1200" b="0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document number if applicable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7FEFF2-E75B-4E80-B577-39DBD96B7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81" y="572130"/>
            <a:ext cx="1815193" cy="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456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449" y="0"/>
            <a:ext cx="4495416" cy="2857499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8"/>
          <p:cNvSpPr>
            <a:spLocks noGrp="1" noChangeAspect="1"/>
          </p:cNvSpPr>
          <p:nvPr>
            <p:ph type="pic" sz="quarter" idx="20"/>
          </p:nvPr>
        </p:nvSpPr>
        <p:spPr>
          <a:xfrm>
            <a:off x="4649941" y="0"/>
            <a:ext cx="4495416" cy="2857499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473894" y="4729708"/>
            <a:ext cx="8201794" cy="2881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names if required (left to right) using the following format…</a:t>
            </a:r>
            <a:br>
              <a:rPr lang="en-US"/>
            </a:br>
            <a:r>
              <a:rPr lang="en-US"/>
              <a:t>Projects (left to right): Project name (bold), Project location (not bold); Project name (bold), Project location (not bold)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73162" y="3289548"/>
            <a:ext cx="547260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1600" b="1" i="0" cap="none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(Two-image slide)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73159" y="3675683"/>
            <a:ext cx="8202529" cy="478387"/>
          </a:xfrm>
          <a:prstGeom prst="rect">
            <a:avLst/>
          </a:prstGeom>
        </p:spPr>
        <p:txBody>
          <a:bodyPr wrap="square" lIns="0" tIns="0" rIns="0" bIns="108000" anchor="t" anchorCtr="0">
            <a:spAutoFit/>
          </a:bodyPr>
          <a:lstStyle>
            <a:lvl1pPr marL="180000" marR="0" indent="-180000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marR="0" indent="-18000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360000" marR="0" indent="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54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72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text here if required – keep to a two line maximum. To turn bullet points on and off, use bullets button in paragraph tool bar on home tab</a:t>
            </a:r>
          </a:p>
        </p:txBody>
      </p:sp>
    </p:spTree>
    <p:extLst>
      <p:ext uri="{BB962C8B-B14F-4D97-AF65-F5344CB8AC3E}">
        <p14:creationId xmlns:p14="http://schemas.microsoft.com/office/powerpoint/2010/main" val="96276851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1"/>
            <a:ext cx="2944800" cy="285750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0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095999" y="0"/>
            <a:ext cx="2944800" cy="285750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92000" y="0"/>
            <a:ext cx="2944800" cy="285750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473894" y="4729708"/>
            <a:ext cx="8201794" cy="2881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names if required (left to right) using the following format…</a:t>
            </a:r>
            <a:br>
              <a:rPr lang="en-US"/>
            </a:br>
            <a:r>
              <a:rPr lang="en-US"/>
              <a:t>Projects (left to right): Project name (bold), Project location (not bold); Project name (bold), Project location (not bold); </a:t>
            </a:r>
            <a:r>
              <a:rPr lang="en-US" err="1"/>
              <a:t>etc</a:t>
            </a:r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73162" y="3289548"/>
            <a:ext cx="547260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1600" b="1" i="0" cap="none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(Three-image slide)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73159" y="3675683"/>
            <a:ext cx="8202529" cy="478387"/>
          </a:xfrm>
          <a:prstGeom prst="rect">
            <a:avLst/>
          </a:prstGeom>
        </p:spPr>
        <p:txBody>
          <a:bodyPr wrap="square" lIns="0" tIns="0" rIns="0" bIns="108000" anchor="t" anchorCtr="0">
            <a:spAutoFit/>
          </a:bodyPr>
          <a:lstStyle>
            <a:lvl1pPr marL="180000" marR="0" indent="-180000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marR="0" indent="-18000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360000" marR="0" indent="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54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72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text here if required – keep to a two line maximum. To turn bullet points on and off, use bullets button in paragraph tool bar on home tab</a:t>
            </a:r>
          </a:p>
        </p:txBody>
      </p:sp>
    </p:spTree>
    <p:extLst>
      <p:ext uri="{BB962C8B-B14F-4D97-AF65-F5344CB8AC3E}">
        <p14:creationId xmlns:p14="http://schemas.microsoft.com/office/powerpoint/2010/main" val="75409154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image slide +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86A0D403-31A4-4F6B-8117-3C4572FFF4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0521" y="3969059"/>
            <a:ext cx="2376000" cy="814248"/>
          </a:xfrm>
          <a:prstGeom prst="rect">
            <a:avLst/>
          </a:prstGeom>
        </p:spPr>
        <p:txBody>
          <a:bodyPr wrap="square" lIns="0" tIns="0" rIns="0" bIns="108000" anchor="t" anchorCtr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400"/>
              </a:lnSpc>
              <a:spcBef>
                <a:spcPts val="264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100" b="1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caption here – four lines max.  To turn bullet points on and off, use bullets button in paragraph tool bar on home tab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BADFA714-1B66-46BD-8C40-3995648AA80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00860" y="3969059"/>
            <a:ext cx="2376000" cy="814248"/>
          </a:xfrm>
          <a:prstGeom prst="rect">
            <a:avLst/>
          </a:prstGeom>
        </p:spPr>
        <p:txBody>
          <a:bodyPr wrap="square" lIns="0" tIns="0" rIns="0" bIns="108000" anchor="t" anchorCtr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400"/>
              </a:lnSpc>
              <a:spcBef>
                <a:spcPts val="264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100" b="1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caption here – four lines max.  To turn bullet points on and off, use bullets button in paragraph tool bar on home tab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35087C8-3AFE-4ED1-82F7-45755E11E1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897" y="3969059"/>
            <a:ext cx="2297903" cy="814248"/>
          </a:xfrm>
          <a:prstGeom prst="rect">
            <a:avLst/>
          </a:prstGeom>
        </p:spPr>
        <p:txBody>
          <a:bodyPr wrap="square" lIns="0" tIns="0" rIns="0" bIns="108000" anchor="t" anchorCtr="0">
            <a:spAutoFit/>
          </a:bodyPr>
          <a:lstStyle>
            <a:lvl1pPr marL="171450" marR="0" indent="-171450" algn="l" defTabSz="914400" rtl="0" eaLnBrk="1" fontAlgn="auto" latinLnBrk="0" hangingPunct="1">
              <a:lnSpc>
                <a:spcPts val="1400"/>
              </a:lnSpc>
              <a:spcBef>
                <a:spcPts val="264"/>
              </a:spcBef>
              <a:spcAft>
                <a:spcPts val="40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  <a:defRPr sz="1100" b="1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180000" indent="0"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100" b="1">
                <a:latin typeface="+mn-lt"/>
              </a:defRPr>
            </a:lvl2pPr>
            <a:lvl3pPr marL="360000" indent="-180000"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100" b="1"/>
            </a:lvl3pPr>
            <a:lvl4pPr marL="180000" indent="0">
              <a:spcBef>
                <a:spcPts val="264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100" b="1"/>
            </a:lvl4pPr>
            <a:lvl5pPr marL="360000" indent="-180000"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100" b="1"/>
            </a:lvl5pPr>
            <a:extLst/>
          </a:lstStyle>
          <a:p>
            <a:pPr lvl="0"/>
            <a:r>
              <a:rPr lang="en-US"/>
              <a:t>Add caption here – four lines max.  To turn bullet points on and off, use bullets button in paragraph tool bar on home tab</a:t>
            </a: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1355000"/>
            <a:ext cx="2944800" cy="2438605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0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095999" y="1354999"/>
            <a:ext cx="2944800" cy="2438605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92000" y="1354999"/>
            <a:ext cx="2944800" cy="2438605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6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8355C76-24A4-4F42-951F-D325A6BE34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547" y="409677"/>
            <a:ext cx="4824534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</a:t>
            </a:r>
            <a:br>
              <a:rPr lang="en-GB"/>
            </a:br>
            <a:r>
              <a:rPr lang="en-GB"/>
              <a:t>(Three-image slide with captions)</a:t>
            </a:r>
          </a:p>
        </p:txBody>
      </p:sp>
    </p:spTree>
    <p:extLst>
      <p:ext uri="{BB962C8B-B14F-4D97-AF65-F5344CB8AC3E}">
        <p14:creationId xmlns:p14="http://schemas.microsoft.com/office/powerpoint/2010/main" val="218697322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0"/>
            <a:ext cx="2160000" cy="285749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2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Picture Placeholder 8"/>
          <p:cNvSpPr>
            <a:spLocks noGrp="1" noChangeAspect="1"/>
          </p:cNvSpPr>
          <p:nvPr>
            <p:ph type="pic" sz="quarter" idx="20"/>
          </p:nvPr>
        </p:nvSpPr>
        <p:spPr>
          <a:xfrm>
            <a:off x="2325354" y="10"/>
            <a:ext cx="2160000" cy="285749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2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9" name="Picture Placeholder 8"/>
          <p:cNvSpPr>
            <a:spLocks noGrp="1" noChangeAspect="1"/>
          </p:cNvSpPr>
          <p:nvPr>
            <p:ph type="pic" sz="quarter" idx="21"/>
          </p:nvPr>
        </p:nvSpPr>
        <p:spPr>
          <a:xfrm>
            <a:off x="4650708" y="10"/>
            <a:ext cx="2160000" cy="285749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2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0" name="Picture Placeholder 8"/>
          <p:cNvSpPr>
            <a:spLocks noGrp="1" noChangeAspect="1"/>
          </p:cNvSpPr>
          <p:nvPr>
            <p:ph type="pic" sz="quarter" idx="22"/>
          </p:nvPr>
        </p:nvSpPr>
        <p:spPr>
          <a:xfrm>
            <a:off x="6976062" y="10"/>
            <a:ext cx="2160000" cy="2857490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2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473894" y="4729708"/>
            <a:ext cx="8201794" cy="28819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names if required (left to right) using the following format…</a:t>
            </a:r>
            <a:br>
              <a:rPr lang="en-US"/>
            </a:br>
            <a:r>
              <a:rPr lang="en-US"/>
              <a:t>Projects (left to right): Project name (bold), Project location (not bold); Project name (bold), Project location (not bold); </a:t>
            </a:r>
            <a:r>
              <a:rPr lang="en-US" err="1"/>
              <a:t>etc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73162" y="3289548"/>
            <a:ext cx="5472605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1600" b="1" i="0" cap="none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(Four-image slide)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73159" y="3675683"/>
            <a:ext cx="8202529" cy="478387"/>
          </a:xfrm>
          <a:prstGeom prst="rect">
            <a:avLst/>
          </a:prstGeom>
        </p:spPr>
        <p:txBody>
          <a:bodyPr wrap="square" lIns="0" tIns="0" rIns="0" bIns="108000" anchor="t" anchorCtr="0">
            <a:spAutoFit/>
          </a:bodyPr>
          <a:lstStyle>
            <a:lvl1pPr marL="180000" marR="0" indent="-180000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marR="0" indent="-18000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360000" marR="0" indent="0" defTabSz="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54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anose="020B0604020202020204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720000" indent="0" defTabSz="0">
              <a:lnSpc>
                <a:spcPts val="16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itchFamily="34" charset="0"/>
              <a:buNone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text here if required – keep to a two line maximum. To turn bullet points on and off, use bullets button in paragraph tool bar on home tab</a:t>
            </a:r>
          </a:p>
        </p:txBody>
      </p:sp>
    </p:spTree>
    <p:extLst>
      <p:ext uri="{BB962C8B-B14F-4D97-AF65-F5344CB8AC3E}">
        <p14:creationId xmlns:p14="http://schemas.microsoft.com/office/powerpoint/2010/main" val="1388758752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image slide: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472906" y="4369668"/>
            <a:ext cx="2362919" cy="647582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names in following format…</a:t>
            </a:r>
            <a:br>
              <a:rPr lang="en-US"/>
            </a:br>
            <a:r>
              <a:rPr lang="en-US"/>
              <a:t>Projects (left to right): </a:t>
            </a:r>
            <a:br>
              <a:rPr lang="en-US"/>
            </a:br>
            <a:r>
              <a:rPr lang="en-US"/>
              <a:t>Project name (bold), Location (not bold)</a:t>
            </a:r>
            <a:br>
              <a:rPr lang="en-US"/>
            </a:br>
            <a:r>
              <a:rPr lang="en-US"/>
              <a:t>Project name (bold), Location (not bold)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pic" sz="quarter" idx="17"/>
          </p:nvPr>
        </p:nvSpPr>
        <p:spPr>
          <a:xfrm>
            <a:off x="6214552" y="-4482"/>
            <a:ext cx="2929448" cy="5719481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8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Rectangle 8"/>
          <p:cNvSpPr>
            <a:spLocks noGrp="1"/>
          </p:cNvSpPr>
          <p:nvPr>
            <p:ph type="pic" sz="quarter" idx="22"/>
          </p:nvPr>
        </p:nvSpPr>
        <p:spPr>
          <a:xfrm>
            <a:off x="3131840" y="0"/>
            <a:ext cx="2931507" cy="5714377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800" i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72712" y="417179"/>
            <a:ext cx="2363118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1600" b="1" i="0" cap="none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</a:t>
            </a:r>
            <a:br>
              <a:rPr lang="en-GB"/>
            </a:br>
            <a:r>
              <a:rPr lang="en-GB"/>
              <a:t>(Two-image: Portrait)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2710" y="1307425"/>
            <a:ext cx="2363120" cy="2918227"/>
          </a:xfrm>
          <a:prstGeom prst="rect">
            <a:avLst/>
          </a:prstGeom>
        </p:spPr>
        <p:txBody>
          <a:bodyPr lIns="0" tIns="0" rIns="0" bIns="108000">
            <a:noAutofit/>
          </a:bodyPr>
          <a:lstStyle>
            <a:lvl1pPr marL="180000" marR="0" indent="-180000" defTabSz="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rgbClr val="C4D600"/>
              </a:buClr>
              <a:buSzTx/>
              <a:buFont typeface="Wingdings" panose="05000000000000000000" pitchFamily="2" charset="2"/>
              <a:buChar char="§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360000" marR="0" indent="-180000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540000" marR="0" indent="-180000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SzTx/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720000" indent="-180000" defTabSz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anose="020B0604020202020204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900000" indent="-180000" defTabSz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4D600"/>
              </a:buClr>
              <a:buFont typeface="Arial" pitchFamily="34" charset="0"/>
              <a:buChar char="•"/>
              <a:tabLst>
                <a:tab pos="288000" algn="l"/>
                <a:tab pos="594000" algn="l"/>
                <a:tab pos="936000" algn="l"/>
                <a:tab pos="1224000" algn="l"/>
              </a:tabLst>
              <a:defRPr sz="120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1512000" indent="-288000"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None/>
              <a:defRPr sz="1800" baseline="0">
                <a:solidFill>
                  <a:srgbClr val="3C3C3C"/>
                </a:solidFill>
                <a:latin typeface="Arial" pitchFamily="34" charset="0"/>
                <a:cs typeface="Arial" pitchFamily="34" charset="0"/>
              </a:defRPr>
            </a:lvl6pPr>
            <a:lvl7pPr>
              <a:buNone/>
              <a:defRPr/>
            </a:lvl7pPr>
          </a:lstStyle>
          <a:p>
            <a:pPr lvl="0"/>
            <a:r>
              <a:rPr lang="en-US"/>
              <a:t>Add text or bullet points if required. Use bullets button in paragraph tool bar on the home tab to turn bullets on and off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130327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lide: 1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3721894" y="3446786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0" y="200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8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1860947" y="200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9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3721894" y="200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30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5582841" y="200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31" name="Picture Placeholder 15"/>
          <p:cNvSpPr>
            <a:spLocks noGrp="1"/>
          </p:cNvSpPr>
          <p:nvPr>
            <p:ph type="pic" sz="quarter" idx="24"/>
          </p:nvPr>
        </p:nvSpPr>
        <p:spPr>
          <a:xfrm>
            <a:off x="7443789" y="200"/>
            <a:ext cx="1700211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9" name="Picture Placeholder 15"/>
          <p:cNvSpPr>
            <a:spLocks noGrp="1"/>
          </p:cNvSpPr>
          <p:nvPr>
            <p:ph type="pic" sz="quarter" idx="25"/>
          </p:nvPr>
        </p:nvSpPr>
        <p:spPr>
          <a:xfrm>
            <a:off x="0" y="1723493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0" name="Picture Placeholder 15"/>
          <p:cNvSpPr>
            <a:spLocks noGrp="1"/>
          </p:cNvSpPr>
          <p:nvPr>
            <p:ph type="pic" sz="quarter" idx="26"/>
          </p:nvPr>
        </p:nvSpPr>
        <p:spPr>
          <a:xfrm>
            <a:off x="1860947" y="1723493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1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3721894" y="1723493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2" name="Picture Placeholder 15"/>
          <p:cNvSpPr>
            <a:spLocks noGrp="1"/>
          </p:cNvSpPr>
          <p:nvPr>
            <p:ph type="pic" sz="quarter" idx="28"/>
          </p:nvPr>
        </p:nvSpPr>
        <p:spPr>
          <a:xfrm>
            <a:off x="5582841" y="1723493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3" name="Picture Placeholder 15"/>
          <p:cNvSpPr>
            <a:spLocks noGrp="1"/>
          </p:cNvSpPr>
          <p:nvPr>
            <p:ph type="pic" sz="quarter" idx="29"/>
          </p:nvPr>
        </p:nvSpPr>
        <p:spPr>
          <a:xfrm>
            <a:off x="7443789" y="1723493"/>
            <a:ext cx="1700211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5" name="Picture Placeholder 15"/>
          <p:cNvSpPr>
            <a:spLocks noGrp="1"/>
          </p:cNvSpPr>
          <p:nvPr>
            <p:ph type="pic" sz="quarter" idx="30"/>
          </p:nvPr>
        </p:nvSpPr>
        <p:spPr>
          <a:xfrm>
            <a:off x="0" y="3446786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6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1860947" y="3446786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8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5582841" y="3446786"/>
            <a:ext cx="1692000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9" name="Picture Placeholder 15"/>
          <p:cNvSpPr>
            <a:spLocks noGrp="1"/>
          </p:cNvSpPr>
          <p:nvPr>
            <p:ph type="pic" sz="quarter" idx="34"/>
          </p:nvPr>
        </p:nvSpPr>
        <p:spPr>
          <a:xfrm>
            <a:off x="7443789" y="3446786"/>
            <a:ext cx="1700211" cy="1562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574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21" grpId="0"/>
      <p:bldP spid="28" grpId="0"/>
      <p:bldP spid="29" grpId="0"/>
      <p:bldP spid="30" grpId="0"/>
      <p:bldP spid="31" grpId="0"/>
      <p:bldP spid="59" grpId="0"/>
      <p:bldP spid="60" grpId="0"/>
      <p:bldP spid="61" grpId="0"/>
      <p:bldP spid="62" grpId="0"/>
      <p:bldP spid="63" grpId="0"/>
      <p:bldP spid="65" grpId="0"/>
      <p:bldP spid="66" grpId="0"/>
      <p:bldP spid="68" grpId="0"/>
      <p:bldP spid="6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lide: 2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0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7836877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1306146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2612292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3918438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20"/>
          </p:nvPr>
        </p:nvSpPr>
        <p:spPr>
          <a:xfrm>
            <a:off x="5224584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25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6530730" y="-8085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1" name="Picture Placeholder 15"/>
          <p:cNvSpPr>
            <a:spLocks noGrp="1"/>
          </p:cNvSpPr>
          <p:nvPr>
            <p:ph type="pic" sz="quarter" idx="22"/>
          </p:nvPr>
        </p:nvSpPr>
        <p:spPr>
          <a:xfrm>
            <a:off x="0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2" name="Picture Placeholder 15"/>
          <p:cNvSpPr>
            <a:spLocks noGrp="1"/>
          </p:cNvSpPr>
          <p:nvPr>
            <p:ph type="pic" sz="quarter" idx="23"/>
          </p:nvPr>
        </p:nvSpPr>
        <p:spPr>
          <a:xfrm>
            <a:off x="7836877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3" name="Picture Placeholder 15"/>
          <p:cNvSpPr>
            <a:spLocks noGrp="1"/>
          </p:cNvSpPr>
          <p:nvPr>
            <p:ph type="pic" sz="quarter" idx="24"/>
          </p:nvPr>
        </p:nvSpPr>
        <p:spPr>
          <a:xfrm>
            <a:off x="1306146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4" name="Picture Placeholder 15"/>
          <p:cNvSpPr>
            <a:spLocks noGrp="1"/>
          </p:cNvSpPr>
          <p:nvPr>
            <p:ph type="pic" sz="quarter" idx="25"/>
          </p:nvPr>
        </p:nvSpPr>
        <p:spPr>
          <a:xfrm>
            <a:off x="2612292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5" name="Picture Placeholder 15"/>
          <p:cNvSpPr>
            <a:spLocks noGrp="1"/>
          </p:cNvSpPr>
          <p:nvPr>
            <p:ph type="pic" sz="quarter" idx="26"/>
          </p:nvPr>
        </p:nvSpPr>
        <p:spPr>
          <a:xfrm>
            <a:off x="3918438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5224584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7" name="Picture Placeholder 15"/>
          <p:cNvSpPr>
            <a:spLocks noGrp="1"/>
          </p:cNvSpPr>
          <p:nvPr>
            <p:ph type="pic" sz="quarter" idx="28"/>
          </p:nvPr>
        </p:nvSpPr>
        <p:spPr>
          <a:xfrm>
            <a:off x="6530730" y="124579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58" name="Picture Placeholder 15"/>
          <p:cNvSpPr>
            <a:spLocks noGrp="1"/>
          </p:cNvSpPr>
          <p:nvPr>
            <p:ph type="pic" sz="quarter" idx="29"/>
          </p:nvPr>
        </p:nvSpPr>
        <p:spPr>
          <a:xfrm>
            <a:off x="0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64" name="Picture Placeholder 15"/>
          <p:cNvSpPr>
            <a:spLocks noGrp="1"/>
          </p:cNvSpPr>
          <p:nvPr>
            <p:ph type="pic" sz="quarter" idx="30"/>
          </p:nvPr>
        </p:nvSpPr>
        <p:spPr>
          <a:xfrm>
            <a:off x="7836877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0" name="Picture Placeholder 15"/>
          <p:cNvSpPr>
            <a:spLocks noGrp="1"/>
          </p:cNvSpPr>
          <p:nvPr>
            <p:ph type="pic" sz="quarter" idx="31"/>
          </p:nvPr>
        </p:nvSpPr>
        <p:spPr>
          <a:xfrm>
            <a:off x="1306146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1" name="Picture Placeholder 15"/>
          <p:cNvSpPr>
            <a:spLocks noGrp="1"/>
          </p:cNvSpPr>
          <p:nvPr>
            <p:ph type="pic" sz="quarter" idx="32"/>
          </p:nvPr>
        </p:nvSpPr>
        <p:spPr>
          <a:xfrm>
            <a:off x="2612292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2" name="Picture Placeholder 15"/>
          <p:cNvSpPr>
            <a:spLocks noGrp="1"/>
          </p:cNvSpPr>
          <p:nvPr>
            <p:ph type="pic" sz="quarter" idx="33"/>
          </p:nvPr>
        </p:nvSpPr>
        <p:spPr>
          <a:xfrm>
            <a:off x="3918438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3" name="Picture Placeholder 15"/>
          <p:cNvSpPr>
            <a:spLocks noGrp="1"/>
          </p:cNvSpPr>
          <p:nvPr>
            <p:ph type="pic" sz="quarter" idx="34"/>
          </p:nvPr>
        </p:nvSpPr>
        <p:spPr>
          <a:xfrm>
            <a:off x="5224584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4" name="Picture Placeholder 15"/>
          <p:cNvSpPr>
            <a:spLocks noGrp="1"/>
          </p:cNvSpPr>
          <p:nvPr>
            <p:ph type="pic" sz="quarter" idx="35"/>
          </p:nvPr>
        </p:nvSpPr>
        <p:spPr>
          <a:xfrm>
            <a:off x="6530730" y="2500166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5" name="Picture Placeholder 15"/>
          <p:cNvSpPr>
            <a:spLocks noGrp="1"/>
          </p:cNvSpPr>
          <p:nvPr>
            <p:ph type="pic" sz="quarter" idx="36"/>
          </p:nvPr>
        </p:nvSpPr>
        <p:spPr>
          <a:xfrm>
            <a:off x="0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6" name="Picture Placeholder 15"/>
          <p:cNvSpPr>
            <a:spLocks noGrp="1"/>
          </p:cNvSpPr>
          <p:nvPr>
            <p:ph type="pic" sz="quarter" idx="37"/>
          </p:nvPr>
        </p:nvSpPr>
        <p:spPr>
          <a:xfrm>
            <a:off x="7836877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7" name="Picture Placeholder 15"/>
          <p:cNvSpPr>
            <a:spLocks noGrp="1"/>
          </p:cNvSpPr>
          <p:nvPr>
            <p:ph type="pic" sz="quarter" idx="38"/>
          </p:nvPr>
        </p:nvSpPr>
        <p:spPr>
          <a:xfrm>
            <a:off x="1306146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8" name="Picture Placeholder 15"/>
          <p:cNvSpPr>
            <a:spLocks noGrp="1"/>
          </p:cNvSpPr>
          <p:nvPr>
            <p:ph type="pic" sz="quarter" idx="39"/>
          </p:nvPr>
        </p:nvSpPr>
        <p:spPr>
          <a:xfrm>
            <a:off x="2612292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79" name="Picture Placeholder 15"/>
          <p:cNvSpPr>
            <a:spLocks noGrp="1"/>
          </p:cNvSpPr>
          <p:nvPr>
            <p:ph type="pic" sz="quarter" idx="40"/>
          </p:nvPr>
        </p:nvSpPr>
        <p:spPr>
          <a:xfrm>
            <a:off x="3918438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80" name="Picture Placeholder 15"/>
          <p:cNvSpPr>
            <a:spLocks noGrp="1"/>
          </p:cNvSpPr>
          <p:nvPr>
            <p:ph type="pic" sz="quarter" idx="41"/>
          </p:nvPr>
        </p:nvSpPr>
        <p:spPr>
          <a:xfrm>
            <a:off x="5224584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  <p:sp>
        <p:nvSpPr>
          <p:cNvPr id="81" name="Picture Placeholder 15"/>
          <p:cNvSpPr>
            <a:spLocks noGrp="1"/>
          </p:cNvSpPr>
          <p:nvPr>
            <p:ph type="pic" sz="quarter" idx="42"/>
          </p:nvPr>
        </p:nvSpPr>
        <p:spPr>
          <a:xfrm>
            <a:off x="6530730" y="3754047"/>
            <a:ext cx="1306800" cy="12564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900" baseline="0"/>
            </a:lvl1pPr>
          </a:lstStyle>
          <a:p>
            <a:r>
              <a:rPr lang="en-US" sz="900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526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3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1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3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4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6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/>
      <p:bldP spid="19" grpId="0"/>
      <p:bldP spid="20" grpId="0"/>
      <p:bldP spid="22" grpId="0"/>
      <p:bldP spid="24" grpId="0"/>
      <p:bldP spid="25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4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org slide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6098"/>
            <a:ext cx="2664296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</a:t>
            </a:r>
            <a:br>
              <a:rPr lang="en-GB"/>
            </a:br>
            <a:r>
              <a:rPr lang="en-GB"/>
              <a:t>(People slide: Text)</a:t>
            </a:r>
          </a:p>
        </p:txBody>
      </p:sp>
      <p:sp>
        <p:nvSpPr>
          <p:cNvPr id="10" name="SmartArt Placeholder 2057"/>
          <p:cNvSpPr>
            <a:spLocks noGrp="1"/>
          </p:cNvSpPr>
          <p:nvPr>
            <p:ph type="dgm" sz="quarter" idx="49" hasCustomPrompt="1"/>
          </p:nvPr>
        </p:nvSpPr>
        <p:spPr>
          <a:xfrm>
            <a:off x="3805405" y="2399949"/>
            <a:ext cx="46800" cy="7207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11" name="SmartArt Placeholder 2057"/>
          <p:cNvSpPr>
            <a:spLocks noGrp="1"/>
          </p:cNvSpPr>
          <p:nvPr>
            <p:ph type="dgm" sz="quarter" idx="52" hasCustomPrompt="1"/>
          </p:nvPr>
        </p:nvSpPr>
        <p:spPr>
          <a:xfrm>
            <a:off x="3805690" y="475654"/>
            <a:ext cx="46800" cy="720725"/>
          </a:xfrm>
          <a:prstGeom prst="rect">
            <a:avLst/>
          </a:prstGeom>
          <a:solidFill>
            <a:srgbClr val="C4D600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12" name="SmartArt Placeholder 2057"/>
          <p:cNvSpPr>
            <a:spLocks noGrp="1"/>
          </p:cNvSpPr>
          <p:nvPr>
            <p:ph type="dgm" sz="quarter" idx="50" hasCustomPrompt="1"/>
          </p:nvPr>
        </p:nvSpPr>
        <p:spPr>
          <a:xfrm>
            <a:off x="3805120" y="1438445"/>
            <a:ext cx="46800" cy="7207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13" name="SmartArt Placeholder 2057"/>
          <p:cNvSpPr>
            <a:spLocks noGrp="1"/>
          </p:cNvSpPr>
          <p:nvPr>
            <p:ph type="dgm" sz="quarter" idx="48" hasCustomPrompt="1"/>
          </p:nvPr>
        </p:nvSpPr>
        <p:spPr>
          <a:xfrm>
            <a:off x="1286055" y="2399949"/>
            <a:ext cx="46800" cy="7207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16" name="SmartArt Placeholder 2057"/>
          <p:cNvSpPr>
            <a:spLocks noGrp="1"/>
          </p:cNvSpPr>
          <p:nvPr>
            <p:ph type="dgm" sz="quarter" idx="47" hasCustomPrompt="1"/>
          </p:nvPr>
        </p:nvSpPr>
        <p:spPr>
          <a:xfrm>
            <a:off x="2365084" y="3356373"/>
            <a:ext cx="46800" cy="7207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19" name="SmartArt Placeholder 2057"/>
          <p:cNvSpPr>
            <a:spLocks noGrp="1"/>
          </p:cNvSpPr>
          <p:nvPr>
            <p:ph type="dgm" sz="quarter" idx="46" hasCustomPrompt="1"/>
          </p:nvPr>
        </p:nvSpPr>
        <p:spPr>
          <a:xfrm>
            <a:off x="4885810" y="3356373"/>
            <a:ext cx="46800" cy="7207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851920" y="1417340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851920" y="453904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 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31637" y="1417340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851920" y="2378844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331639" y="2378844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6228184" y="2378844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2411760" y="3327648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4932040" y="3327648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411760" y="4272100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4932040" y="4272100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34" name="SmartArt Placeholder 2057"/>
          <p:cNvSpPr>
            <a:spLocks noGrp="1"/>
          </p:cNvSpPr>
          <p:nvPr>
            <p:ph type="dgm" sz="quarter" idx="44" hasCustomPrompt="1"/>
          </p:nvPr>
        </p:nvSpPr>
        <p:spPr>
          <a:xfrm>
            <a:off x="2364514" y="4297660"/>
            <a:ext cx="46800" cy="7207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35" name="SmartArt Placeholder 2057"/>
          <p:cNvSpPr>
            <a:spLocks noGrp="1"/>
          </p:cNvSpPr>
          <p:nvPr>
            <p:ph type="dgm" sz="quarter" idx="45" hasCustomPrompt="1"/>
          </p:nvPr>
        </p:nvSpPr>
        <p:spPr>
          <a:xfrm>
            <a:off x="4885810" y="4297660"/>
            <a:ext cx="46800" cy="7207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36" name="SmartArt Placeholder 2057"/>
          <p:cNvSpPr>
            <a:spLocks noGrp="1"/>
          </p:cNvSpPr>
          <p:nvPr>
            <p:ph type="dgm" sz="quarter" idx="51" hasCustomPrompt="1"/>
          </p:nvPr>
        </p:nvSpPr>
        <p:spPr>
          <a:xfrm>
            <a:off x="1284840" y="1439090"/>
            <a:ext cx="46800" cy="7207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37" name="SmartArt Placeholder 2057"/>
          <p:cNvSpPr>
            <a:spLocks noGrp="1"/>
          </p:cNvSpPr>
          <p:nvPr>
            <p:ph type="dgm" sz="quarter" idx="55" hasCustomPrompt="1"/>
          </p:nvPr>
        </p:nvSpPr>
        <p:spPr>
          <a:xfrm>
            <a:off x="6181384" y="2399949"/>
            <a:ext cx="46800" cy="7207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38" name="SmartArt Placeholder 2057"/>
          <p:cNvSpPr>
            <a:spLocks noGrp="1"/>
          </p:cNvSpPr>
          <p:nvPr>
            <p:ph type="dgm" sz="quarter" idx="56" hasCustomPrompt="1"/>
          </p:nvPr>
        </p:nvSpPr>
        <p:spPr>
          <a:xfrm>
            <a:off x="6174247" y="1438445"/>
            <a:ext cx="46800" cy="7207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228184" y="1417340"/>
            <a:ext cx="1872000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675882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ople org slide: Head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4946"/>
            <a:ext cx="2952325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</a:t>
            </a:r>
            <a:br>
              <a:rPr lang="en-GB"/>
            </a:br>
            <a:r>
              <a:rPr lang="en-GB"/>
              <a:t>(People slide: Profiles)</a:t>
            </a:r>
          </a:p>
        </p:txBody>
      </p:sp>
      <p:sp>
        <p:nvSpPr>
          <p:cNvPr id="40" name="SmartArt Placeholder 2057"/>
          <p:cNvSpPr>
            <a:spLocks noGrp="1"/>
          </p:cNvSpPr>
          <p:nvPr>
            <p:ph type="dgm" sz="quarter" idx="49" hasCustomPrompt="1"/>
          </p:nvPr>
        </p:nvSpPr>
        <p:spPr>
          <a:xfrm>
            <a:off x="3805405" y="2409782"/>
            <a:ext cx="46800" cy="7207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41" name="SmartArt Placeholder 2057"/>
          <p:cNvSpPr>
            <a:spLocks noGrp="1"/>
          </p:cNvSpPr>
          <p:nvPr>
            <p:ph type="dgm" sz="quarter" idx="52" hasCustomPrompt="1"/>
          </p:nvPr>
        </p:nvSpPr>
        <p:spPr>
          <a:xfrm>
            <a:off x="3804475" y="467028"/>
            <a:ext cx="46800" cy="720725"/>
          </a:xfrm>
          <a:prstGeom prst="rect">
            <a:avLst/>
          </a:prstGeom>
          <a:solidFill>
            <a:srgbClr val="C4D600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42" name="SmartArt Placeholder 2057"/>
          <p:cNvSpPr>
            <a:spLocks noGrp="1"/>
          </p:cNvSpPr>
          <p:nvPr>
            <p:ph type="dgm" sz="quarter" idx="50" hasCustomPrompt="1"/>
          </p:nvPr>
        </p:nvSpPr>
        <p:spPr>
          <a:xfrm>
            <a:off x="3804475" y="1435574"/>
            <a:ext cx="46800" cy="7207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43" name="SmartArt Placeholder 2057"/>
          <p:cNvSpPr>
            <a:spLocks noGrp="1"/>
          </p:cNvSpPr>
          <p:nvPr>
            <p:ph type="dgm" sz="quarter" idx="48" hasCustomPrompt="1"/>
          </p:nvPr>
        </p:nvSpPr>
        <p:spPr>
          <a:xfrm>
            <a:off x="1286055" y="2410650"/>
            <a:ext cx="46800" cy="7207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44" name="SmartArt Placeholder 2057"/>
          <p:cNvSpPr>
            <a:spLocks noGrp="1"/>
          </p:cNvSpPr>
          <p:nvPr>
            <p:ph type="dgm" sz="quarter" idx="47" hasCustomPrompt="1"/>
          </p:nvPr>
        </p:nvSpPr>
        <p:spPr>
          <a:xfrm>
            <a:off x="2365084" y="3365501"/>
            <a:ext cx="46800" cy="7207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45" name="SmartArt Placeholder 2057"/>
          <p:cNvSpPr>
            <a:spLocks noGrp="1"/>
          </p:cNvSpPr>
          <p:nvPr>
            <p:ph type="dgm" sz="quarter" idx="46" hasCustomPrompt="1"/>
          </p:nvPr>
        </p:nvSpPr>
        <p:spPr>
          <a:xfrm>
            <a:off x="4885810" y="3365501"/>
            <a:ext cx="46800" cy="720725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3851275" y="1435574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427538" y="1417340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48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3851275" y="467028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427538" y="448149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331640" y="1435574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ctr">
              <a:buNone/>
              <a:defRPr sz="600">
                <a:latin typeface="+mn-lt"/>
                <a:ea typeface="A030" pitchFamily="2" charset="0"/>
              </a:defRPr>
            </a:lvl1pPr>
          </a:lstStyle>
          <a:p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907903" y="1417340"/>
            <a:ext cx="1583977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30" hasCustomPrompt="1"/>
          </p:nvPr>
        </p:nvSpPr>
        <p:spPr>
          <a:xfrm>
            <a:off x="3851275" y="2409782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4427538" y="2391548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1331640" y="2410650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ctr">
              <a:buNone/>
              <a:defRPr sz="600">
                <a:latin typeface="+mn-lt"/>
                <a:ea typeface="A030" pitchFamily="2" charset="0"/>
              </a:defRPr>
            </a:lvl1pPr>
          </a:lstStyle>
          <a:p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907903" y="2391548"/>
            <a:ext cx="1583977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4" hasCustomPrompt="1"/>
          </p:nvPr>
        </p:nvSpPr>
        <p:spPr>
          <a:xfrm>
            <a:off x="6227985" y="2409782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6804248" y="2391548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36" hasCustomPrompt="1"/>
          </p:nvPr>
        </p:nvSpPr>
        <p:spPr>
          <a:xfrm>
            <a:off x="2410669" y="3365501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2986932" y="3347267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38" hasCustomPrompt="1"/>
          </p:nvPr>
        </p:nvSpPr>
        <p:spPr>
          <a:xfrm>
            <a:off x="4931841" y="3365501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5507658" y="3347267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62" name="Picture Placeholder 2"/>
          <p:cNvSpPr>
            <a:spLocks noGrp="1"/>
          </p:cNvSpPr>
          <p:nvPr>
            <p:ph type="pic" sz="quarter" idx="40" hasCustomPrompt="1"/>
          </p:nvPr>
        </p:nvSpPr>
        <p:spPr>
          <a:xfrm>
            <a:off x="2410868" y="4285363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ctr">
              <a:buNone/>
              <a:defRPr sz="600">
                <a:latin typeface="+mn-lt"/>
                <a:ea typeface="A030" pitchFamily="2" charset="0"/>
              </a:defRPr>
            </a:lvl1pPr>
          </a:lstStyle>
          <a:p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2987131" y="4271011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 baseline="0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4932040" y="4285363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65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5507857" y="4271011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66" name="SmartArt Placeholder 2057"/>
          <p:cNvSpPr>
            <a:spLocks noGrp="1"/>
          </p:cNvSpPr>
          <p:nvPr>
            <p:ph type="dgm" sz="quarter" idx="44" hasCustomPrompt="1"/>
          </p:nvPr>
        </p:nvSpPr>
        <p:spPr>
          <a:xfrm>
            <a:off x="2363944" y="4285363"/>
            <a:ext cx="46800" cy="7207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67" name="SmartArt Placeholder 2057"/>
          <p:cNvSpPr>
            <a:spLocks noGrp="1"/>
          </p:cNvSpPr>
          <p:nvPr>
            <p:ph type="dgm" sz="quarter" idx="45" hasCustomPrompt="1"/>
          </p:nvPr>
        </p:nvSpPr>
        <p:spPr>
          <a:xfrm>
            <a:off x="4885240" y="4285363"/>
            <a:ext cx="46800" cy="720725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68" name="SmartArt Placeholder 2057"/>
          <p:cNvSpPr>
            <a:spLocks noGrp="1"/>
          </p:cNvSpPr>
          <p:nvPr>
            <p:ph type="dgm" sz="quarter" idx="51" hasCustomPrompt="1"/>
          </p:nvPr>
        </p:nvSpPr>
        <p:spPr>
          <a:xfrm>
            <a:off x="1284195" y="1435574"/>
            <a:ext cx="46800" cy="7207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69" name="SmartArt Placeholder 2057"/>
          <p:cNvSpPr>
            <a:spLocks noGrp="1"/>
          </p:cNvSpPr>
          <p:nvPr>
            <p:ph type="dgm" sz="quarter" idx="55" hasCustomPrompt="1"/>
          </p:nvPr>
        </p:nvSpPr>
        <p:spPr>
          <a:xfrm>
            <a:off x="6181384" y="2409782"/>
            <a:ext cx="46800" cy="720725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70" name="SmartArt Placeholder 2057"/>
          <p:cNvSpPr>
            <a:spLocks noGrp="1"/>
          </p:cNvSpPr>
          <p:nvPr>
            <p:ph type="dgm" sz="quarter" idx="56" hasCustomPrompt="1"/>
          </p:nvPr>
        </p:nvSpPr>
        <p:spPr>
          <a:xfrm>
            <a:off x="6174247" y="1435574"/>
            <a:ext cx="46800" cy="720725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6220402" y="1435574"/>
            <a:ext cx="576263" cy="719138"/>
          </a:xfrm>
          <a:prstGeom prst="rect">
            <a:avLst/>
          </a:prstGeom>
        </p:spPr>
        <p:txBody>
          <a:bodyPr lIns="36000" tIns="36000" rIns="36000" bIns="3600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600">
                <a:latin typeface="+mn-lt"/>
                <a:ea typeface="A03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/>
              <a:t>Click icon </a:t>
            </a:r>
            <a:br>
              <a:rPr lang="en-GB"/>
            </a:br>
            <a:r>
              <a:rPr lang="en-GB"/>
              <a:t>to add picture</a:t>
            </a:r>
          </a:p>
          <a:p>
            <a:endParaRPr lang="en-GB"/>
          </a:p>
        </p:txBody>
      </p:sp>
      <p:sp>
        <p:nvSpPr>
          <p:cNvPr id="72" name="Text Placeholder 5"/>
          <p:cNvSpPr>
            <a:spLocks noGrp="1"/>
          </p:cNvSpPr>
          <p:nvPr>
            <p:ph type="body" sz="quarter" idx="58" hasCustomPrompt="1"/>
          </p:nvPr>
        </p:nvSpPr>
        <p:spPr>
          <a:xfrm>
            <a:off x="6796665" y="1417340"/>
            <a:ext cx="1584622" cy="730400"/>
          </a:xfrm>
          <a:prstGeom prst="rect">
            <a:avLst/>
          </a:prstGeo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900" b="1">
                <a:latin typeface="+mn-lt"/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below (not bold)</a:t>
            </a:r>
          </a:p>
        </p:txBody>
      </p:sp>
      <p:sp>
        <p:nvSpPr>
          <p:cNvPr id="7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SmartArt Placeholder 2057"/>
          <p:cNvSpPr>
            <a:spLocks noGrp="1"/>
          </p:cNvSpPr>
          <p:nvPr>
            <p:ph type="dgm" sz="quarter" idx="60" hasCustomPrompt="1"/>
          </p:nvPr>
        </p:nvSpPr>
        <p:spPr>
          <a:xfrm>
            <a:off x="3805690" y="475654"/>
            <a:ext cx="46800" cy="720725"/>
          </a:xfrm>
          <a:prstGeom prst="rect">
            <a:avLst/>
          </a:prstGeom>
          <a:solidFill>
            <a:srgbClr val="C4D600"/>
          </a:solidFill>
        </p:spPr>
        <p:txBody>
          <a:bodyPr/>
          <a:lstStyle>
            <a:lvl1pPr marL="0" indent="0">
              <a:buNone/>
              <a:defRPr sz="200"/>
            </a:lvl1pPr>
          </a:lstStyle>
          <a:p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3643008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 slide: 5 y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/>
          </p:cNvSpPr>
          <p:nvPr>
            <p:ph type="pic" sz="quarter" idx="11"/>
          </p:nvPr>
        </p:nvSpPr>
        <p:spPr>
          <a:xfrm>
            <a:off x="3727111" y="1449567"/>
            <a:ext cx="1600494" cy="1905796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pic" sz="quarter" idx="16"/>
          </p:nvPr>
        </p:nvSpPr>
        <p:spPr>
          <a:xfrm>
            <a:off x="5416426" y="1449567"/>
            <a:ext cx="1579902" cy="1905796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pic" sz="quarter" idx="17"/>
          </p:nvPr>
        </p:nvSpPr>
        <p:spPr>
          <a:xfrm>
            <a:off x="7085150" y="1449567"/>
            <a:ext cx="1588710" cy="1905796"/>
          </a:xfrm>
          <a:prstGeom prst="rect">
            <a:avLst/>
          </a:prstGeo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pic" sz="quarter" idx="22"/>
          </p:nvPr>
        </p:nvSpPr>
        <p:spPr>
          <a:xfrm>
            <a:off x="2107809" y="1449567"/>
            <a:ext cx="1530481" cy="1905796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3" name="Rectangle 8"/>
          <p:cNvSpPr>
            <a:spLocks noGrp="1"/>
          </p:cNvSpPr>
          <p:nvPr>
            <p:ph type="pic" sz="quarter" idx="24"/>
          </p:nvPr>
        </p:nvSpPr>
        <p:spPr>
          <a:xfrm>
            <a:off x="467432" y="1449567"/>
            <a:ext cx="1551556" cy="1905796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5" name="Rectangle 6"/>
          <p:cNvSpPr>
            <a:spLocks noGrp="1"/>
          </p:cNvSpPr>
          <p:nvPr>
            <p:ph type="body" sz="quarter" idx="25" hasCustomPrompt="1"/>
          </p:nvPr>
        </p:nvSpPr>
        <p:spPr>
          <a:xfrm>
            <a:off x="473911" y="344587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35" name="Rectangle 6"/>
          <p:cNvSpPr>
            <a:spLocks noGrp="1"/>
          </p:cNvSpPr>
          <p:nvPr>
            <p:ph type="body" sz="quarter" idx="35" hasCustomPrompt="1"/>
          </p:nvPr>
        </p:nvSpPr>
        <p:spPr>
          <a:xfrm>
            <a:off x="469900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6"/>
          <p:cNvSpPr>
            <a:spLocks noGrp="1"/>
          </p:cNvSpPr>
          <p:nvPr>
            <p:ph type="body" sz="quarter" idx="60" hasCustomPrompt="1"/>
          </p:nvPr>
        </p:nvSpPr>
        <p:spPr>
          <a:xfrm>
            <a:off x="2107964" y="344587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104" name="Rectangle 6"/>
          <p:cNvSpPr>
            <a:spLocks noGrp="1"/>
          </p:cNvSpPr>
          <p:nvPr>
            <p:ph type="body" sz="quarter" idx="62" hasCustomPrompt="1"/>
          </p:nvPr>
        </p:nvSpPr>
        <p:spPr>
          <a:xfrm>
            <a:off x="3737950" y="344587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106" name="Rectangle 6"/>
          <p:cNvSpPr>
            <a:spLocks noGrp="1"/>
          </p:cNvSpPr>
          <p:nvPr>
            <p:ph type="body" sz="quarter" idx="64" hasCustomPrompt="1"/>
          </p:nvPr>
        </p:nvSpPr>
        <p:spPr>
          <a:xfrm>
            <a:off x="5420443" y="344587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108" name="Rectangle 6"/>
          <p:cNvSpPr>
            <a:spLocks noGrp="1"/>
          </p:cNvSpPr>
          <p:nvPr>
            <p:ph type="body" sz="quarter" idx="66" hasCustomPrompt="1"/>
          </p:nvPr>
        </p:nvSpPr>
        <p:spPr>
          <a:xfrm>
            <a:off x="7092036" y="344587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65086" y="1426394"/>
            <a:ext cx="821230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Grp="1"/>
          </p:cNvSpPr>
          <p:nvPr>
            <p:ph type="body" sz="quarter" idx="67" hasCustomPrompt="1"/>
          </p:nvPr>
        </p:nvSpPr>
        <p:spPr>
          <a:xfrm>
            <a:off x="2112720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7" name="Rectangle 6"/>
          <p:cNvSpPr>
            <a:spLocks noGrp="1"/>
          </p:cNvSpPr>
          <p:nvPr>
            <p:ph type="body" sz="quarter" idx="68" hasCustomPrompt="1"/>
          </p:nvPr>
        </p:nvSpPr>
        <p:spPr>
          <a:xfrm>
            <a:off x="3719377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8" name="Rectangle 6"/>
          <p:cNvSpPr>
            <a:spLocks noGrp="1"/>
          </p:cNvSpPr>
          <p:nvPr>
            <p:ph type="body" sz="quarter" idx="69" hasCustomPrompt="1"/>
          </p:nvPr>
        </p:nvSpPr>
        <p:spPr>
          <a:xfrm>
            <a:off x="5413858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Rectangle 6"/>
          <p:cNvSpPr>
            <a:spLocks noGrp="1"/>
          </p:cNvSpPr>
          <p:nvPr>
            <p:ph type="body" sz="quarter" idx="70" hasCustomPrompt="1"/>
          </p:nvPr>
        </p:nvSpPr>
        <p:spPr>
          <a:xfrm>
            <a:off x="7077343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409677"/>
            <a:ext cx="4946311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(Timeline slide: 5 </a:t>
            </a:r>
            <a:r>
              <a:rPr lang="en-GB" err="1"/>
              <a:t>yrs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385989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/>
      <p:bldP spid="15" grpId="0" animBg="1"/>
      <p:bldP spid="23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: Landscap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344613"/>
            <a:ext cx="9144000" cy="4370386"/>
          </a:xfrm>
          <a:prstGeom prst="rect">
            <a:avLst/>
          </a:prstGeom>
        </p:spPr>
        <p:txBody>
          <a:bodyPr lIns="5760000" tIns="0" rIns="0" bIns="0" anchor="t"/>
          <a:lstStyle>
            <a:lvl1pPr marL="0" indent="0" algn="l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51520" y="1273003"/>
            <a:ext cx="4320480" cy="171236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36000" rIns="180000" bIns="720000" anchor="t">
            <a:spAutoFit/>
          </a:bodyPr>
          <a:lstStyle>
            <a:lvl1pPr algn="l">
              <a:lnSpc>
                <a:spcPts val="3700"/>
              </a:lnSpc>
              <a:defRPr lang="en-US" sz="3600" b="1" i="0" kern="1200" cap="none" spc="0" baseline="0" dirty="0" smtClean="0">
                <a:solidFill>
                  <a:schemeClr val="tx1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Add engaging title here</a:t>
            </a:r>
            <a:endParaRPr lang="en-GB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3" y="2152660"/>
            <a:ext cx="2952328" cy="648072"/>
          </a:xfrm>
          <a:prstGeom prst="rect">
            <a:avLst/>
          </a:prstGeom>
        </p:spPr>
        <p:txBody>
          <a:bodyPr lIns="0" tIns="504000" rIns="0" bIns="0"/>
          <a:lstStyle>
            <a:lvl1pPr marL="0" indent="0" algn="l">
              <a:buNone/>
              <a:defRPr lang="en-GB" sz="1200" b="1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date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66CA65A-A590-4577-9C3E-CD83E2A7A9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10003" y="609422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lang="en-GB" sz="1000" b="0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document number if applicable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C0998-640E-4200-A7CC-B0EDD2F699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81" y="409228"/>
            <a:ext cx="1815193" cy="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10286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meline slide: 10 ye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/>
          </p:cNvSpPr>
          <p:nvPr>
            <p:ph type="pic" sz="quarter" idx="11"/>
          </p:nvPr>
        </p:nvSpPr>
        <p:spPr>
          <a:xfrm>
            <a:off x="3727111" y="1449567"/>
            <a:ext cx="1600494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pic" sz="quarter" idx="16"/>
          </p:nvPr>
        </p:nvSpPr>
        <p:spPr>
          <a:xfrm>
            <a:off x="5416426" y="1449567"/>
            <a:ext cx="1579902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Rectangle 8"/>
          <p:cNvSpPr>
            <a:spLocks noGrp="1"/>
          </p:cNvSpPr>
          <p:nvPr>
            <p:ph type="pic" sz="quarter" idx="17"/>
          </p:nvPr>
        </p:nvSpPr>
        <p:spPr>
          <a:xfrm>
            <a:off x="7085150" y="1449567"/>
            <a:ext cx="1588710" cy="1182088"/>
          </a:xfrm>
          <a:prstGeom prst="rect">
            <a:avLst/>
          </a:prstGeo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pic" sz="quarter" idx="22"/>
          </p:nvPr>
        </p:nvSpPr>
        <p:spPr>
          <a:xfrm>
            <a:off x="2107809" y="1449567"/>
            <a:ext cx="1530481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3" name="Rectangle 8"/>
          <p:cNvSpPr>
            <a:spLocks noGrp="1"/>
          </p:cNvSpPr>
          <p:nvPr>
            <p:ph type="pic" sz="quarter" idx="24"/>
          </p:nvPr>
        </p:nvSpPr>
        <p:spPr>
          <a:xfrm>
            <a:off x="467432" y="1449567"/>
            <a:ext cx="1551556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5" name="Rectangle 6"/>
          <p:cNvSpPr>
            <a:spLocks noGrp="1"/>
          </p:cNvSpPr>
          <p:nvPr>
            <p:ph type="body" sz="quarter" idx="25" hasCustomPrompt="1"/>
          </p:nvPr>
        </p:nvSpPr>
        <p:spPr>
          <a:xfrm>
            <a:off x="473911" y="2716722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35" name="Rectangle 6"/>
          <p:cNvSpPr>
            <a:spLocks noGrp="1"/>
          </p:cNvSpPr>
          <p:nvPr>
            <p:ph type="body" sz="quarter" idx="35" hasCustomPrompt="1"/>
          </p:nvPr>
        </p:nvSpPr>
        <p:spPr>
          <a:xfrm>
            <a:off x="469900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6"/>
          <p:cNvSpPr>
            <a:spLocks noGrp="1"/>
          </p:cNvSpPr>
          <p:nvPr>
            <p:ph type="body" sz="quarter" idx="60" hasCustomPrompt="1"/>
          </p:nvPr>
        </p:nvSpPr>
        <p:spPr>
          <a:xfrm>
            <a:off x="2107964" y="2716722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104" name="Rectangle 6"/>
          <p:cNvSpPr>
            <a:spLocks noGrp="1"/>
          </p:cNvSpPr>
          <p:nvPr>
            <p:ph type="body" sz="quarter" idx="62" hasCustomPrompt="1"/>
          </p:nvPr>
        </p:nvSpPr>
        <p:spPr>
          <a:xfrm>
            <a:off x="3737950" y="2716722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106" name="Rectangle 6"/>
          <p:cNvSpPr>
            <a:spLocks noGrp="1"/>
          </p:cNvSpPr>
          <p:nvPr>
            <p:ph type="body" sz="quarter" idx="64" hasCustomPrompt="1"/>
          </p:nvPr>
        </p:nvSpPr>
        <p:spPr>
          <a:xfrm>
            <a:off x="5420443" y="2716722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108" name="Rectangle 6"/>
          <p:cNvSpPr>
            <a:spLocks noGrp="1"/>
          </p:cNvSpPr>
          <p:nvPr>
            <p:ph type="body" sz="quarter" idx="66" hasCustomPrompt="1"/>
          </p:nvPr>
        </p:nvSpPr>
        <p:spPr>
          <a:xfrm>
            <a:off x="7092036" y="2716722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65086" y="1426394"/>
            <a:ext cx="821230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Rectangle 6"/>
          <p:cNvSpPr>
            <a:spLocks noGrp="1"/>
          </p:cNvSpPr>
          <p:nvPr>
            <p:ph type="body" sz="quarter" idx="67" hasCustomPrompt="1"/>
          </p:nvPr>
        </p:nvSpPr>
        <p:spPr>
          <a:xfrm>
            <a:off x="2112720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7" name="Rectangle 6"/>
          <p:cNvSpPr>
            <a:spLocks noGrp="1"/>
          </p:cNvSpPr>
          <p:nvPr>
            <p:ph type="body" sz="quarter" idx="68" hasCustomPrompt="1"/>
          </p:nvPr>
        </p:nvSpPr>
        <p:spPr>
          <a:xfrm>
            <a:off x="3719377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8" name="Rectangle 6"/>
          <p:cNvSpPr>
            <a:spLocks noGrp="1"/>
          </p:cNvSpPr>
          <p:nvPr>
            <p:ph type="body" sz="quarter" idx="69" hasCustomPrompt="1"/>
          </p:nvPr>
        </p:nvSpPr>
        <p:spPr>
          <a:xfrm>
            <a:off x="5413858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39" name="Rectangle 6"/>
          <p:cNvSpPr>
            <a:spLocks noGrp="1"/>
          </p:cNvSpPr>
          <p:nvPr>
            <p:ph type="body" sz="quarter" idx="70" hasCustomPrompt="1"/>
          </p:nvPr>
        </p:nvSpPr>
        <p:spPr>
          <a:xfrm>
            <a:off x="7077343" y="1223726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74" name="Rectangle 8"/>
          <p:cNvSpPr>
            <a:spLocks noGrp="1"/>
          </p:cNvSpPr>
          <p:nvPr>
            <p:ph type="pic" sz="quarter" idx="71"/>
          </p:nvPr>
        </p:nvSpPr>
        <p:spPr>
          <a:xfrm>
            <a:off x="3727111" y="3531946"/>
            <a:ext cx="1600494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5" name="Rectangle 8"/>
          <p:cNvSpPr>
            <a:spLocks noGrp="1"/>
          </p:cNvSpPr>
          <p:nvPr>
            <p:ph type="pic" sz="quarter" idx="72"/>
          </p:nvPr>
        </p:nvSpPr>
        <p:spPr>
          <a:xfrm>
            <a:off x="5416426" y="3531946"/>
            <a:ext cx="1579902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6" name="Rectangle 8"/>
          <p:cNvSpPr>
            <a:spLocks noGrp="1"/>
          </p:cNvSpPr>
          <p:nvPr>
            <p:ph type="pic" sz="quarter" idx="73"/>
          </p:nvPr>
        </p:nvSpPr>
        <p:spPr>
          <a:xfrm>
            <a:off x="7085150" y="3531946"/>
            <a:ext cx="1588710" cy="1182088"/>
          </a:xfrm>
          <a:prstGeom prst="rect">
            <a:avLst/>
          </a:prstGeo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7" name="Rectangle 8"/>
          <p:cNvSpPr>
            <a:spLocks noGrp="1"/>
          </p:cNvSpPr>
          <p:nvPr>
            <p:ph type="pic" sz="quarter" idx="74"/>
          </p:nvPr>
        </p:nvSpPr>
        <p:spPr>
          <a:xfrm>
            <a:off x="2107809" y="3531946"/>
            <a:ext cx="1530481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8" name="Rectangle 8"/>
          <p:cNvSpPr>
            <a:spLocks noGrp="1"/>
          </p:cNvSpPr>
          <p:nvPr>
            <p:ph type="pic" sz="quarter" idx="75"/>
          </p:nvPr>
        </p:nvSpPr>
        <p:spPr>
          <a:xfrm>
            <a:off x="467432" y="3531946"/>
            <a:ext cx="1551556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9" name="Rectangle 6"/>
          <p:cNvSpPr>
            <a:spLocks noGrp="1"/>
          </p:cNvSpPr>
          <p:nvPr>
            <p:ph type="body" sz="quarter" idx="76" hasCustomPrompt="1"/>
          </p:nvPr>
        </p:nvSpPr>
        <p:spPr>
          <a:xfrm>
            <a:off x="473911" y="4799101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80" name="Rectangle 6"/>
          <p:cNvSpPr>
            <a:spLocks noGrp="1"/>
          </p:cNvSpPr>
          <p:nvPr>
            <p:ph type="body" sz="quarter" idx="77" hasCustomPrompt="1"/>
          </p:nvPr>
        </p:nvSpPr>
        <p:spPr>
          <a:xfrm>
            <a:off x="469899" y="3306105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81" name="Rectangle 6"/>
          <p:cNvSpPr>
            <a:spLocks noGrp="1"/>
          </p:cNvSpPr>
          <p:nvPr>
            <p:ph type="body" sz="quarter" idx="78" hasCustomPrompt="1"/>
          </p:nvPr>
        </p:nvSpPr>
        <p:spPr>
          <a:xfrm>
            <a:off x="2107964" y="4799101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82" name="Rectangle 6"/>
          <p:cNvSpPr>
            <a:spLocks noGrp="1"/>
          </p:cNvSpPr>
          <p:nvPr>
            <p:ph type="body" sz="quarter" idx="79" hasCustomPrompt="1"/>
          </p:nvPr>
        </p:nvSpPr>
        <p:spPr>
          <a:xfrm>
            <a:off x="3737950" y="4799101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83" name="Rectangle 6"/>
          <p:cNvSpPr>
            <a:spLocks noGrp="1"/>
          </p:cNvSpPr>
          <p:nvPr>
            <p:ph type="body" sz="quarter" idx="80" hasCustomPrompt="1"/>
          </p:nvPr>
        </p:nvSpPr>
        <p:spPr>
          <a:xfrm>
            <a:off x="5420443" y="4799101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sp>
        <p:nvSpPr>
          <p:cNvPr id="84" name="Rectangle 6"/>
          <p:cNvSpPr>
            <a:spLocks noGrp="1"/>
          </p:cNvSpPr>
          <p:nvPr>
            <p:ph type="body" sz="quarter" idx="81" hasCustomPrompt="1"/>
          </p:nvPr>
        </p:nvSpPr>
        <p:spPr>
          <a:xfrm>
            <a:off x="7092036" y="4799101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project name (bold)</a:t>
            </a:r>
            <a:br>
              <a:rPr lang="en-US"/>
            </a:br>
            <a:r>
              <a:rPr lang="en-US"/>
              <a:t>Add location (not bold)</a:t>
            </a:r>
          </a:p>
        </p:txBody>
      </p:sp>
      <p:cxnSp>
        <p:nvCxnSpPr>
          <p:cNvPr id="85" name="Straight Connector 84"/>
          <p:cNvCxnSpPr/>
          <p:nvPr userDrawn="1"/>
        </p:nvCxnSpPr>
        <p:spPr>
          <a:xfrm flipH="1">
            <a:off x="465086" y="3508773"/>
            <a:ext cx="821230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Rectangle 6"/>
          <p:cNvSpPr>
            <a:spLocks noGrp="1"/>
          </p:cNvSpPr>
          <p:nvPr>
            <p:ph type="body" sz="quarter" idx="82" hasCustomPrompt="1"/>
          </p:nvPr>
        </p:nvSpPr>
        <p:spPr>
          <a:xfrm>
            <a:off x="2112719" y="3306105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87" name="Rectangle 6"/>
          <p:cNvSpPr>
            <a:spLocks noGrp="1"/>
          </p:cNvSpPr>
          <p:nvPr>
            <p:ph type="body" sz="quarter" idx="83" hasCustomPrompt="1"/>
          </p:nvPr>
        </p:nvSpPr>
        <p:spPr>
          <a:xfrm>
            <a:off x="3719377" y="3306105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88" name="Rectangle 6"/>
          <p:cNvSpPr>
            <a:spLocks noGrp="1"/>
          </p:cNvSpPr>
          <p:nvPr>
            <p:ph type="body" sz="quarter" idx="84" hasCustomPrompt="1"/>
          </p:nvPr>
        </p:nvSpPr>
        <p:spPr>
          <a:xfrm>
            <a:off x="5413858" y="3306105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89" name="Rectangle 6"/>
          <p:cNvSpPr>
            <a:spLocks noGrp="1"/>
          </p:cNvSpPr>
          <p:nvPr>
            <p:ph type="body" sz="quarter" idx="85" hasCustomPrompt="1"/>
          </p:nvPr>
        </p:nvSpPr>
        <p:spPr>
          <a:xfrm>
            <a:off x="7077343" y="3306105"/>
            <a:ext cx="1080000" cy="144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buFontTx/>
              <a:buNone/>
              <a:defRPr sz="1000" b="1" cap="none" spc="0" baseline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0000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409677"/>
            <a:ext cx="4946311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(Timeline slide: 10 </a:t>
            </a:r>
            <a:r>
              <a:rPr lang="en-GB" err="1"/>
              <a:t>yrs</a:t>
            </a:r>
            <a:r>
              <a:rPr lang="en-GB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06928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/>
      <p:bldP spid="15" grpId="0" animBg="1"/>
      <p:bldP spid="23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animBg="1"/>
      <p:bldP spid="76" grpId="0"/>
      <p:bldP spid="77" grpId="0" animBg="1"/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Grp="1"/>
          </p:cNvSpPr>
          <p:nvPr>
            <p:ph type="pic" sz="quarter" idx="11"/>
          </p:nvPr>
        </p:nvSpPr>
        <p:spPr>
          <a:xfrm>
            <a:off x="3727111" y="1348507"/>
            <a:ext cx="1600494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4" name="Rectangle 6"/>
          <p:cNvSpPr>
            <a:spLocks noGrp="1"/>
          </p:cNvSpPr>
          <p:nvPr>
            <p:ph type="body" sz="quarter" idx="62" hasCustomPrompt="1"/>
          </p:nvPr>
        </p:nvSpPr>
        <p:spPr>
          <a:xfrm>
            <a:off x="3727111" y="2652932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(not bold)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H="1" flipV="1">
            <a:off x="3727112" y="2544821"/>
            <a:ext cx="1600493" cy="745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Rectangle 8"/>
          <p:cNvSpPr>
            <a:spLocks noGrp="1"/>
          </p:cNvSpPr>
          <p:nvPr>
            <p:ph type="pic" sz="quarter" idx="71"/>
          </p:nvPr>
        </p:nvSpPr>
        <p:spPr>
          <a:xfrm>
            <a:off x="3727111" y="3148707"/>
            <a:ext cx="1600494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5" name="Rectangle 8"/>
          <p:cNvSpPr>
            <a:spLocks noGrp="1"/>
          </p:cNvSpPr>
          <p:nvPr>
            <p:ph type="pic" sz="quarter" idx="72"/>
          </p:nvPr>
        </p:nvSpPr>
        <p:spPr>
          <a:xfrm>
            <a:off x="5416426" y="3148707"/>
            <a:ext cx="1579902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6" name="Rectangle 8"/>
          <p:cNvSpPr>
            <a:spLocks noGrp="1"/>
          </p:cNvSpPr>
          <p:nvPr>
            <p:ph type="pic" sz="quarter" idx="73"/>
          </p:nvPr>
        </p:nvSpPr>
        <p:spPr>
          <a:xfrm>
            <a:off x="7085150" y="3148707"/>
            <a:ext cx="1588710" cy="1182088"/>
          </a:xfrm>
          <a:prstGeom prst="rect">
            <a:avLst/>
          </a:prstGeom>
          <a:noFill/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7" name="Rectangle 8"/>
          <p:cNvSpPr>
            <a:spLocks noGrp="1"/>
          </p:cNvSpPr>
          <p:nvPr>
            <p:ph type="pic" sz="quarter" idx="74"/>
          </p:nvPr>
        </p:nvSpPr>
        <p:spPr>
          <a:xfrm>
            <a:off x="2107809" y="3148707"/>
            <a:ext cx="1530481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8" name="Rectangle 8"/>
          <p:cNvSpPr>
            <a:spLocks noGrp="1"/>
          </p:cNvSpPr>
          <p:nvPr>
            <p:ph type="pic" sz="quarter" idx="75"/>
          </p:nvPr>
        </p:nvSpPr>
        <p:spPr>
          <a:xfrm>
            <a:off x="467432" y="3148707"/>
            <a:ext cx="1551556" cy="1182088"/>
          </a:xfrm>
          <a:prstGeom prst="rect">
            <a:avLst/>
          </a:prstGeom>
          <a:solidFill>
            <a:schemeClr val="bg1"/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1100" i="0" baseline="0">
                <a:solidFill>
                  <a:srgbClr val="3C3C3C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9" name="Rectangle 6"/>
          <p:cNvSpPr>
            <a:spLocks noGrp="1"/>
          </p:cNvSpPr>
          <p:nvPr>
            <p:ph type="body" sz="quarter" idx="76" hasCustomPrompt="1"/>
          </p:nvPr>
        </p:nvSpPr>
        <p:spPr>
          <a:xfrm>
            <a:off x="473911" y="445616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(not bold)</a:t>
            </a:r>
          </a:p>
        </p:txBody>
      </p:sp>
      <p:sp>
        <p:nvSpPr>
          <p:cNvPr id="81" name="Rectangle 6"/>
          <p:cNvSpPr>
            <a:spLocks noGrp="1"/>
          </p:cNvSpPr>
          <p:nvPr>
            <p:ph type="body" sz="quarter" idx="78" hasCustomPrompt="1"/>
          </p:nvPr>
        </p:nvSpPr>
        <p:spPr>
          <a:xfrm>
            <a:off x="2107964" y="445616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(not bold)</a:t>
            </a:r>
          </a:p>
        </p:txBody>
      </p:sp>
      <p:sp>
        <p:nvSpPr>
          <p:cNvPr id="82" name="Rectangle 6"/>
          <p:cNvSpPr>
            <a:spLocks noGrp="1"/>
          </p:cNvSpPr>
          <p:nvPr>
            <p:ph type="body" sz="quarter" idx="79" hasCustomPrompt="1"/>
          </p:nvPr>
        </p:nvSpPr>
        <p:spPr>
          <a:xfrm>
            <a:off x="3737950" y="445616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(not bold)</a:t>
            </a:r>
          </a:p>
        </p:txBody>
      </p:sp>
      <p:sp>
        <p:nvSpPr>
          <p:cNvPr id="83" name="Rectangle 6"/>
          <p:cNvSpPr>
            <a:spLocks noGrp="1"/>
          </p:cNvSpPr>
          <p:nvPr>
            <p:ph type="body" sz="quarter" idx="80" hasCustomPrompt="1"/>
          </p:nvPr>
        </p:nvSpPr>
        <p:spPr>
          <a:xfrm>
            <a:off x="5420443" y="445616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(not bold)</a:t>
            </a:r>
          </a:p>
        </p:txBody>
      </p:sp>
      <p:sp>
        <p:nvSpPr>
          <p:cNvPr id="84" name="Rectangle 6"/>
          <p:cNvSpPr>
            <a:spLocks noGrp="1"/>
          </p:cNvSpPr>
          <p:nvPr>
            <p:ph type="body" sz="quarter" idx="81" hasCustomPrompt="1"/>
          </p:nvPr>
        </p:nvSpPr>
        <p:spPr>
          <a:xfrm>
            <a:off x="7092036" y="4456163"/>
            <a:ext cx="1492887" cy="2811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marR="0" indent="0" algn="l" rtl="0" latinLnBrk="0">
              <a:spcBef>
                <a:spcPts val="0"/>
              </a:spcBef>
              <a:spcAft>
                <a:spcPts val="0"/>
              </a:spcAft>
              <a:buFontTx/>
              <a:buNone/>
              <a:defRPr sz="800" b="1" baseline="0">
                <a:solidFill>
                  <a:srgbClr val="000000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extLst/>
          </a:lstStyle>
          <a:p>
            <a:pPr lvl="0"/>
            <a:r>
              <a:rPr lang="en-US"/>
              <a:t>Add name (bold)</a:t>
            </a:r>
            <a:br>
              <a:rPr lang="en-US"/>
            </a:br>
            <a:r>
              <a:rPr lang="en-US"/>
              <a:t>Add job title (not bold)</a:t>
            </a:r>
          </a:p>
        </p:txBody>
      </p:sp>
      <p:cxnSp>
        <p:nvCxnSpPr>
          <p:cNvPr id="85" name="Straight Connector 84"/>
          <p:cNvCxnSpPr/>
          <p:nvPr userDrawn="1"/>
        </p:nvCxnSpPr>
        <p:spPr>
          <a:xfrm flipH="1">
            <a:off x="465086" y="4350665"/>
            <a:ext cx="821230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09677"/>
            <a:ext cx="482453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(Meet the team slide)</a:t>
            </a:r>
          </a:p>
        </p:txBody>
      </p:sp>
    </p:spTree>
    <p:extLst>
      <p:ext uri="{BB962C8B-B14F-4D97-AF65-F5344CB8AC3E}">
        <p14:creationId xmlns:p14="http://schemas.microsoft.com/office/powerpoint/2010/main" val="191402252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animBg="1"/>
      <p:bldP spid="76" grpId="0"/>
      <p:bldP spid="77" grpId="0" animBg="1"/>
      <p:bldP spid="78" grpId="0" animBg="1"/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Slide A: Int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2370024"/>
            <a:ext cx="3814067" cy="112851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lnSpc>
                <a:spcPts val="4400"/>
              </a:lnSpc>
              <a:buNone/>
              <a:defRPr sz="48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 baseline="0"/>
            </a:lvl2pPr>
          </a:lstStyle>
          <a:p>
            <a:pPr lvl="0"/>
            <a:r>
              <a:rPr lang="en-GB"/>
              <a:t>ADD STATEMENT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931667" y="2677512"/>
            <a:ext cx="3744021" cy="338554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2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supporting text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95623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Slide B: Sector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848896"/>
            <a:ext cx="8206556" cy="1104900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4400"/>
              </a:lnSpc>
              <a:defRPr sz="5000" b="1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ADD STATEMENT </a:t>
            </a:r>
            <a:br>
              <a:rPr lang="en-GB"/>
            </a:br>
            <a:r>
              <a:rPr lang="en-GB"/>
              <a:t>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409228"/>
            <a:ext cx="8205788" cy="28766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spc="10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GB"/>
              <a:t>ADD SECTOR HERE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0" y="2026856"/>
            <a:ext cx="8205788" cy="43204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200"/>
              </a:spcAft>
              <a:buNone/>
              <a:defRPr sz="1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project name and location here</a:t>
            </a:r>
          </a:p>
        </p:txBody>
      </p:sp>
    </p:spTree>
    <p:extLst>
      <p:ext uri="{BB962C8B-B14F-4D97-AF65-F5344CB8AC3E}">
        <p14:creationId xmlns:p14="http://schemas.microsoft.com/office/powerpoint/2010/main" val="29360266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2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Slide C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01081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Slide D: Full page imag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9143999" cy="5014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93910" y="-40989"/>
            <a:ext cx="2268000" cy="973319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36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800" b="0" i="0" cap="none" spc="0" baseline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ADD SECTOR HERE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93910" y="424665"/>
            <a:ext cx="2268000" cy="507665"/>
          </a:xfrm>
          <a:prstGeom prst="rect">
            <a:avLst/>
          </a:prstGeom>
          <a:noFill/>
        </p:spPr>
        <p:txBody>
          <a:bodyPr wrap="square" lIns="180000" tIns="72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name here (bold) and location below (not 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291138" y="4729981"/>
            <a:ext cx="3384550" cy="14374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7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sz="700"/>
              <a:t>Add image credit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074713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 Slide D: Full page imag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0"/>
            <a:ext cx="9143999" cy="50141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tabLst>
                <a:tab pos="3140075" algn="l"/>
              </a:tabLst>
              <a:defRPr sz="2000" baseline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588224" y="-40989"/>
            <a:ext cx="2268000" cy="973320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36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None/>
              <a:defRPr sz="800" b="0" i="0" cap="none" spc="0" baseline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/>
              <a:t>ADD SECTOR HERE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588224" y="424764"/>
            <a:ext cx="2268000" cy="507567"/>
          </a:xfrm>
          <a:prstGeom prst="rect">
            <a:avLst/>
          </a:prstGeom>
          <a:noFill/>
        </p:spPr>
        <p:txBody>
          <a:bodyPr wrap="square" lIns="180000" tIns="72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Add project name here (bold) and location below (not bold)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291138" y="4729981"/>
            <a:ext cx="3384550" cy="14374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700" b="1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sz="700"/>
              <a:t>Add image credit here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506977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72627" y="5318616"/>
            <a:ext cx="2880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1976-2021 </a:t>
            </a:r>
            <a:r>
              <a:rPr lang="en-US" sz="500" cap="all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BURO</a:t>
            </a:r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HAPPOLD. ALL RIGHTS RESERVED</a:t>
            </a:r>
            <a:endParaRPr lang="en-GB" sz="500" cap="all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2324" y="3145334"/>
            <a:ext cx="6264275" cy="5042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900"/>
              </a:spcAft>
              <a:buNone/>
              <a:defRPr sz="2000" baseline="0">
                <a:latin typeface="+mj-lt"/>
              </a:defRPr>
            </a:lvl1pPr>
            <a:lvl8pPr marL="3543300" indent="-342900"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en-US"/>
              <a:t>We’d love to hear from you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71848" y="1350964"/>
            <a:ext cx="6260740" cy="161982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4200"/>
              </a:lnSpc>
              <a:defRPr sz="3800" b="1" baseline="0">
                <a:latin typeface="+mn-lt"/>
              </a:defRPr>
            </a:lvl1pPr>
          </a:lstStyle>
          <a:p>
            <a:r>
              <a:rPr lang="en-US"/>
              <a:t>JUMP ON BOARD!</a:t>
            </a:r>
            <a:endParaRPr lang="en-GB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848" y="4100686"/>
            <a:ext cx="4100152" cy="45713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lang="en-GB" sz="1600" b="1" i="0" kern="1200" cap="none" spc="0" baseline="0" dirty="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contact name </a:t>
            </a:r>
            <a:br>
              <a:rPr lang="en-US"/>
            </a:br>
            <a:r>
              <a:rPr lang="en-US"/>
              <a:t>and email address </a:t>
            </a:r>
            <a:br>
              <a:rPr lang="en-US"/>
            </a:br>
            <a:endParaRPr lang="en-GB"/>
          </a:p>
        </p:txBody>
      </p:sp>
      <p:sp>
        <p:nvSpPr>
          <p:cNvPr id="6" name="TextBox 5">
            <a:hlinkClick r:id="rId2"/>
          </p:cNvPr>
          <p:cNvSpPr txBox="1"/>
          <p:nvPr userDrawn="1"/>
        </p:nvSpPr>
        <p:spPr>
          <a:xfrm>
            <a:off x="468313" y="4816232"/>
            <a:ext cx="23762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>
                <a:latin typeface="+mn-lt"/>
              </a:rPr>
              <a:t>www.burohappold.com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37A639-A27E-409A-BD46-8179CB5DF1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81" y="572130"/>
            <a:ext cx="1815193" cy="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4724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0829"/>
            <a:ext cx="4824533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900" b="1" cap="none" spc="0" baseline="0">
                <a:solidFill>
                  <a:schemeClr val="bg1">
                    <a:lumMod val="75000"/>
                  </a:schemeClr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Chapter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6" y="553139"/>
            <a:ext cx="4824533" cy="6660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600" baseline="0">
                <a:latin typeface="Segoe UI Bold" panose="020B0802040204020203" pitchFamily="34" charset="0"/>
                <a:cs typeface="Segoe UI Bold" panose="020B0802040204020203" pitchFamily="34" charset="0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783484451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3: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72627" y="5318616"/>
            <a:ext cx="288000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1976-2021 </a:t>
            </a:r>
            <a:r>
              <a:rPr lang="en-US" sz="500" cap="all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BURO</a:t>
            </a:r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HAPPOLD. ALL RIGHTS RESERVED</a:t>
            </a:r>
            <a:endParaRPr lang="en-GB" sz="500" cap="all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reeform 1"/>
          <p:cNvSpPr/>
          <p:nvPr userDrawn="1"/>
        </p:nvSpPr>
        <p:spPr>
          <a:xfrm>
            <a:off x="3851919" y="0"/>
            <a:ext cx="5299007" cy="5721927"/>
          </a:xfrm>
          <a:custGeom>
            <a:avLst/>
            <a:gdLst>
              <a:gd name="connsiteX0" fmla="*/ 1420091 w 5999018"/>
              <a:gd name="connsiteY0" fmla="*/ 0 h 5742709"/>
              <a:gd name="connsiteX1" fmla="*/ 0 w 5999018"/>
              <a:gd name="connsiteY1" fmla="*/ 5742709 h 5742709"/>
              <a:gd name="connsiteX2" fmla="*/ 5999018 w 5999018"/>
              <a:gd name="connsiteY2" fmla="*/ 5742709 h 5742709"/>
              <a:gd name="connsiteX3" fmla="*/ 5999018 w 5999018"/>
              <a:gd name="connsiteY3" fmla="*/ 6927 h 5742709"/>
              <a:gd name="connsiteX4" fmla="*/ 1420091 w 5999018"/>
              <a:gd name="connsiteY4" fmla="*/ 0 h 5742709"/>
              <a:gd name="connsiteX0" fmla="*/ 1616151 w 5999018"/>
              <a:gd name="connsiteY0" fmla="*/ 0 h 5742709"/>
              <a:gd name="connsiteX1" fmla="*/ 0 w 5999018"/>
              <a:gd name="connsiteY1" fmla="*/ 5742709 h 5742709"/>
              <a:gd name="connsiteX2" fmla="*/ 5999018 w 5999018"/>
              <a:gd name="connsiteY2" fmla="*/ 5742709 h 5742709"/>
              <a:gd name="connsiteX3" fmla="*/ 5999018 w 5999018"/>
              <a:gd name="connsiteY3" fmla="*/ 6927 h 5742709"/>
              <a:gd name="connsiteX4" fmla="*/ 1616151 w 5999018"/>
              <a:gd name="connsiteY4" fmla="*/ 0 h 57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9018" h="5742709">
                <a:moveTo>
                  <a:pt x="1616151" y="0"/>
                </a:moveTo>
                <a:lnTo>
                  <a:pt x="0" y="5742709"/>
                </a:lnTo>
                <a:lnTo>
                  <a:pt x="5999018" y="5742709"/>
                </a:lnTo>
                <a:lnTo>
                  <a:pt x="5999018" y="6927"/>
                </a:lnTo>
                <a:lnTo>
                  <a:pt x="1616151" y="0"/>
                </a:lnTo>
                <a:close/>
              </a:path>
            </a:pathLst>
          </a:cu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77022" y="3453884"/>
            <a:ext cx="6264275" cy="504254"/>
          </a:xfrm>
          <a:prstGeom prst="rect">
            <a:avLst/>
          </a:prstGeom>
        </p:spPr>
        <p:txBody>
          <a:bodyPr lIns="0" tIns="252000" rIns="0" bIns="0"/>
          <a:lstStyle>
            <a:lvl1pPr marL="0" indent="0">
              <a:lnSpc>
                <a:spcPts val="1700"/>
              </a:lnSpc>
              <a:spcBef>
                <a:spcPts val="0"/>
              </a:spcBef>
              <a:spcAft>
                <a:spcPts val="900"/>
              </a:spcAft>
              <a:buNone/>
              <a:defRPr sz="1600" baseline="0"/>
            </a:lvl1pPr>
            <a:lvl8pPr marL="3543300" indent="-342900">
              <a:buFont typeface="Arial" panose="020B0604020202020204" pitchFamily="34" charset="0"/>
              <a:buChar char="•"/>
              <a:defRPr/>
            </a:lvl8pPr>
          </a:lstStyle>
          <a:p>
            <a:pPr lvl="0"/>
            <a:r>
              <a:rPr lang="en-US"/>
              <a:t>Add descriptive secondary line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71848" y="2149862"/>
            <a:ext cx="6260740" cy="140943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4000"/>
              </a:lnSpc>
              <a:defRPr sz="3800" b="1">
                <a:latin typeface="+mn-lt"/>
              </a:defRPr>
            </a:lvl1pPr>
          </a:lstStyle>
          <a:p>
            <a:r>
              <a:rPr lang="en-US"/>
              <a:t>Add engaging title here</a:t>
            </a:r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7022" y="1346630"/>
            <a:ext cx="1583407" cy="58039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ctr">
              <a:lnSpc>
                <a:spcPts val="1000"/>
              </a:lnSpc>
              <a:buNone/>
              <a:defRPr sz="800" baseline="0"/>
            </a:lvl1pPr>
          </a:lstStyle>
          <a:p>
            <a:r>
              <a:rPr lang="en-GB" sz="1000"/>
              <a:t>Insert partner logo here. Keep width equal to </a:t>
            </a:r>
            <a:r>
              <a:rPr lang="en-GB" sz="1000" err="1"/>
              <a:t>BH</a:t>
            </a:r>
            <a:r>
              <a:rPr lang="en-GB" sz="1000"/>
              <a:t> logo where possible. </a:t>
            </a:r>
            <a:br>
              <a:rPr lang="en-GB" sz="1000"/>
            </a:br>
            <a:r>
              <a:rPr lang="en-GB" sz="1000"/>
              <a:t>Align top with red margin.</a:t>
            </a:r>
            <a:endParaRPr lang="en-GB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5782" y="4845148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lang="en-GB" sz="1400" b="1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date</a:t>
            </a:r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B1DFB09-E090-4AC9-BD2F-6BF846042D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782" y="4596524"/>
            <a:ext cx="2664767" cy="17294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lang="en-GB" sz="1200" b="0" i="0" kern="1200" cap="none" spc="0" baseline="0" dirty="0">
                <a:solidFill>
                  <a:schemeClr val="tx1"/>
                </a:solidFill>
                <a:latin typeface="+mn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en-US"/>
              <a:t>Add document number if applicable</a:t>
            </a:r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34D1F4-EC37-4BAC-8763-30026DBF5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81" y="572130"/>
            <a:ext cx="1815193" cy="57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092"/>
      </p:ext>
    </p:extLst>
  </p:cSld>
  <p:clrMapOvr>
    <a:masterClrMapping/>
  </p:clrMapOvr>
  <p:transition>
    <p:wipe dir="r"/>
  </p:transition>
  <p:extLst>
    <p:ext uri="{DCECCB84-F9BA-43D5-87BE-67443E8EF086}">
      <p15:sldGuideLst xmlns:p15="http://schemas.microsoft.com/office/powerpoint/2012/main">
        <p15:guide id="1" pos="2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/signatur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414946"/>
            <a:ext cx="4824533" cy="61555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algn="l">
              <a:defRPr sz="2000" b="1" i="0" cap="none" spc="0" baseline="0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heading here </a:t>
            </a:r>
            <a:br>
              <a:rPr lang="en-GB"/>
            </a:br>
            <a:r>
              <a:rPr lang="en-GB"/>
              <a:t>(QA/signatures slide)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75677" y="2497460"/>
            <a:ext cx="5536483" cy="25206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 – </a:t>
            </a:r>
            <a:br>
              <a:rPr lang="en-US"/>
            </a:br>
            <a:r>
              <a:rPr lang="en-US"/>
              <a:t>ready made slide with preset table can be found in 1a Standard Template [with guidance notes] ppt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E733-E00C-4AB3-A3A4-F58D6D5F0F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3041" y="1352362"/>
            <a:ext cx="5516611" cy="10010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300"/>
              </a:lnSpc>
              <a:spcAft>
                <a:spcPts val="40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000"/>
            </a:lvl1pPr>
            <a:lvl2pPr marL="180000" indent="-180000">
              <a:buClr>
                <a:schemeClr val="accent2"/>
              </a:buClr>
              <a:buFont typeface="Wingdings" panose="05000000000000000000" pitchFamily="2" charset="2"/>
              <a:buChar char="§"/>
              <a:defRPr sz="1050"/>
            </a:lvl2pPr>
            <a:lvl3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/>
            </a:lvl3pPr>
            <a:lvl4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/>
            </a:lvl4pPr>
            <a:lvl5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/>
            </a:lvl5pPr>
          </a:lstStyle>
          <a:p>
            <a:pPr lvl="0"/>
            <a:r>
              <a:rPr lang="en-US"/>
              <a:t>Add the following text: </a:t>
            </a:r>
            <a:r>
              <a:rPr lang="en-GB" sz="1050"/>
              <a:t>This report has been prepared for the sole benefit, use and information of [insert client name] for the purposes set out in the report or instructions commissioning it. The liability of </a:t>
            </a:r>
            <a:r>
              <a:rPr lang="en-GB" sz="1050" err="1"/>
              <a:t>Buro</a:t>
            </a:r>
            <a:r>
              <a:rPr lang="en-GB" sz="1050"/>
              <a:t> Happold Limited in respect of the information contained in the report will not extend to any third party.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01358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xt slide: Green pattern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1129308"/>
            <a:ext cx="9144000" cy="2880319"/>
          </a:xfrm>
          <a:prstGeom prst="rect">
            <a:avLst/>
          </a:prstGeom>
          <a:solidFill>
            <a:schemeClr val="bg1"/>
          </a:solidFill>
        </p:spPr>
        <p:txBody>
          <a:bodyPr wrap="square" lIns="1800000" tIns="144000" rIns="1800000" bIns="144000" anchor="ctr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Add intro text here</a:t>
            </a:r>
            <a:r>
              <a:rPr lang="en-GB"/>
              <a:t> providing a broad overview of your presentation. </a:t>
            </a:r>
            <a:br>
              <a:rPr lang="en-GB"/>
            </a:br>
            <a:r>
              <a:rPr lang="en-GB"/>
              <a:t>For best practice, only use slide layout once. Keep text to a maximum of six lines or 40 words</a:t>
            </a:r>
            <a:r>
              <a:rPr lang="en-US"/>
              <a:t>.</a:t>
            </a:r>
            <a:endParaRPr lang="en-GB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6143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xt slide: Black pattern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1129308"/>
            <a:ext cx="9144000" cy="2880319"/>
          </a:xfrm>
          <a:prstGeom prst="rect">
            <a:avLst/>
          </a:prstGeom>
          <a:solidFill>
            <a:schemeClr val="bg1"/>
          </a:solidFill>
        </p:spPr>
        <p:txBody>
          <a:bodyPr wrap="square" lIns="1800000" tIns="144000" rIns="1800000" bIns="144000" anchor="ctr" anchorCtr="0">
            <a:noAutofit/>
          </a:bodyPr>
          <a:lstStyle>
            <a:lvl1pPr algn="l">
              <a:defRPr sz="2400" b="1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GB"/>
              <a:t>Add intro text here providing a broad overview of your presentation. </a:t>
            </a:r>
            <a:br>
              <a:rPr lang="en-GB"/>
            </a:br>
            <a:r>
              <a:rPr lang="en-GB"/>
              <a:t>For best practice, only use slide layout once. Keep text to a maximum of six lines or 40 words</a:t>
            </a:r>
            <a:r>
              <a:rPr lang="en-US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9179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ivider/section title slide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530" y="703276"/>
            <a:ext cx="6979790" cy="3594384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cap="all" spc="20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000">
                <a:solidFill>
                  <a:srgbClr val="3C3C3C"/>
                </a:solidFill>
              </a:defRPr>
            </a:lvl2pPr>
            <a:lvl3pPr marL="91440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000">
                <a:solidFill>
                  <a:srgbClr val="3C3C3C"/>
                </a:solidFill>
              </a:defRPr>
            </a:lvl3pPr>
            <a:lvl4pPr>
              <a:defRPr sz="2000">
                <a:solidFill>
                  <a:srgbClr val="3C3C3C"/>
                </a:solidFill>
              </a:defRPr>
            </a:lvl4pPr>
            <a:lvl5pPr>
              <a:defRPr sz="20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/>
              <a:t>ADD new section heading here or engaging statement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32055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ivider/section title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018088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2530" y="697260"/>
            <a:ext cx="6979790" cy="360040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4000" b="1" cap="all" spc="200" baseline="0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  <a:lvl2pPr marL="45720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000">
                <a:solidFill>
                  <a:srgbClr val="3C3C3C"/>
                </a:solidFill>
              </a:defRPr>
            </a:lvl2pPr>
            <a:lvl3pPr marL="91440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2000">
                <a:solidFill>
                  <a:srgbClr val="3C3C3C"/>
                </a:solidFill>
              </a:defRPr>
            </a:lvl3pPr>
            <a:lvl4pPr>
              <a:defRPr sz="2000">
                <a:solidFill>
                  <a:srgbClr val="3C3C3C"/>
                </a:solidFill>
              </a:defRPr>
            </a:lvl4pPr>
            <a:lvl5pPr>
              <a:defRPr sz="2000">
                <a:solidFill>
                  <a:srgbClr val="3C3C3C"/>
                </a:solidFill>
              </a:defRPr>
            </a:lvl5pPr>
          </a:lstStyle>
          <a:p>
            <a:pPr lvl="0"/>
            <a:r>
              <a:rPr lang="en-US"/>
              <a:t>ADD new section heading here or engaging statement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50692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5026555"/>
            <a:ext cx="9144000" cy="6948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776928" y="5263368"/>
            <a:ext cx="259568" cy="2243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9CA745CD-3612-4869-A47A-60441A1959B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795368" y="5337488"/>
            <a:ext cx="2880320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COPYRIGHT © 1976-2021 </a:t>
            </a:r>
            <a:r>
              <a:rPr lang="en-US" sz="500" cap="all" err="1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BURO</a:t>
            </a:r>
            <a:r>
              <a:rPr lang="en-US" sz="500" cap="all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HAPPOLD. ALL RIGHTS RESERVED</a:t>
            </a:r>
            <a:endParaRPr lang="en-GB" sz="500" cap="all">
              <a:solidFill>
                <a:schemeClr val="tx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0AD17-0D76-4929-B872-0ABE8504EA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980" y="5177206"/>
            <a:ext cx="1296000" cy="4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2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997" r:id="rId2"/>
    <p:sldLayoutId id="2147483853" r:id="rId3"/>
    <p:sldLayoutId id="2147484005" r:id="rId4"/>
    <p:sldLayoutId id="2147484021" r:id="rId5"/>
    <p:sldLayoutId id="2147483834" r:id="rId6"/>
    <p:sldLayoutId id="2147484004" r:id="rId7"/>
    <p:sldLayoutId id="2147483854" r:id="rId8"/>
    <p:sldLayoutId id="2147484003" r:id="rId9"/>
    <p:sldLayoutId id="2147483938" r:id="rId10"/>
    <p:sldLayoutId id="2147483998" r:id="rId11"/>
    <p:sldLayoutId id="2147484012" r:id="rId12"/>
    <p:sldLayoutId id="2147483837" r:id="rId13"/>
    <p:sldLayoutId id="2147484002" r:id="rId14"/>
    <p:sldLayoutId id="2147484007" r:id="rId15"/>
    <p:sldLayoutId id="2147484009" r:id="rId16"/>
    <p:sldLayoutId id="2147484011" r:id="rId17"/>
    <p:sldLayoutId id="2147483841" r:id="rId18"/>
    <p:sldLayoutId id="2147483842" r:id="rId19"/>
    <p:sldLayoutId id="2147483843" r:id="rId20"/>
    <p:sldLayoutId id="2147483844" r:id="rId21"/>
    <p:sldLayoutId id="2147484022" r:id="rId22"/>
    <p:sldLayoutId id="2147483845" r:id="rId23"/>
    <p:sldLayoutId id="2147483846" r:id="rId24"/>
    <p:sldLayoutId id="2147484013" r:id="rId25"/>
    <p:sldLayoutId id="2147484014" r:id="rId26"/>
    <p:sldLayoutId id="2147483847" r:id="rId27"/>
    <p:sldLayoutId id="2147483848" r:id="rId28"/>
    <p:sldLayoutId id="2147483849" r:id="rId29"/>
    <p:sldLayoutId id="2147484010" r:id="rId30"/>
    <p:sldLayoutId id="2147484015" r:id="rId31"/>
    <p:sldLayoutId id="2147484016" r:id="rId32"/>
    <p:sldLayoutId id="2147484017" r:id="rId33"/>
    <p:sldLayoutId id="2147484018" r:id="rId34"/>
    <p:sldLayoutId id="2147484019" r:id="rId35"/>
    <p:sldLayoutId id="2147484020" r:id="rId36"/>
    <p:sldLayoutId id="2147484001" r:id="rId37"/>
    <p:sldLayoutId id="2147484023" r:id="rId38"/>
  </p:sldLayoutIdLst>
  <p:transition>
    <p:wipe dir="r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61" userDrawn="1">
          <p15:clr>
            <a:srgbClr val="F26B43"/>
          </p15:clr>
        </p15:guide>
        <p15:guide id="2" pos="296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orient="horz" pos="847" userDrawn="1">
          <p15:clr>
            <a:srgbClr val="F26B43"/>
          </p15:clr>
        </p15:guide>
        <p15:guide id="5" orient="horz" pos="33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3.xml"/><Relationship Id="rId3" Type="http://schemas.openxmlformats.org/officeDocument/2006/relationships/image" Target="../media/image34.png"/><Relationship Id="rId7" Type="http://schemas.openxmlformats.org/officeDocument/2006/relationships/image" Target="../media/image10.png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11" Type="http://schemas.openxmlformats.org/officeDocument/2006/relationships/customXml" Target="../ink/ink2.xml"/><Relationship Id="rId5" Type="http://schemas.openxmlformats.org/officeDocument/2006/relationships/image" Target="../media/image32.png"/><Relationship Id="rId15" Type="http://schemas.openxmlformats.org/officeDocument/2006/relationships/customXml" Target="../ink/ink4.xml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customXml" Target="../ink/ink1.xml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1.png"/><Relationship Id="rId7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5B027F-6E6F-4AC4-8363-CC471D4B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7" y="410829"/>
            <a:ext cx="4824533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/>
              <a:t>Enables Creation of</a:t>
            </a:r>
            <a:br>
              <a:rPr lang="en-GB">
                <a:highlight>
                  <a:srgbClr val="FFFF00"/>
                </a:highlight>
              </a:rPr>
            </a:br>
            <a:r>
              <a:rPr lang="en-GB">
                <a:highlight>
                  <a:srgbClr val="FFFF00"/>
                </a:highlight>
              </a:rPr>
              <a:t>Higher order abstractions of knowhow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85F9C-27E9-4759-9C7A-5BAB8956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CA745CD-3612-4869-A47A-60441A1959BE}" type="slidenum">
              <a:rPr lang="en-GB" smtClean="0"/>
              <a:pPr/>
              <a:t>1</a:t>
            </a:fld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E9E1BD-3D0B-4C73-89A3-B35B7C9D9D28}"/>
              </a:ext>
            </a:extLst>
          </p:cNvPr>
          <p:cNvGrpSpPr/>
          <p:nvPr/>
        </p:nvGrpSpPr>
        <p:grpSpPr>
          <a:xfrm>
            <a:off x="242803" y="4581675"/>
            <a:ext cx="1050606" cy="1096637"/>
            <a:chOff x="242803" y="4581675"/>
            <a:chExt cx="1050606" cy="109663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912F5E-52FF-4877-8734-817FE04E90E3}"/>
                </a:ext>
              </a:extLst>
            </p:cNvPr>
            <p:cNvGrpSpPr/>
            <p:nvPr/>
          </p:nvGrpSpPr>
          <p:grpSpPr>
            <a:xfrm>
              <a:off x="323528" y="4581675"/>
              <a:ext cx="814391" cy="793847"/>
              <a:chOff x="1070493" y="4369668"/>
              <a:chExt cx="814391" cy="7938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8F7A23C-2FB2-4E2E-873A-60D0C900FA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69" b="29039"/>
              <a:stretch/>
            </p:blipFill>
            <p:spPr>
              <a:xfrm>
                <a:off x="1187624" y="4369668"/>
                <a:ext cx="697260" cy="38482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508CAD-6CE0-4ACD-B1E7-3D8A11908D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0493" y="4658112"/>
                <a:ext cx="505403" cy="50540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87AFDDB-3A59-4E13-9CDA-E6D4998422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62" t="15769" b="29039"/>
              <a:stretch/>
            </p:blipFill>
            <p:spPr>
              <a:xfrm>
                <a:off x="1515071" y="4739500"/>
                <a:ext cx="369813" cy="384829"/>
              </a:xfrm>
              <a:prstGeom prst="rect">
                <a:avLst/>
              </a:prstGeom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04EB7F5-C763-4D29-81F2-1478CDB9B062}"/>
                </a:ext>
              </a:extLst>
            </p:cNvPr>
            <p:cNvSpPr txBox="1"/>
            <p:nvPr/>
          </p:nvSpPr>
          <p:spPr>
            <a:xfrm>
              <a:off x="242803" y="5339758"/>
              <a:ext cx="105060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Primitive Properties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477F309-F4FE-4B4B-A4A9-19A665369904}"/>
              </a:ext>
            </a:extLst>
          </p:cNvPr>
          <p:cNvGrpSpPr/>
          <p:nvPr/>
        </p:nvGrpSpPr>
        <p:grpSpPr>
          <a:xfrm>
            <a:off x="1479003" y="4009628"/>
            <a:ext cx="1050606" cy="933738"/>
            <a:chOff x="1479003" y="4009628"/>
            <a:chExt cx="1050606" cy="9337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245735-1399-4012-9057-4C757A901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281"/>
            <a:stretch/>
          </p:blipFill>
          <p:spPr>
            <a:xfrm>
              <a:off x="1547664" y="4009628"/>
              <a:ext cx="913284" cy="70980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6B4EF9-DCD9-453A-A7E3-45ACA2969CBD}"/>
                </a:ext>
              </a:extLst>
            </p:cNvPr>
            <p:cNvSpPr txBox="1"/>
            <p:nvPr/>
          </p:nvSpPr>
          <p:spPr>
            <a:xfrm>
              <a:off x="1479003" y="4774089"/>
              <a:ext cx="10506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Quantities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40783A-313D-480F-9ADE-54284BA842CD}"/>
              </a:ext>
            </a:extLst>
          </p:cNvPr>
          <p:cNvGrpSpPr/>
          <p:nvPr/>
        </p:nvGrpSpPr>
        <p:grpSpPr>
          <a:xfrm>
            <a:off x="2614890" y="2671894"/>
            <a:ext cx="1050606" cy="1841790"/>
            <a:chOff x="2614890" y="2671894"/>
            <a:chExt cx="1050606" cy="184179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3939408-A528-40F4-963B-54BBE54CC6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94"/>
            <a:stretch/>
          </p:blipFill>
          <p:spPr>
            <a:xfrm>
              <a:off x="2699792" y="3411004"/>
              <a:ext cx="841276" cy="68569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6CA927D-C9A5-4C69-AFC2-18B2603DA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75"/>
            <a:stretch/>
          </p:blipFill>
          <p:spPr>
            <a:xfrm>
              <a:off x="2739318" y="2671894"/>
              <a:ext cx="801750" cy="68569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24FD10-0F68-41C5-85AC-60B42C09C7C0}"/>
                </a:ext>
              </a:extLst>
            </p:cNvPr>
            <p:cNvSpPr txBox="1"/>
            <p:nvPr/>
          </p:nvSpPr>
          <p:spPr>
            <a:xfrm>
              <a:off x="2614890" y="4175130"/>
              <a:ext cx="105060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Primitive Objects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931132-43D3-4738-9828-76263404F256}"/>
              </a:ext>
            </a:extLst>
          </p:cNvPr>
          <p:cNvGrpSpPr/>
          <p:nvPr/>
        </p:nvGrpSpPr>
        <p:grpSpPr>
          <a:xfrm>
            <a:off x="4054437" y="2151392"/>
            <a:ext cx="1140296" cy="1810571"/>
            <a:chOff x="4054437" y="2151392"/>
            <a:chExt cx="1140296" cy="181057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08BEFE-0DC7-49EB-9AAB-63E77BD1A8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22"/>
            <a:stretch/>
          </p:blipFill>
          <p:spPr>
            <a:xfrm rot="10800000">
              <a:off x="4249460" y="2949819"/>
              <a:ext cx="819904" cy="70740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8A6C704-62E1-48DC-828A-A43D557DAC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06"/>
            <a:stretch/>
          </p:blipFill>
          <p:spPr>
            <a:xfrm>
              <a:off x="4249460" y="2151392"/>
              <a:ext cx="945273" cy="792088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A5DD82-CCEB-4715-9DD2-49EDBEA22CDB}"/>
                </a:ext>
              </a:extLst>
            </p:cNvPr>
            <p:cNvSpPr txBox="1"/>
            <p:nvPr/>
          </p:nvSpPr>
          <p:spPr>
            <a:xfrm>
              <a:off x="4054437" y="3792686"/>
              <a:ext cx="10506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Elements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E7C4B8-7E24-4B59-8366-219FC2516FC7}"/>
              </a:ext>
            </a:extLst>
          </p:cNvPr>
          <p:cNvGrpSpPr/>
          <p:nvPr/>
        </p:nvGrpSpPr>
        <p:grpSpPr>
          <a:xfrm>
            <a:off x="6948264" y="480707"/>
            <a:ext cx="1567883" cy="1924600"/>
            <a:chOff x="6948264" y="480707"/>
            <a:chExt cx="1567883" cy="1924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6690836-BAE5-42E2-AE80-A934010B9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9033" r="20147" b="30011"/>
            <a:stretch/>
          </p:blipFill>
          <p:spPr>
            <a:xfrm>
              <a:off x="7669420" y="753228"/>
              <a:ext cx="606567" cy="1035345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45822E-36BD-4C54-9181-92D055D66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3" t="20148" r="51747" b="30011"/>
            <a:stretch/>
          </p:blipFill>
          <p:spPr>
            <a:xfrm>
              <a:off x="7084647" y="480707"/>
              <a:ext cx="614204" cy="109135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BAEB28-E25A-4067-B780-5F220A455293}"/>
                </a:ext>
              </a:extLst>
            </p:cNvPr>
            <p:cNvSpPr txBox="1"/>
            <p:nvPr/>
          </p:nvSpPr>
          <p:spPr>
            <a:xfrm>
              <a:off x="6948264" y="1897476"/>
              <a:ext cx="1567883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Transdisciplinary</a:t>
              </a:r>
            </a:p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Buildings and Habitats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4861C5-5DB1-4A71-BE29-8BEFC1D8C488}"/>
              </a:ext>
            </a:extLst>
          </p:cNvPr>
          <p:cNvGrpSpPr/>
          <p:nvPr/>
        </p:nvGrpSpPr>
        <p:grpSpPr>
          <a:xfrm>
            <a:off x="5669079" y="705285"/>
            <a:ext cx="1058112" cy="3167601"/>
            <a:chOff x="5669079" y="705285"/>
            <a:chExt cx="1058112" cy="31676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0410DEA-7344-47B6-BECE-F570D21BA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20"/>
            <a:stretch/>
          </p:blipFill>
          <p:spPr>
            <a:xfrm>
              <a:off x="5669079" y="705285"/>
              <a:ext cx="1038569" cy="88154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5C6808-CA04-4DC6-A49B-38807254B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20"/>
            <a:stretch/>
          </p:blipFill>
          <p:spPr>
            <a:xfrm>
              <a:off x="5676586" y="2447371"/>
              <a:ext cx="1038569" cy="82025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E83DF3-88D9-4375-ABCE-DD113851621C}"/>
                </a:ext>
              </a:extLst>
            </p:cNvPr>
            <p:cNvSpPr txBox="1"/>
            <p:nvPr/>
          </p:nvSpPr>
          <p:spPr>
            <a:xfrm>
              <a:off x="5676585" y="3365055"/>
              <a:ext cx="1050606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Systems and Relational Networks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419D2F8-B9CC-4EE2-84E7-FC7911505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83"/>
            <a:stretch/>
          </p:blipFill>
          <p:spPr>
            <a:xfrm>
              <a:off x="5876816" y="1788573"/>
              <a:ext cx="658761" cy="561372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D0A704-C6F8-425E-A3C3-9A3E9E34AC54}"/>
              </a:ext>
            </a:extLst>
          </p:cNvPr>
          <p:cNvGrpSpPr/>
          <p:nvPr/>
        </p:nvGrpSpPr>
        <p:grpSpPr>
          <a:xfrm>
            <a:off x="5724128" y="3955137"/>
            <a:ext cx="3252862" cy="859213"/>
            <a:chOff x="5724128" y="3955137"/>
            <a:chExt cx="3252862" cy="859213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638DB17-A03D-4367-B753-673565CFB328}"/>
                </a:ext>
              </a:extLst>
            </p:cNvPr>
            <p:cNvSpPr/>
            <p:nvPr/>
          </p:nvSpPr>
          <p:spPr>
            <a:xfrm rot="16200000">
              <a:off x="7177521" y="2501744"/>
              <a:ext cx="346076" cy="3252862"/>
            </a:xfrm>
            <a:prstGeom prst="leftBrace">
              <a:avLst>
                <a:gd name="adj1" fmla="val 56740"/>
                <a:gd name="adj2" fmla="val 50000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1CF749-4952-4B23-8977-1B91A1418C0D}"/>
                </a:ext>
              </a:extLst>
            </p:cNvPr>
            <p:cNvSpPr txBox="1"/>
            <p:nvPr/>
          </p:nvSpPr>
          <p:spPr>
            <a:xfrm>
              <a:off x="6459460" y="4383463"/>
              <a:ext cx="181652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latin typeface="Courier Prime" panose="02000409000000000000" pitchFamily="49" charset="0"/>
                </a:rPr>
                <a:t>Higher order objects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03E9159-BE25-43EC-A60E-58962A146345}"/>
              </a:ext>
            </a:extLst>
          </p:cNvPr>
          <p:cNvCxnSpPr/>
          <p:nvPr/>
        </p:nvCxnSpPr>
        <p:spPr>
          <a:xfrm flipV="1">
            <a:off x="683568" y="1273324"/>
            <a:ext cx="3960440" cy="2383897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85E700D-E8AC-4476-99C4-024EFC22FB90}"/>
              </a:ext>
            </a:extLst>
          </p:cNvPr>
          <p:cNvSpPr txBox="1"/>
          <p:nvPr/>
        </p:nvSpPr>
        <p:spPr>
          <a:xfrm rot="19693602">
            <a:off x="2659927" y="1569736"/>
            <a:ext cx="181652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>
                <a:latin typeface="Courier Prime" panose="02000409000000000000" pitchFamily="49" charset="0"/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1409118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72DBC4-1F98-405F-B7D4-367B3F0A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31" y="4562142"/>
            <a:ext cx="8208144" cy="998805"/>
          </a:xfrm>
        </p:spPr>
        <p:txBody>
          <a:bodyPr/>
          <a:lstStyle/>
          <a:p>
            <a:r>
              <a:rPr lang="en-GB"/>
              <a:t>How do these representations all relate? Cross reference each other?</a:t>
            </a:r>
          </a:p>
          <a:p>
            <a:pPr marL="0" indent="0">
              <a:buNone/>
            </a:pP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95EFC9-20CC-4D2F-A3F5-DB1F91D3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7" y="410829"/>
            <a:ext cx="4824533" cy="615553"/>
          </a:xfrm>
        </p:spPr>
        <p:txBody>
          <a:bodyPr/>
          <a:lstStyle/>
          <a:p>
            <a:r>
              <a:rPr lang="en-GB"/>
              <a:t>Use Rebar 4.0 as example</a:t>
            </a:r>
            <a:br>
              <a:rPr lang="en-GB"/>
            </a:b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AF2FEA-2BA0-464E-A44F-CB9682F612D0}"/>
              </a:ext>
            </a:extLst>
          </p:cNvPr>
          <p:cNvSpPr/>
          <p:nvPr/>
        </p:nvSpPr>
        <p:spPr>
          <a:xfrm>
            <a:off x="2873608" y="3594135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Floor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29CD0-9EF7-448D-A9E6-5B43A9A224F4}"/>
              </a:ext>
            </a:extLst>
          </p:cNvPr>
          <p:cNvSpPr/>
          <p:nvPr/>
        </p:nvSpPr>
        <p:spPr>
          <a:xfrm>
            <a:off x="349556" y="2153853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Rebar Intent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239704-7681-43FE-A987-4A07098EAC38}"/>
              </a:ext>
            </a:extLst>
          </p:cNvPr>
          <p:cNvSpPr/>
          <p:nvPr/>
        </p:nvSpPr>
        <p:spPr>
          <a:xfrm>
            <a:off x="3627815" y="2153853"/>
            <a:ext cx="1703823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Full 3D Rebar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7B2A7-AE01-4A90-BFA5-085E700461F0}"/>
              </a:ext>
            </a:extLst>
          </p:cNvPr>
          <p:cNvSpPr/>
          <p:nvPr/>
        </p:nvSpPr>
        <p:spPr>
          <a:xfrm>
            <a:off x="1983852" y="2153853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FCB89-94F3-4ABE-9464-E4B3406A1845}"/>
              </a:ext>
            </a:extLst>
          </p:cNvPr>
          <p:cNvSpPr/>
          <p:nvPr/>
        </p:nvSpPr>
        <p:spPr>
          <a:xfrm>
            <a:off x="5862483" y="2147390"/>
            <a:ext cx="1386542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3D Rebar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8FB708-2125-4BEB-A6D6-3FBD40461421}"/>
              </a:ext>
            </a:extLst>
          </p:cNvPr>
          <p:cNvSpPr/>
          <p:nvPr/>
        </p:nvSpPr>
        <p:spPr>
          <a:xfrm>
            <a:off x="4667996" y="3601510"/>
            <a:ext cx="1703823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3D Rebar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68E694-3500-4853-9C3D-028B0E59235F}"/>
              </a:ext>
            </a:extLst>
          </p:cNvPr>
          <p:cNvSpPr txBox="1"/>
          <p:nvPr/>
        </p:nvSpPr>
        <p:spPr>
          <a:xfrm>
            <a:off x="860452" y="3386696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>
                <a:latin typeface="+mn-lt"/>
              </a:rPr>
              <a:t>Revit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AD4012-4B3D-42A6-B7D9-839CFC3B2D45}"/>
              </a:ext>
            </a:extLst>
          </p:cNvPr>
          <p:cNvSpPr txBox="1"/>
          <p:nvPr/>
        </p:nvSpPr>
        <p:spPr>
          <a:xfrm>
            <a:off x="749709" y="1802074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F68AB-6D5C-432A-B272-081AFE324DB8}"/>
              </a:ext>
            </a:extLst>
          </p:cNvPr>
          <p:cNvSpPr txBox="1"/>
          <p:nvPr/>
        </p:nvSpPr>
        <p:spPr>
          <a:xfrm>
            <a:off x="2291047" y="1793947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Structure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481A95-C84F-441A-BB76-C0F60C71536E}"/>
              </a:ext>
            </a:extLst>
          </p:cNvPr>
          <p:cNvSpPr txBox="1"/>
          <p:nvPr/>
        </p:nvSpPr>
        <p:spPr>
          <a:xfrm>
            <a:off x="3959845" y="1784290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Structure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FA743-F417-4897-BCE8-F8AAC998BAC8}"/>
              </a:ext>
            </a:extLst>
          </p:cNvPr>
          <p:cNvSpPr txBox="1"/>
          <p:nvPr/>
        </p:nvSpPr>
        <p:spPr>
          <a:xfrm>
            <a:off x="6063208" y="1816880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Fabrication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5E294-6756-4F15-BA0B-24B2B1C56C26}"/>
              </a:ext>
            </a:extLst>
          </p:cNvPr>
          <p:cNvSpPr txBox="1"/>
          <p:nvPr/>
        </p:nvSpPr>
        <p:spPr>
          <a:xfrm>
            <a:off x="8124427" y="1793946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Site Survey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DB40C1-8482-48E1-AA30-64E53A346EC0}"/>
              </a:ext>
            </a:extLst>
          </p:cNvPr>
          <p:cNvSpPr/>
          <p:nvPr/>
        </p:nvSpPr>
        <p:spPr>
          <a:xfrm>
            <a:off x="7909346" y="2147389"/>
            <a:ext cx="1386542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3D Rebar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44784-239A-472F-98FC-856F423E6C5B}"/>
              </a:ext>
            </a:extLst>
          </p:cNvPr>
          <p:cNvSpPr txBox="1"/>
          <p:nvPr/>
        </p:nvSpPr>
        <p:spPr>
          <a:xfrm>
            <a:off x="5135028" y="3263586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Physical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6B19AE-67C1-4750-AE5F-7867DE38D02A}"/>
              </a:ext>
            </a:extLst>
          </p:cNvPr>
          <p:cNvSpPr/>
          <p:nvPr/>
        </p:nvSpPr>
        <p:spPr>
          <a:xfrm>
            <a:off x="631853" y="3680923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Slab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5B591B-4AB8-4833-9D7D-227FF31AE51F}"/>
              </a:ext>
            </a:extLst>
          </p:cNvPr>
          <p:cNvSpPr txBox="1"/>
          <p:nvPr/>
        </p:nvSpPr>
        <p:spPr>
          <a:xfrm>
            <a:off x="3239860" y="3263585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latin typeface="+mn-lt"/>
              </a:rPr>
              <a:t>Physical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B7A09-FC13-4BB1-A2A7-0D128CC6215E}"/>
              </a:ext>
            </a:extLst>
          </p:cNvPr>
          <p:cNvSpPr txBox="1"/>
          <p:nvPr/>
        </p:nvSpPr>
        <p:spPr>
          <a:xfrm>
            <a:off x="6897845" y="3621522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>
                <a:latin typeface="+mn-lt"/>
              </a:rPr>
              <a:t>Revit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F2401-8155-40C5-8810-6887D8BE0246}"/>
              </a:ext>
            </a:extLst>
          </p:cNvPr>
          <p:cNvSpPr/>
          <p:nvPr/>
        </p:nvSpPr>
        <p:spPr>
          <a:xfrm>
            <a:off x="6669246" y="3915749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Rebar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58A9F0-04F9-447F-888C-BED70756E06A}"/>
              </a:ext>
            </a:extLst>
          </p:cNvPr>
          <p:cNvSpPr txBox="1"/>
          <p:nvPr/>
        </p:nvSpPr>
        <p:spPr>
          <a:xfrm>
            <a:off x="8592236" y="3627987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>
                <a:latin typeface="+mn-lt"/>
              </a:rPr>
              <a:t>IFC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A412E7-78FB-4D3A-BCC6-1FCD808B3CB1}"/>
              </a:ext>
            </a:extLst>
          </p:cNvPr>
          <p:cNvSpPr/>
          <p:nvPr/>
        </p:nvSpPr>
        <p:spPr>
          <a:xfrm>
            <a:off x="8363637" y="3922214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Rebar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DDCFC-AD66-4522-BB55-2A4AE4B636C6}"/>
              </a:ext>
            </a:extLst>
          </p:cNvPr>
          <p:cNvSpPr txBox="1"/>
          <p:nvPr/>
        </p:nvSpPr>
        <p:spPr>
          <a:xfrm>
            <a:off x="-636509" y="1052180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>
                <a:latin typeface="+mn-lt"/>
              </a:rPr>
              <a:t>ETABS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23E669-8A33-4E5D-9542-DA2B320C3D35}"/>
              </a:ext>
            </a:extLst>
          </p:cNvPr>
          <p:cNvSpPr/>
          <p:nvPr/>
        </p:nvSpPr>
        <p:spPr>
          <a:xfrm>
            <a:off x="-865108" y="1346407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Slab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39E8B6-4E02-4F73-BEF5-EAA95AD0D5D4}"/>
              </a:ext>
            </a:extLst>
          </p:cNvPr>
          <p:cNvSpPr/>
          <p:nvPr/>
        </p:nvSpPr>
        <p:spPr>
          <a:xfrm>
            <a:off x="-1320453" y="2173047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Panel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6D90FF-120C-47DD-9FB7-030F0489C274}"/>
              </a:ext>
            </a:extLst>
          </p:cNvPr>
          <p:cNvSpPr txBox="1"/>
          <p:nvPr/>
        </p:nvSpPr>
        <p:spPr>
          <a:xfrm>
            <a:off x="-920300" y="1821268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Structure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D7797D-9B7F-4082-8BD5-5CA069FB64A8}"/>
              </a:ext>
            </a:extLst>
          </p:cNvPr>
          <p:cNvSpPr/>
          <p:nvPr/>
        </p:nvSpPr>
        <p:spPr>
          <a:xfrm>
            <a:off x="1098036" y="1378161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515910-7AA6-4D15-831E-228089AC0505}"/>
              </a:ext>
            </a:extLst>
          </p:cNvPr>
          <p:cNvSpPr txBox="1"/>
          <p:nvPr/>
        </p:nvSpPr>
        <p:spPr>
          <a:xfrm>
            <a:off x="1498189" y="1026382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Structure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BC714-A87E-461A-92CA-370795D4C48E}"/>
              </a:ext>
            </a:extLst>
          </p:cNvPr>
          <p:cNvSpPr txBox="1"/>
          <p:nvPr/>
        </p:nvSpPr>
        <p:spPr>
          <a:xfrm>
            <a:off x="-785223" y="3460469"/>
            <a:ext cx="103976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>
                <a:latin typeface="+mn-lt"/>
              </a:rPr>
              <a:t>IFC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1F0D1F-7869-4ADA-9303-63D139EEFF96}"/>
              </a:ext>
            </a:extLst>
          </p:cNvPr>
          <p:cNvSpPr/>
          <p:nvPr/>
        </p:nvSpPr>
        <p:spPr>
          <a:xfrm>
            <a:off x="-1013822" y="3754696"/>
            <a:ext cx="1496961" cy="3982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Slab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DF7966-E609-411C-8244-99B07BBEA768}"/>
              </a:ext>
            </a:extLst>
          </p:cNvPr>
          <p:cNvSpPr/>
          <p:nvPr/>
        </p:nvSpPr>
        <p:spPr>
          <a:xfrm>
            <a:off x="6964474" y="202555"/>
            <a:ext cx="1627762" cy="9260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Ledger GUIDS</a:t>
            </a:r>
          </a:p>
        </p:txBody>
      </p:sp>
    </p:spTree>
    <p:extLst>
      <p:ext uri="{BB962C8B-B14F-4D97-AF65-F5344CB8AC3E}">
        <p14:creationId xmlns:p14="http://schemas.microsoft.com/office/powerpoint/2010/main" val="282091427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>
            <a:extLst>
              <a:ext uri="{FF2B5EF4-FFF2-40B4-BE49-F238E27FC236}">
                <a16:creationId xmlns:a16="http://schemas.microsoft.com/office/drawing/2014/main" id="{386F3AB9-2CEB-446D-A583-098C394C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09" y="642369"/>
            <a:ext cx="2026151" cy="202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/>
          <p:cNvSpPr txBox="1"/>
          <p:nvPr/>
        </p:nvSpPr>
        <p:spPr>
          <a:xfrm>
            <a:off x="463221" y="4756672"/>
            <a:ext cx="153851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000" b="1" i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MATERIAL BEHAVIOR</a:t>
            </a:r>
            <a:endParaRPr sz="1000" i="1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3612903" y="4756672"/>
            <a:ext cx="203160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000" b="1" i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SYSTEM ANALYSIS</a:t>
            </a:r>
            <a:endParaRPr sz="1000" i="1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5161598" y="4756672"/>
            <a:ext cx="21534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000" b="1" i="1" spc="-5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HUMAN INTERACTION</a:t>
            </a:r>
            <a:endParaRPr sz="1000" i="1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18" name="object 15"/>
          <p:cNvSpPr/>
          <p:nvPr/>
        </p:nvSpPr>
        <p:spPr>
          <a:xfrm>
            <a:off x="463221" y="4541597"/>
            <a:ext cx="1664208" cy="123189"/>
          </a:xfrm>
          <a:custGeom>
            <a:avLst/>
            <a:gdLst/>
            <a:ahLst/>
            <a:cxnLst/>
            <a:rect l="l" t="t" r="r" b="b"/>
            <a:pathLst>
              <a:path w="2686685" h="123189">
                <a:moveTo>
                  <a:pt x="2625293" y="0"/>
                </a:moveTo>
                <a:lnTo>
                  <a:pt x="0" y="0"/>
                </a:lnTo>
                <a:lnTo>
                  <a:pt x="61290" y="61290"/>
                </a:lnTo>
                <a:lnTo>
                  <a:pt x="0" y="122580"/>
                </a:lnTo>
                <a:lnTo>
                  <a:pt x="2624455" y="122580"/>
                </a:lnTo>
                <a:lnTo>
                  <a:pt x="2686583" y="61290"/>
                </a:lnTo>
                <a:lnTo>
                  <a:pt x="2625293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3797592" y="4541597"/>
            <a:ext cx="1664208" cy="123189"/>
          </a:xfrm>
          <a:custGeom>
            <a:avLst/>
            <a:gdLst/>
            <a:ahLst/>
            <a:cxnLst/>
            <a:rect l="l" t="t" r="r" b="b"/>
            <a:pathLst>
              <a:path w="2886710" h="123189">
                <a:moveTo>
                  <a:pt x="2825305" y="0"/>
                </a:moveTo>
                <a:lnTo>
                  <a:pt x="0" y="0"/>
                </a:lnTo>
                <a:lnTo>
                  <a:pt x="61290" y="61290"/>
                </a:lnTo>
                <a:lnTo>
                  <a:pt x="0" y="122580"/>
                </a:lnTo>
                <a:lnTo>
                  <a:pt x="2824492" y="122580"/>
                </a:lnTo>
                <a:lnTo>
                  <a:pt x="2886608" y="61290"/>
                </a:lnTo>
                <a:lnTo>
                  <a:pt x="282530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5461800" y="4541597"/>
            <a:ext cx="1664208" cy="123189"/>
          </a:xfrm>
          <a:custGeom>
            <a:avLst/>
            <a:gdLst/>
            <a:ahLst/>
            <a:cxnLst/>
            <a:rect l="l" t="t" r="r" b="b"/>
            <a:pathLst>
              <a:path w="2686684" h="123189">
                <a:moveTo>
                  <a:pt x="2625280" y="0"/>
                </a:moveTo>
                <a:lnTo>
                  <a:pt x="0" y="0"/>
                </a:lnTo>
                <a:lnTo>
                  <a:pt x="61290" y="61290"/>
                </a:lnTo>
                <a:lnTo>
                  <a:pt x="0" y="122580"/>
                </a:lnTo>
                <a:lnTo>
                  <a:pt x="2624455" y="122580"/>
                </a:lnTo>
                <a:lnTo>
                  <a:pt x="2686570" y="61290"/>
                </a:lnTo>
                <a:lnTo>
                  <a:pt x="262528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">
            <a:extLst>
              <a:ext uri="{FF2B5EF4-FFF2-40B4-BE49-F238E27FC236}">
                <a16:creationId xmlns:a16="http://schemas.microsoft.com/office/drawing/2014/main" id="{A0C94CFB-32D1-4139-A60E-BA26FBAA4FD5}"/>
              </a:ext>
            </a:extLst>
          </p:cNvPr>
          <p:cNvSpPr txBox="1"/>
          <p:nvPr/>
        </p:nvSpPr>
        <p:spPr>
          <a:xfrm>
            <a:off x="2115782" y="4760591"/>
            <a:ext cx="153851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000" b="1" i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OBJECT ANALYSIS</a:t>
            </a:r>
            <a:endParaRPr sz="1000" i="1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C4195BCA-C7EB-495B-8979-FF89A0AE0EFF}"/>
              </a:ext>
            </a:extLst>
          </p:cNvPr>
          <p:cNvSpPr txBox="1"/>
          <p:nvPr/>
        </p:nvSpPr>
        <p:spPr>
          <a:xfrm>
            <a:off x="6699052" y="4756672"/>
            <a:ext cx="249703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000" b="1" i="1" spc="-5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/>
                <a:cs typeface="Segoe UI Semibold"/>
              </a:rPr>
              <a:t>INDIVIDUAL EXPERIENCE</a:t>
            </a:r>
            <a:endParaRPr sz="1000" i="1">
              <a:solidFill>
                <a:schemeClr val="tx1">
                  <a:lumMod val="65000"/>
                  <a:lumOff val="35000"/>
                </a:schemeClr>
              </a:solidFill>
              <a:latin typeface="Segoe UI Semibold"/>
              <a:cs typeface="Segoe UI Semibold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62010B90-2145-4160-B5B7-636CB8825FC9}"/>
              </a:ext>
            </a:extLst>
          </p:cNvPr>
          <p:cNvSpPr/>
          <p:nvPr/>
        </p:nvSpPr>
        <p:spPr>
          <a:xfrm>
            <a:off x="2133384" y="4541597"/>
            <a:ext cx="1664208" cy="123189"/>
          </a:xfrm>
          <a:custGeom>
            <a:avLst/>
            <a:gdLst/>
            <a:ahLst/>
            <a:cxnLst/>
            <a:rect l="l" t="t" r="r" b="b"/>
            <a:pathLst>
              <a:path w="2686685" h="123189">
                <a:moveTo>
                  <a:pt x="2625293" y="0"/>
                </a:moveTo>
                <a:lnTo>
                  <a:pt x="0" y="0"/>
                </a:lnTo>
                <a:lnTo>
                  <a:pt x="61290" y="61290"/>
                </a:lnTo>
                <a:lnTo>
                  <a:pt x="0" y="122580"/>
                </a:lnTo>
                <a:lnTo>
                  <a:pt x="2624455" y="122580"/>
                </a:lnTo>
                <a:lnTo>
                  <a:pt x="2686583" y="61290"/>
                </a:lnTo>
                <a:lnTo>
                  <a:pt x="2625293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F499530C-83A0-4138-BDF2-86AA9580FF05}"/>
              </a:ext>
            </a:extLst>
          </p:cNvPr>
          <p:cNvSpPr/>
          <p:nvPr/>
        </p:nvSpPr>
        <p:spPr>
          <a:xfrm>
            <a:off x="7115465" y="4538427"/>
            <a:ext cx="1664208" cy="123189"/>
          </a:xfrm>
          <a:custGeom>
            <a:avLst/>
            <a:gdLst/>
            <a:ahLst/>
            <a:cxnLst/>
            <a:rect l="l" t="t" r="r" b="b"/>
            <a:pathLst>
              <a:path w="2686684" h="123189">
                <a:moveTo>
                  <a:pt x="2625280" y="0"/>
                </a:moveTo>
                <a:lnTo>
                  <a:pt x="0" y="0"/>
                </a:lnTo>
                <a:lnTo>
                  <a:pt x="61290" y="61290"/>
                </a:lnTo>
                <a:lnTo>
                  <a:pt x="0" y="122580"/>
                </a:lnTo>
                <a:lnTo>
                  <a:pt x="2624455" y="122580"/>
                </a:lnTo>
                <a:lnTo>
                  <a:pt x="2686570" y="61290"/>
                </a:lnTo>
                <a:lnTo>
                  <a:pt x="262528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29B9FA91-5C11-4DD9-A667-B4C250FB7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6" y="553139"/>
            <a:ext cx="6188435" cy="666061"/>
          </a:xfrm>
        </p:spPr>
        <p:txBody>
          <a:bodyPr/>
          <a:lstStyle/>
          <a:p>
            <a:r>
              <a:rPr lang="en-GB"/>
              <a:t>Delivered Through One Open Source </a:t>
            </a:r>
            <a:r>
              <a:rPr lang="en-GB" err="1"/>
              <a:t>CodeBase</a:t>
            </a:r>
            <a:r>
              <a:rPr lang="en-GB"/>
              <a:t> = </a:t>
            </a:r>
            <a:r>
              <a:rPr lang="en-GB">
                <a:solidFill>
                  <a:srgbClr val="F9234D"/>
                </a:solidFill>
              </a:rPr>
              <a:t>BHoM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8AC102D-0C99-4BF2-8072-59CD56E8EEBC}"/>
              </a:ext>
            </a:extLst>
          </p:cNvPr>
          <p:cNvGrpSpPr/>
          <p:nvPr/>
        </p:nvGrpSpPr>
        <p:grpSpPr>
          <a:xfrm>
            <a:off x="401900" y="1591089"/>
            <a:ext cx="8453608" cy="382012"/>
            <a:chOff x="326065" y="2620931"/>
            <a:chExt cx="8453608" cy="38201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D4DF305-8925-40AA-BD01-56526D18090C}"/>
                </a:ext>
              </a:extLst>
            </p:cNvPr>
            <p:cNvCxnSpPr/>
            <p:nvPr/>
          </p:nvCxnSpPr>
          <p:spPr>
            <a:xfrm>
              <a:off x="326065" y="2623399"/>
              <a:ext cx="0" cy="3795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A3EF27C-7E86-4C1D-8489-F375767A7C6E}"/>
                </a:ext>
              </a:extLst>
            </p:cNvPr>
            <p:cNvCxnSpPr/>
            <p:nvPr/>
          </p:nvCxnSpPr>
          <p:spPr>
            <a:xfrm>
              <a:off x="8779673" y="2620931"/>
              <a:ext cx="0" cy="37954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BA242A1-244C-4D24-AC6A-8464D7F06C2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5" y="2810703"/>
              <a:ext cx="33743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E8A9B26-C401-4A13-9D27-80339E56CD3E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75" y="2810703"/>
              <a:ext cx="372189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0A45EF-FA9F-4ECD-ADA9-41BB77A06D55}"/>
              </a:ext>
            </a:extLst>
          </p:cNvPr>
          <p:cNvGrpSpPr/>
          <p:nvPr/>
        </p:nvGrpSpPr>
        <p:grpSpPr>
          <a:xfrm>
            <a:off x="5557118" y="2411411"/>
            <a:ext cx="1551495" cy="1904483"/>
            <a:chOff x="6948264" y="480707"/>
            <a:chExt cx="1567883" cy="192460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DDA8891-6311-44FB-A715-76991C78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9033" r="20147" b="30011"/>
            <a:stretch/>
          </p:blipFill>
          <p:spPr>
            <a:xfrm>
              <a:off x="7669420" y="753228"/>
              <a:ext cx="606567" cy="103534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8C02242-E80E-4B87-AD67-F754F02D53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3" t="20148" r="51747" b="30011"/>
            <a:stretch/>
          </p:blipFill>
          <p:spPr>
            <a:xfrm>
              <a:off x="7084647" y="480707"/>
              <a:ext cx="614204" cy="1091351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694801-EB30-43CF-913F-9815653FB972}"/>
                </a:ext>
              </a:extLst>
            </p:cNvPr>
            <p:cNvSpPr txBox="1"/>
            <p:nvPr/>
          </p:nvSpPr>
          <p:spPr>
            <a:xfrm>
              <a:off x="6948264" y="1897476"/>
              <a:ext cx="1567883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Transdisciplinary</a:t>
              </a:r>
            </a:p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Buildings and Habitats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E49ADE-3B2E-475F-AB11-EFF94DB39FD8}"/>
              </a:ext>
            </a:extLst>
          </p:cNvPr>
          <p:cNvGrpSpPr/>
          <p:nvPr/>
        </p:nvGrpSpPr>
        <p:grpSpPr>
          <a:xfrm>
            <a:off x="3940399" y="2650551"/>
            <a:ext cx="1537555" cy="1553099"/>
            <a:chOff x="5624629" y="1872398"/>
            <a:chExt cx="1630235" cy="2004471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FB25299-7F79-4FBB-9423-E89039B52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20"/>
            <a:stretch/>
          </p:blipFill>
          <p:spPr>
            <a:xfrm>
              <a:off x="6216295" y="1893512"/>
              <a:ext cx="1038569" cy="115327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E5468CB-E441-48E9-8A5A-23C60D23C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020"/>
            <a:stretch/>
          </p:blipFill>
          <p:spPr>
            <a:xfrm>
              <a:off x="5639655" y="2504527"/>
              <a:ext cx="702358" cy="55472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9FCA7F-B624-441A-948E-7C2E774C0EB7}"/>
                </a:ext>
              </a:extLst>
            </p:cNvPr>
            <p:cNvSpPr txBox="1"/>
            <p:nvPr/>
          </p:nvSpPr>
          <p:spPr>
            <a:xfrm>
              <a:off x="5816710" y="3369038"/>
              <a:ext cx="1050606" cy="5078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Systems and Relational Networks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921E3C34-B955-445C-9851-A945C46A2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783"/>
            <a:stretch/>
          </p:blipFill>
          <p:spPr>
            <a:xfrm>
              <a:off x="5624629" y="1872398"/>
              <a:ext cx="658761" cy="56137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1DA2E6A-6587-4E00-B3B0-54D36E7725BE}"/>
              </a:ext>
            </a:extLst>
          </p:cNvPr>
          <p:cNvGrpSpPr/>
          <p:nvPr/>
        </p:nvGrpSpPr>
        <p:grpSpPr>
          <a:xfrm>
            <a:off x="2657609" y="2547921"/>
            <a:ext cx="900700" cy="1574861"/>
            <a:chOff x="4054437" y="1968170"/>
            <a:chExt cx="1140296" cy="1993793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037BBB61-63DA-40D1-BCA3-8D2DAA0DD7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22"/>
            <a:stretch/>
          </p:blipFill>
          <p:spPr>
            <a:xfrm rot="10800000">
              <a:off x="4249460" y="2766598"/>
              <a:ext cx="819904" cy="707402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5B8B00A8-3CB5-45C1-838B-E46A369F0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06"/>
            <a:stretch/>
          </p:blipFill>
          <p:spPr>
            <a:xfrm>
              <a:off x="4249460" y="1968170"/>
              <a:ext cx="945273" cy="792089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E22505-374F-4D44-A2D0-415857F0E656}"/>
                </a:ext>
              </a:extLst>
            </p:cNvPr>
            <p:cNvSpPr txBox="1"/>
            <p:nvPr/>
          </p:nvSpPr>
          <p:spPr>
            <a:xfrm>
              <a:off x="4054437" y="3792686"/>
              <a:ext cx="10506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Elements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355D15E-B391-4691-8EFB-529692F590BC}"/>
              </a:ext>
            </a:extLst>
          </p:cNvPr>
          <p:cNvGrpSpPr/>
          <p:nvPr/>
        </p:nvGrpSpPr>
        <p:grpSpPr>
          <a:xfrm>
            <a:off x="1439116" y="2449511"/>
            <a:ext cx="1050606" cy="1792777"/>
            <a:chOff x="2614890" y="2720907"/>
            <a:chExt cx="1050606" cy="179277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E6847D-E7D7-444B-A3D8-6A98A2DB0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94"/>
            <a:stretch/>
          </p:blipFill>
          <p:spPr>
            <a:xfrm>
              <a:off x="2792000" y="3328683"/>
              <a:ext cx="715967" cy="583562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36BE56B9-79E0-49AE-A470-768CECE74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475"/>
            <a:stretch/>
          </p:blipFill>
          <p:spPr>
            <a:xfrm>
              <a:off x="2831526" y="2720907"/>
              <a:ext cx="528765" cy="45222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23D55CC-8076-448D-86A8-9F86D64167D0}"/>
                </a:ext>
              </a:extLst>
            </p:cNvPr>
            <p:cNvSpPr txBox="1"/>
            <p:nvPr/>
          </p:nvSpPr>
          <p:spPr>
            <a:xfrm>
              <a:off x="2614890" y="4175130"/>
              <a:ext cx="105060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Primitive Objects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0D1A6A6-A447-4212-94C3-483B5FC00FFC}"/>
              </a:ext>
            </a:extLst>
          </p:cNvPr>
          <p:cNvGrpSpPr/>
          <p:nvPr/>
        </p:nvGrpSpPr>
        <p:grpSpPr>
          <a:xfrm>
            <a:off x="251535" y="2528300"/>
            <a:ext cx="1050606" cy="742902"/>
            <a:chOff x="1479003" y="4200464"/>
            <a:chExt cx="1050606" cy="742902"/>
          </a:xfrm>
        </p:grpSpPr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0F78F113-D8B5-436A-BA60-AF4871C6F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281"/>
            <a:stretch/>
          </p:blipFill>
          <p:spPr>
            <a:xfrm>
              <a:off x="1653784" y="4200464"/>
              <a:ext cx="652751" cy="507316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9DD932-B568-43BF-9A25-B735DB2AA65F}"/>
                </a:ext>
              </a:extLst>
            </p:cNvPr>
            <p:cNvSpPr txBox="1"/>
            <p:nvPr/>
          </p:nvSpPr>
          <p:spPr>
            <a:xfrm>
              <a:off x="1479003" y="4774089"/>
              <a:ext cx="10506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Quantities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E29879-C5F3-418D-9C3D-C97F17831358}"/>
              </a:ext>
            </a:extLst>
          </p:cNvPr>
          <p:cNvGrpSpPr/>
          <p:nvPr/>
        </p:nvGrpSpPr>
        <p:grpSpPr>
          <a:xfrm>
            <a:off x="339466" y="3397568"/>
            <a:ext cx="894320" cy="859871"/>
            <a:chOff x="284933" y="4575041"/>
            <a:chExt cx="1401569" cy="134758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D4BE568-255E-49BF-AEEE-78AD5079739D}"/>
                </a:ext>
              </a:extLst>
            </p:cNvPr>
            <p:cNvGrpSpPr/>
            <p:nvPr/>
          </p:nvGrpSpPr>
          <p:grpSpPr>
            <a:xfrm>
              <a:off x="519958" y="4575041"/>
              <a:ext cx="814392" cy="793847"/>
              <a:chOff x="1266923" y="4363034"/>
              <a:chExt cx="814392" cy="793847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B27B9FC5-0F33-4EE5-B1ED-1DD9D30AAF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769" b="29039"/>
              <a:stretch/>
            </p:blipFill>
            <p:spPr>
              <a:xfrm>
                <a:off x="1384054" y="4363034"/>
                <a:ext cx="697259" cy="384830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EC90DA76-295D-4D23-9085-C3EB8185E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6923" y="4651478"/>
                <a:ext cx="505403" cy="505403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5580600E-9C84-4C5A-A233-673C214098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962" t="15769" b="29039"/>
              <a:stretch/>
            </p:blipFill>
            <p:spPr>
              <a:xfrm>
                <a:off x="1711502" y="4732866"/>
                <a:ext cx="369813" cy="38483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B6A31A-0AB7-4B63-A0B5-03939B56288A}"/>
                </a:ext>
              </a:extLst>
            </p:cNvPr>
            <p:cNvSpPr txBox="1"/>
            <p:nvPr/>
          </p:nvSpPr>
          <p:spPr>
            <a:xfrm>
              <a:off x="284933" y="5392043"/>
              <a:ext cx="1401569" cy="5305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Primitive Properties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615840-0A61-4EDF-94FE-518ECD1D6567}"/>
              </a:ext>
            </a:extLst>
          </p:cNvPr>
          <p:cNvGrpSpPr/>
          <p:nvPr/>
        </p:nvGrpSpPr>
        <p:grpSpPr>
          <a:xfrm>
            <a:off x="7150890" y="2607803"/>
            <a:ext cx="1551495" cy="1605935"/>
            <a:chOff x="7150890" y="2607803"/>
            <a:chExt cx="1551495" cy="160593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2B5D2B8-FFD9-44CF-9BB2-AB96CA046FCE}"/>
                </a:ext>
              </a:extLst>
            </p:cNvPr>
            <p:cNvSpPr txBox="1"/>
            <p:nvPr/>
          </p:nvSpPr>
          <p:spPr>
            <a:xfrm>
              <a:off x="7150890" y="3875184"/>
              <a:ext cx="1551495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>
                  <a:latin typeface="Courier Prime" panose="02000409000000000000" pitchFamily="49" charset="0"/>
                </a:rPr>
                <a:t>Qualia and Health and Wellbeing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FA2072-887D-49E9-9158-EFBBB2E07C0D}"/>
                </a:ext>
              </a:extLst>
            </p:cNvPr>
            <p:cNvGrpSpPr/>
            <p:nvPr/>
          </p:nvGrpSpPr>
          <p:grpSpPr>
            <a:xfrm>
              <a:off x="7408402" y="2607803"/>
              <a:ext cx="1171427" cy="823326"/>
              <a:chOff x="7408402" y="2607803"/>
              <a:chExt cx="1171427" cy="82332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5089DB33-9377-4678-A6FE-E3709B873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08402" y="2661912"/>
                <a:ext cx="760220" cy="769217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CF902C2-FA21-49FC-AAD0-31A002F14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069465" y="2607803"/>
                <a:ext cx="510364" cy="404613"/>
              </a:xfrm>
              <a:prstGeom prst="rect">
                <a:avLst/>
              </a:prstGeom>
            </p:spPr>
          </p:pic>
        </p:grpSp>
      </p:grpSp>
      <p:sp>
        <p:nvSpPr>
          <p:cNvPr id="110" name="Content Placeholder 1">
            <a:extLst>
              <a:ext uri="{FF2B5EF4-FFF2-40B4-BE49-F238E27FC236}">
                <a16:creationId xmlns:a16="http://schemas.microsoft.com/office/drawing/2014/main" id="{CE2AD6B9-CC64-4CC6-92C6-261A097DB74F}"/>
              </a:ext>
            </a:extLst>
          </p:cNvPr>
          <p:cNvSpPr txBox="1">
            <a:spLocks/>
          </p:cNvSpPr>
          <p:nvPr/>
        </p:nvSpPr>
        <p:spPr>
          <a:xfrm>
            <a:off x="426316" y="1081492"/>
            <a:ext cx="3701899" cy="59638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15995" indent="-215995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215995" indent="-215995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995" indent="-215995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4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AAE6"/>
              </a:buClr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Integrated Object Model</a:t>
            </a:r>
            <a:b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</a:br>
            <a:r>
              <a:rPr lang="en-GB" sz="1400">
                <a:solidFill>
                  <a:srgbClr val="3F3F3F"/>
                </a:solidFill>
              </a:rPr>
              <a:t>Composition -&gt; higher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order concepts</a:t>
            </a:r>
          </a:p>
        </p:txBody>
      </p:sp>
    </p:spTree>
    <p:extLst>
      <p:ext uri="{BB962C8B-B14F-4D97-AF65-F5344CB8AC3E}">
        <p14:creationId xmlns:p14="http://schemas.microsoft.com/office/powerpoint/2010/main" val="19612974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E4275-9DA3-49C3-A5B1-23C11E56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/>
              </a:rPr>
              <a:t>Common Object Model</a:t>
            </a:r>
            <a:br>
              <a:rPr lang="en-GB"/>
            </a:b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C99-428C-42B5-9481-D49C1A9F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026382"/>
            <a:ext cx="6613486" cy="39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461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E4275-9DA3-49C3-A5B1-23C11E56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/>
              </a:rPr>
              <a:t>Common Object Model</a:t>
            </a:r>
            <a:br>
              <a:rPr lang="en-GB"/>
            </a:br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73C99-428C-42B5-9481-D49C1A9F0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" y="1026382"/>
            <a:ext cx="6613486" cy="39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FAD637-F2F9-4B2E-982C-F3404A15D58A}"/>
              </a:ext>
            </a:extLst>
          </p:cNvPr>
          <p:cNvSpPr txBox="1"/>
          <p:nvPr/>
        </p:nvSpPr>
        <p:spPr>
          <a:xfrm>
            <a:off x="185490" y="3336823"/>
            <a:ext cx="145895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>
                <a:latin typeface="Courier Prime" panose="02000409000000000000" pitchFamily="49" charset="0"/>
              </a:rPr>
              <a:t>Analytical</a:t>
            </a:r>
          </a:p>
          <a:p>
            <a:r>
              <a:rPr lang="en-GB" sz="1600" dirty="0">
                <a:latin typeface="Courier Prime" panose="02000409000000000000" pitchFamily="49" charset="0"/>
              </a:rPr>
              <a:t>Physical</a:t>
            </a:r>
          </a:p>
          <a:p>
            <a:r>
              <a:rPr lang="en-GB" sz="1600" dirty="0">
                <a:latin typeface="Courier Prime" panose="02000409000000000000" pitchFamily="49" charset="0"/>
              </a:rPr>
              <a:t>Dimensional</a:t>
            </a:r>
          </a:p>
          <a:p>
            <a:r>
              <a:rPr lang="en-GB" sz="1600" dirty="0">
                <a:latin typeface="Courier Prime" panose="02000409000000000000" pitchFamily="49" charset="0"/>
              </a:rPr>
              <a:t>Numerical</a:t>
            </a:r>
          </a:p>
          <a:p>
            <a:endParaRPr lang="en-GB" sz="1600" dirty="0">
              <a:latin typeface="Courier Prime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2768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1795C-F91E-4CB2-9402-9BCC6F4F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7" y="410829"/>
            <a:ext cx="4824533" cy="307777"/>
          </a:xfrm>
        </p:spPr>
        <p:txBody>
          <a:bodyPr/>
          <a:lstStyle/>
          <a:p>
            <a:r>
              <a:rPr lang="en-GB"/>
              <a:t>Types of Adapter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FC240-58BF-45E5-B64A-BF61DC70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CA745CD-3612-4869-A47A-60441A1959BE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9F33A3-D0B9-45C8-A0D8-BA4915FEB9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22657" y="1906162"/>
            <a:ext cx="1804455" cy="20639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C03C77-F8A4-491A-ABE5-764FCCDA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089905"/>
            <a:ext cx="2172011" cy="1918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1E18DE-4BD9-4207-BE04-08A525F4C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211" y="2089905"/>
            <a:ext cx="2317454" cy="191821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CAFF5F72-9B7B-46C2-9633-8E18FD8CFF2A}"/>
              </a:ext>
            </a:extLst>
          </p:cNvPr>
          <p:cNvGrpSpPr/>
          <p:nvPr/>
        </p:nvGrpSpPr>
        <p:grpSpPr>
          <a:xfrm>
            <a:off x="4420222" y="1990797"/>
            <a:ext cx="2527857" cy="1921491"/>
            <a:chOff x="4420222" y="1990797"/>
            <a:chExt cx="2527857" cy="1921491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8F98DC0-23FF-48D4-BE11-BEEF8AF7B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0222" y="2421028"/>
              <a:ext cx="2527857" cy="149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0D4234-4DB0-4BD2-AE61-870AA175A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38179" y="2503743"/>
              <a:ext cx="1798233" cy="7319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DF3BCA-A80D-400A-A9CA-6D65D35EB7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22"/>
            <a:stretch/>
          </p:blipFill>
          <p:spPr>
            <a:xfrm rot="10800000">
              <a:off x="5296644" y="1990797"/>
              <a:ext cx="237212" cy="20466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A06078-1B73-4E73-B8E7-22330B43D4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06"/>
            <a:stretch/>
          </p:blipFill>
          <p:spPr>
            <a:xfrm>
              <a:off x="5018598" y="2006971"/>
              <a:ext cx="199992" cy="16758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665C2C-C215-4B89-915C-C2BFF9AF227A}"/>
                </a:ext>
              </a:extLst>
            </p:cNvPr>
            <p:cNvSpPr/>
            <p:nvPr/>
          </p:nvSpPr>
          <p:spPr>
            <a:xfrm>
              <a:off x="5637296" y="2048060"/>
              <a:ext cx="211826" cy="8217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2D033B-3879-4BD6-9809-39338C77ADEE}"/>
                </a:ext>
              </a:extLst>
            </p:cNvPr>
            <p:cNvSpPr/>
            <p:nvPr/>
          </p:nvSpPr>
          <p:spPr>
            <a:xfrm>
              <a:off x="5977421" y="2048060"/>
              <a:ext cx="211826" cy="8217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16F056-708E-4523-AC51-70C550BEFC38}"/>
                </a:ext>
              </a:extLst>
            </p:cNvPr>
            <p:cNvSpPr/>
            <p:nvPr/>
          </p:nvSpPr>
          <p:spPr>
            <a:xfrm>
              <a:off x="6298874" y="2048060"/>
              <a:ext cx="211826" cy="8217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B83DEE-FA7C-448F-A005-FD90F5FE3C23}"/>
                </a:ext>
              </a:extLst>
            </p:cNvPr>
            <p:cNvCxnSpPr>
              <a:stCxn id="14" idx="2"/>
            </p:cNvCxnSpPr>
            <p:nvPr/>
          </p:nvCxnSpPr>
          <p:spPr>
            <a:xfrm flipH="1">
              <a:off x="5064125" y="2174554"/>
              <a:ext cx="54469" cy="340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A4CFC1-4B61-4E96-ABE7-50EB1B9DB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3087" y="2197138"/>
              <a:ext cx="148275" cy="317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6EF66B-B8D9-49D7-9488-C871815F397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5118594" y="2174554"/>
              <a:ext cx="238034" cy="362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8F3CE52-CEE6-496A-87AC-B1A24C51E89F}"/>
                </a:ext>
              </a:extLst>
            </p:cNvPr>
            <p:cNvCxnSpPr>
              <a:cxnSpLocks/>
            </p:cNvCxnSpPr>
            <p:nvPr/>
          </p:nvCxnSpPr>
          <p:spPr>
            <a:xfrm>
              <a:off x="5374862" y="2215533"/>
              <a:ext cx="111538" cy="299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075B4B-6D11-4929-ABBB-70C44EF381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5201" y="2214995"/>
              <a:ext cx="108128" cy="328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F9E13A-C84F-486F-8B8D-117E4304EBA9}"/>
                </a:ext>
              </a:extLst>
            </p:cNvPr>
            <p:cNvCxnSpPr/>
            <p:nvPr/>
          </p:nvCxnSpPr>
          <p:spPr>
            <a:xfrm flipH="1">
              <a:off x="6083476" y="2145713"/>
              <a:ext cx="54469" cy="340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690671-271E-4E93-B7DF-8DCD6DCE4D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438" y="2168297"/>
              <a:ext cx="148275" cy="317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EC481F1-4F7E-4BEF-82E6-5F8276667B54}"/>
                </a:ext>
              </a:extLst>
            </p:cNvPr>
            <p:cNvCxnSpPr>
              <a:cxnSpLocks/>
            </p:cNvCxnSpPr>
            <p:nvPr/>
          </p:nvCxnSpPr>
          <p:spPr>
            <a:xfrm>
              <a:off x="6137945" y="2145713"/>
              <a:ext cx="238034" cy="362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82C3DFD-6416-486C-86C8-4200ADDC5666}"/>
                </a:ext>
              </a:extLst>
            </p:cNvPr>
            <p:cNvCxnSpPr>
              <a:cxnSpLocks/>
            </p:cNvCxnSpPr>
            <p:nvPr/>
          </p:nvCxnSpPr>
          <p:spPr>
            <a:xfrm>
              <a:off x="6394213" y="2186692"/>
              <a:ext cx="111538" cy="299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5693C8-6FF0-4803-A093-28A581D02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4552" y="2186154"/>
              <a:ext cx="108128" cy="3284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80A04B-C7A4-4475-BCD5-F2ED6204FB34}"/>
                </a:ext>
              </a:extLst>
            </p:cNvPr>
            <p:cNvSpPr/>
            <p:nvPr/>
          </p:nvSpPr>
          <p:spPr>
            <a:xfrm>
              <a:off x="4786313" y="2048060"/>
              <a:ext cx="66766" cy="8217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C1DE1C1-5E56-41FD-AFE4-73BC6C2D9376}"/>
                </a:ext>
              </a:extLst>
            </p:cNvPr>
            <p:cNvCxnSpPr>
              <a:cxnSpLocks/>
              <a:stCxn id="35" idx="5"/>
            </p:cNvCxnSpPr>
            <p:nvPr/>
          </p:nvCxnSpPr>
          <p:spPr>
            <a:xfrm>
              <a:off x="4843301" y="2118204"/>
              <a:ext cx="221895" cy="3897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46EA66-62E7-474E-893B-E4C06109E540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4819696" y="2130239"/>
              <a:ext cx="40988" cy="4132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0F17907-D33E-4CA4-A431-327C33EA7A0D}"/>
                  </a:ext>
                </a:extLst>
              </p14:cNvPr>
              <p14:cNvContentPartPr/>
              <p14:nvPr/>
            </p14:nvContentPartPr>
            <p14:xfrm>
              <a:off x="3612335" y="2290645"/>
              <a:ext cx="312120" cy="532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0F17907-D33E-4CA4-A431-327C33EA7A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3335" y="2281645"/>
                <a:ext cx="3297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4FD1035-1DE8-456D-804B-E40C66EE8ABE}"/>
                  </a:ext>
                </a:extLst>
              </p14:cNvPr>
              <p14:cNvContentPartPr/>
              <p14:nvPr/>
            </p14:nvContentPartPr>
            <p14:xfrm>
              <a:off x="3787655" y="2320165"/>
              <a:ext cx="372960" cy="544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4FD1035-1DE8-456D-804B-E40C66EE8A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78655" y="2311159"/>
                <a:ext cx="390600" cy="561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69F64AB-619D-4AC8-BB18-C7541689B336}"/>
                  </a:ext>
                </a:extLst>
              </p14:cNvPr>
              <p14:cNvContentPartPr/>
              <p14:nvPr/>
            </p14:nvContentPartPr>
            <p14:xfrm>
              <a:off x="3447095" y="3047005"/>
              <a:ext cx="742680" cy="788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69F64AB-619D-4AC8-BB18-C7541689B3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8095" y="3038005"/>
                <a:ext cx="76032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23F200D-AA2A-4264-BEE9-8383499BCB71}"/>
                  </a:ext>
                </a:extLst>
              </p14:cNvPr>
              <p14:cNvContentPartPr/>
              <p14:nvPr/>
            </p14:nvContentPartPr>
            <p14:xfrm>
              <a:off x="2441615" y="2126845"/>
              <a:ext cx="811800" cy="716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23F200D-AA2A-4264-BEE9-8383499BCB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32615" y="2117845"/>
                <a:ext cx="829440" cy="73404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DB0232A1-5ADF-4D87-8439-9E95A78DADA9}"/>
              </a:ext>
            </a:extLst>
          </p:cNvPr>
          <p:cNvSpPr txBox="1"/>
          <p:nvPr/>
        </p:nvSpPr>
        <p:spPr>
          <a:xfrm>
            <a:off x="4786313" y="1377234"/>
            <a:ext cx="167819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>
                <a:latin typeface="+mn-lt"/>
              </a:rPr>
              <a:t>Showing connections to BHoM Types (simple as type is referenced by adapter)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F66969-47F9-4883-A7B0-49C9CECBEBC2}"/>
              </a:ext>
            </a:extLst>
          </p:cNvPr>
          <p:cNvSpPr txBox="1"/>
          <p:nvPr/>
        </p:nvSpPr>
        <p:spPr>
          <a:xfrm>
            <a:off x="7285788" y="1502814"/>
            <a:ext cx="167819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>
                <a:latin typeface="+mn-lt"/>
              </a:rPr>
              <a:t>Matrix (could show push vs pull) or CRUD methods?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4FB901-1CF9-40AA-B293-444F2596D8BA}"/>
              </a:ext>
            </a:extLst>
          </p:cNvPr>
          <p:cNvSpPr txBox="1"/>
          <p:nvPr/>
        </p:nvSpPr>
        <p:spPr>
          <a:xfrm>
            <a:off x="2441615" y="1539153"/>
            <a:ext cx="1678192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>
                <a:latin typeface="+mn-lt"/>
              </a:rPr>
              <a:t>Hub diagram </a:t>
            </a:r>
          </a:p>
          <a:p>
            <a:r>
              <a:rPr lang="en-GB" sz="1050">
                <a:latin typeface="+mn-lt"/>
              </a:rPr>
              <a:t>Grouped by disciple/classification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FFBE86-BAB0-45A1-9D4D-DFC2BC786A59}"/>
              </a:ext>
            </a:extLst>
          </p:cNvPr>
          <p:cNvSpPr txBox="1"/>
          <p:nvPr/>
        </p:nvSpPr>
        <p:spPr>
          <a:xfrm>
            <a:off x="246718" y="1644882"/>
            <a:ext cx="1678192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050">
                <a:latin typeface="+mn-lt"/>
              </a:rPr>
              <a:t>Simple list of available adapters</a:t>
            </a:r>
          </a:p>
        </p:txBody>
      </p:sp>
    </p:spTree>
    <p:extLst>
      <p:ext uri="{BB962C8B-B14F-4D97-AF65-F5344CB8AC3E}">
        <p14:creationId xmlns:p14="http://schemas.microsoft.com/office/powerpoint/2010/main" val="616649141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74DD3A-B725-43EE-875E-86AA4AA3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ffectLst/>
              </a:rPr>
              <a:t>Three reasons:</a:t>
            </a:r>
          </a:p>
          <a:p>
            <a:pPr marL="0" indent="0">
              <a:buNone/>
            </a:pPr>
            <a:r>
              <a:rPr lang="en-GB">
                <a:effectLst/>
              </a:rPr>
              <a:t> </a:t>
            </a:r>
            <a:endParaRPr lang="en-GB"/>
          </a:p>
          <a:p>
            <a:pPr marL="216000" lvl="1" indent="0">
              <a:buNone/>
            </a:pPr>
            <a:r>
              <a:rPr lang="en-GB"/>
              <a:t>A. S</a:t>
            </a:r>
            <a:r>
              <a:rPr lang="en-GB">
                <a:effectLst/>
              </a:rPr>
              <a:t>tandardising engine methods for performing universal calculations </a:t>
            </a:r>
          </a:p>
          <a:p>
            <a:pPr marL="216000" lvl="1" indent="0">
              <a:buNone/>
            </a:pPr>
            <a:endParaRPr lang="en-GB"/>
          </a:p>
          <a:p>
            <a:pPr marL="216000" lvl="1" indent="0">
              <a:buNone/>
            </a:pPr>
            <a:r>
              <a:rPr lang="en-GB">
                <a:effectLst/>
              </a:rPr>
              <a:t>B. Standardising means for consuming, visualisation and reporting elements</a:t>
            </a:r>
          </a:p>
          <a:p>
            <a:pPr marL="216000" lvl="1" indent="0">
              <a:buNone/>
            </a:pPr>
            <a:r>
              <a:rPr lang="en-GB">
                <a:effectLst/>
              </a:rPr>
              <a:t> </a:t>
            </a:r>
            <a:endParaRPr lang="en-GB"/>
          </a:p>
          <a:p>
            <a:pPr marL="216000" lvl="1" indent="0">
              <a:buNone/>
            </a:pPr>
            <a:r>
              <a:rPr lang="en-GB">
                <a:effectLst/>
              </a:rPr>
              <a:t>C. Relate multiple representations together, convert and derive relative representations. casting relationships across transdisciplinary elements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1E4275-9DA3-49C3-A5B1-23C11E56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/>
              </a:rPr>
              <a:t>Why all the interfaces on Elements?</a:t>
            </a: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360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26CD62-081E-4FBB-B7CE-42D68E253B8A}"/>
              </a:ext>
            </a:extLst>
          </p:cNvPr>
          <p:cNvSpPr txBox="1"/>
          <p:nvPr/>
        </p:nvSpPr>
        <p:spPr>
          <a:xfrm>
            <a:off x="176749" y="337283"/>
            <a:ext cx="510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1" indent="0">
              <a:buNone/>
            </a:pPr>
            <a:r>
              <a:rPr lang="en-GB"/>
              <a:t>A. S</a:t>
            </a:r>
            <a:r>
              <a:rPr lang="en-GB">
                <a:effectLst/>
              </a:rPr>
              <a:t>tandardising engine methods for performing universal calculations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F30DF-0E60-4237-98E5-78575601E1A3}"/>
              </a:ext>
            </a:extLst>
          </p:cNvPr>
          <p:cNvSpPr txBox="1"/>
          <p:nvPr/>
        </p:nvSpPr>
        <p:spPr>
          <a:xfrm>
            <a:off x="876300" y="1767840"/>
            <a:ext cx="41605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>
                <a:latin typeface="+mn-lt"/>
              </a:rPr>
              <a:t>Spatial Engine – Model Laundry</a:t>
            </a:r>
          </a:p>
          <a:p>
            <a:pPr marL="285750" indent="-285750">
              <a:buFontTx/>
              <a:buChar char="-"/>
            </a:pPr>
            <a:r>
              <a:rPr lang="en-GB" sz="1600">
                <a:latin typeface="+mn-lt"/>
              </a:rPr>
              <a:t>Graph and topology queries - </a:t>
            </a:r>
            <a:r>
              <a:rPr lang="en-GB" sz="1600" err="1">
                <a:latin typeface="+mn-lt"/>
              </a:rPr>
              <a:t>Graphflow</a:t>
            </a:r>
            <a:endParaRPr lang="en-GB" sz="160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GB" sz="1600">
                <a:latin typeface="+mn-lt"/>
              </a:rPr>
              <a:t>Matter Engine</a:t>
            </a:r>
          </a:p>
          <a:p>
            <a:pPr marL="285750" indent="-285750">
              <a:buFontTx/>
              <a:buChar char="-"/>
            </a:pPr>
            <a:r>
              <a:rPr lang="en-GB" sz="1600">
                <a:latin typeface="+mn-lt"/>
              </a:rPr>
              <a:t>Life Cycle Assessment</a:t>
            </a:r>
          </a:p>
          <a:p>
            <a:pPr marL="285750" indent="-285750">
              <a:buFontTx/>
              <a:buChar char="-"/>
            </a:pPr>
            <a:r>
              <a:rPr lang="en-GB" sz="1600">
                <a:latin typeface="+mn-lt"/>
              </a:rPr>
              <a:t>Data processing and analytics</a:t>
            </a:r>
          </a:p>
          <a:p>
            <a:pPr marL="285750" indent="-285750">
              <a:buFontTx/>
              <a:buChar char="-"/>
            </a:pPr>
            <a:endParaRPr lang="en-GB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636015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E0031F-85FE-4116-A24A-DBD495DC2388}"/>
              </a:ext>
            </a:extLst>
          </p:cNvPr>
          <p:cNvGrpSpPr/>
          <p:nvPr/>
        </p:nvGrpSpPr>
        <p:grpSpPr>
          <a:xfrm>
            <a:off x="2769111" y="3213103"/>
            <a:ext cx="2736111" cy="792088"/>
            <a:chOff x="3304187" y="2536822"/>
            <a:chExt cx="2736111" cy="7920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331EC9-A1B4-4C4D-A2C2-E1F37AE94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722"/>
            <a:stretch/>
          </p:blipFill>
          <p:spPr>
            <a:xfrm rot="10800000">
              <a:off x="4169788" y="2579165"/>
              <a:ext cx="819904" cy="7074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84F365-5C06-4E89-A81D-09F371F419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06"/>
            <a:stretch/>
          </p:blipFill>
          <p:spPr>
            <a:xfrm>
              <a:off x="3304187" y="2536822"/>
              <a:ext cx="945273" cy="7920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860080-2EF6-4270-849E-C56629D7F279}"/>
                </a:ext>
              </a:extLst>
            </p:cNvPr>
            <p:cNvSpPr txBox="1"/>
            <p:nvPr/>
          </p:nvSpPr>
          <p:spPr>
            <a:xfrm>
              <a:off x="4989692" y="2812089"/>
              <a:ext cx="105060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100" err="1">
                  <a:latin typeface="Courier Prime" panose="02000409000000000000" pitchFamily="49" charset="0"/>
                </a:rPr>
                <a:t>IElements</a:t>
              </a:r>
              <a:endParaRPr lang="en-GB" sz="1100">
                <a:latin typeface="Courier Prime" panose="02000409000000000000" pitchFamily="49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D5B8D5F-14B2-410A-A93A-5BAAFA341C0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719" y="3219297"/>
            <a:ext cx="662157" cy="6461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680D72-7214-4257-BB93-BBAB9A0E84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397" y="2455951"/>
            <a:ext cx="1018800" cy="792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B2E0D9-33AE-4E78-AE6F-556AF06A12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1"/>
          <a:stretch/>
        </p:blipFill>
        <p:spPr>
          <a:xfrm>
            <a:off x="581719" y="4039174"/>
            <a:ext cx="662157" cy="51462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B6EEB-11E0-40B0-A87A-27EEA7A83BC9}"/>
              </a:ext>
            </a:extLst>
          </p:cNvPr>
          <p:cNvGrpSpPr/>
          <p:nvPr/>
        </p:nvGrpSpPr>
        <p:grpSpPr>
          <a:xfrm>
            <a:off x="747338" y="4875213"/>
            <a:ext cx="464269" cy="520454"/>
            <a:chOff x="3187272" y="4773613"/>
            <a:chExt cx="460009" cy="5156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E3E79D-8634-4845-BC95-4C09D9B52F70}"/>
                </a:ext>
              </a:extLst>
            </p:cNvPr>
            <p:cNvSpPr/>
            <p:nvPr/>
          </p:nvSpPr>
          <p:spPr>
            <a:xfrm>
              <a:off x="3187272" y="4773613"/>
              <a:ext cx="317500" cy="5061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2513C3-A88E-471B-87C1-AD3CF065AD0C}"/>
                </a:ext>
              </a:extLst>
            </p:cNvPr>
            <p:cNvSpPr/>
            <p:nvPr/>
          </p:nvSpPr>
          <p:spPr>
            <a:xfrm>
              <a:off x="3557473" y="5199483"/>
              <a:ext cx="89808" cy="89808"/>
            </a:xfrm>
            <a:prstGeom prst="ellipse">
              <a:avLst/>
            </a:prstGeom>
            <a:solidFill>
              <a:srgbClr val="F6234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1A2DA3D-CC30-43E7-850C-DAC568CBE1D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220" y="1611287"/>
            <a:ext cx="849154" cy="7920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FFF7B9-80AD-4D6A-8117-7370C0B8788B}"/>
              </a:ext>
            </a:extLst>
          </p:cNvPr>
          <p:cNvSpPr txBox="1"/>
          <p:nvPr/>
        </p:nvSpPr>
        <p:spPr>
          <a:xfrm>
            <a:off x="1356879" y="3498153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>
                <a:latin typeface="Courier Prime" panose="02000409000000000000" pitchFamily="49" charset="0"/>
              </a:rPr>
              <a:t>Dimensional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8A6F7-8FD5-44BC-B8FC-0C7A9F41F708}"/>
              </a:ext>
            </a:extLst>
          </p:cNvPr>
          <p:cNvSpPr txBox="1"/>
          <p:nvPr/>
        </p:nvSpPr>
        <p:spPr>
          <a:xfrm>
            <a:off x="1356879" y="4267702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>
                <a:latin typeface="Courier Prime" panose="02000409000000000000" pitchFamily="49" charset="0"/>
              </a:rPr>
              <a:t>Quantities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8C52-9926-454D-AF96-41DF0EAC8EF6}"/>
              </a:ext>
            </a:extLst>
          </p:cNvPr>
          <p:cNvSpPr txBox="1"/>
          <p:nvPr/>
        </p:nvSpPr>
        <p:spPr>
          <a:xfrm>
            <a:off x="1356879" y="5045994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>
                <a:latin typeface="Courier Prime" panose="02000409000000000000" pitchFamily="49" charset="0"/>
              </a:rPr>
              <a:t>Base Object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0A70B0-9496-4A53-95EE-1FD2974E2E48}"/>
              </a:ext>
            </a:extLst>
          </p:cNvPr>
          <p:cNvSpPr txBox="1"/>
          <p:nvPr/>
        </p:nvSpPr>
        <p:spPr>
          <a:xfrm>
            <a:off x="1356879" y="2758558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>
                <a:latin typeface="Courier Prime" panose="02000409000000000000" pitchFamily="49" charset="0"/>
              </a:rPr>
              <a:t>Geometry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7C6EF-018F-44EF-89B3-217A9408DA3B}"/>
              </a:ext>
            </a:extLst>
          </p:cNvPr>
          <p:cNvSpPr txBox="1"/>
          <p:nvPr/>
        </p:nvSpPr>
        <p:spPr>
          <a:xfrm>
            <a:off x="1356879" y="1930582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>
                <a:latin typeface="Courier Prime" panose="02000409000000000000" pitchFamily="49" charset="0"/>
              </a:rPr>
              <a:t>Analytical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9B2AE4D-0453-4439-9D48-D378306950A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5011" y="1460035"/>
            <a:ext cx="819905" cy="7459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5061DF7-19E0-4BA8-801A-6DF7004968E1}"/>
              </a:ext>
            </a:extLst>
          </p:cNvPr>
          <p:cNvSpPr txBox="1"/>
          <p:nvPr/>
        </p:nvSpPr>
        <p:spPr>
          <a:xfrm>
            <a:off x="4498708" y="1748385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err="1">
                <a:latin typeface="Courier Prime" panose="02000409000000000000" pitchFamily="49" charset="0"/>
              </a:rPr>
              <a:t>IResults</a:t>
            </a:r>
            <a:endParaRPr lang="en-GB" sz="1100">
              <a:latin typeface="Courier Prime" panose="02000409000000000000" pitchFamily="49" charset="0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6ED029D1-3757-40DD-BEB4-12C8711788D7}"/>
              </a:ext>
            </a:extLst>
          </p:cNvPr>
          <p:cNvSpPr/>
          <p:nvPr/>
        </p:nvSpPr>
        <p:spPr>
          <a:xfrm>
            <a:off x="5379941" y="1611288"/>
            <a:ext cx="339918" cy="2256806"/>
          </a:xfrm>
          <a:prstGeom prst="rightBrace">
            <a:avLst>
              <a:gd name="adj1" fmla="val 53167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FFECC0-85B0-4EDB-8C85-28DE06D31611}"/>
              </a:ext>
            </a:extLst>
          </p:cNvPr>
          <p:cNvSpPr txBox="1"/>
          <p:nvPr/>
        </p:nvSpPr>
        <p:spPr>
          <a:xfrm>
            <a:off x="6012628" y="3240388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>
                <a:latin typeface="Courier Prime" panose="02000409000000000000" pitchFamily="49" charset="0"/>
              </a:rPr>
              <a:t>Graphics</a:t>
            </a:r>
          </a:p>
        </p:txBody>
      </p:sp>
      <p:pic>
        <p:nvPicPr>
          <p:cNvPr id="1026" name="Picture 2" descr="3d Icons">
            <a:extLst>
              <a:ext uri="{FF2B5EF4-FFF2-40B4-BE49-F238E27FC236}">
                <a16:creationId xmlns:a16="http://schemas.microsoft.com/office/drawing/2014/main" id="{C5DF09D2-111A-445D-A664-F5E8460CF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58" y="2170481"/>
            <a:ext cx="1154545" cy="11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8C4C79-A67E-4F9B-BF10-66EAE4DEACA4}"/>
              </a:ext>
            </a:extLst>
          </p:cNvPr>
          <p:cNvSpPr txBox="1"/>
          <p:nvPr/>
        </p:nvSpPr>
        <p:spPr>
          <a:xfrm>
            <a:off x="7424860" y="2262851"/>
            <a:ext cx="144509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>
                <a:latin typeface="+mn-lt"/>
              </a:rPr>
              <a:t>Game Engines </a:t>
            </a:r>
          </a:p>
          <a:p>
            <a:pPr algn="ctr"/>
            <a:r>
              <a:rPr lang="en-GB" sz="1600">
                <a:latin typeface="+mn-lt"/>
              </a:rPr>
              <a:t>+ </a:t>
            </a:r>
          </a:p>
          <a:p>
            <a:pPr algn="ctr"/>
            <a:r>
              <a:rPr lang="en-GB" sz="1600">
                <a:latin typeface="+mn-lt"/>
              </a:rPr>
              <a:t>3D Viewers</a:t>
            </a:r>
          </a:p>
          <a:p>
            <a:pPr algn="ctr"/>
            <a:r>
              <a:rPr lang="en-GB" sz="1600">
                <a:latin typeface="+mn-lt"/>
              </a:rPr>
              <a:t>+</a:t>
            </a:r>
          </a:p>
          <a:p>
            <a:pPr algn="ctr"/>
            <a:r>
              <a:rPr lang="en-GB" sz="1600">
                <a:latin typeface="+mn-lt"/>
              </a:rPr>
              <a:t>Dashboards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26CD62-081E-4FBB-B7CE-42D68E253B8A}"/>
              </a:ext>
            </a:extLst>
          </p:cNvPr>
          <p:cNvSpPr txBox="1"/>
          <p:nvPr/>
        </p:nvSpPr>
        <p:spPr>
          <a:xfrm>
            <a:off x="176749" y="337283"/>
            <a:ext cx="510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1" indent="0">
              <a:buNone/>
            </a:pPr>
            <a:r>
              <a:rPr lang="en-GB">
                <a:effectLst/>
              </a:rPr>
              <a:t>B. Standardising means for consuming, visualisation and reporting elements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20674-9D09-4CBB-9349-7836DA176D1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2754" y="2299894"/>
            <a:ext cx="699732" cy="7074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5A30F5-EEC3-44CD-95F7-D228D827AD03}"/>
              </a:ext>
            </a:extLst>
          </p:cNvPr>
          <p:cNvSpPr txBox="1"/>
          <p:nvPr/>
        </p:nvSpPr>
        <p:spPr>
          <a:xfrm>
            <a:off x="4422143" y="2554322"/>
            <a:ext cx="105060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100" err="1">
                <a:latin typeface="Courier Prime" panose="02000409000000000000" pitchFamily="49" charset="0"/>
              </a:rPr>
              <a:t>IGeometry</a:t>
            </a:r>
            <a:endParaRPr lang="en-GB" sz="1100">
              <a:latin typeface="Courier Prime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807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F26CD62-081E-4FBB-B7CE-42D68E253B8A}"/>
              </a:ext>
            </a:extLst>
          </p:cNvPr>
          <p:cNvSpPr txBox="1"/>
          <p:nvPr/>
        </p:nvSpPr>
        <p:spPr>
          <a:xfrm>
            <a:off x="176749" y="337283"/>
            <a:ext cx="7908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1" indent="0">
              <a:buNone/>
            </a:pPr>
            <a:r>
              <a:rPr lang="en-GB">
                <a:effectLst/>
              </a:rPr>
              <a:t>C. Relate multiple representations together, convert and derive relative representations. casting relationships across transdisciplinary elements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CEEBEC-E658-4A23-A8F6-B4DD2AEC2B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20148" r="51747" b="30011"/>
          <a:stretch/>
        </p:blipFill>
        <p:spPr>
          <a:xfrm>
            <a:off x="4178067" y="1141520"/>
            <a:ext cx="607784" cy="1079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6C0A5C-0D3F-4196-8B49-59E3AE427A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9033" r="20147" b="30011"/>
          <a:stretch/>
        </p:blipFill>
        <p:spPr>
          <a:xfrm>
            <a:off x="4170876" y="2607274"/>
            <a:ext cx="600227" cy="1024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0CCE8-3713-4E55-BB66-4F1A8AADC8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0"/>
          <a:stretch/>
        </p:blipFill>
        <p:spPr>
          <a:xfrm>
            <a:off x="2993003" y="2672747"/>
            <a:ext cx="979526" cy="893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AA854-240A-4A6C-A8D3-C5340988922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2872" y="2652216"/>
            <a:ext cx="912779" cy="9618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0DBA8-B67B-4D44-94C8-00991DFE7D4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8646" y="2584655"/>
            <a:ext cx="933794" cy="943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8A6D88-6344-43BD-BA38-39B23AAC26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20"/>
          <a:stretch/>
        </p:blipFill>
        <p:spPr>
          <a:xfrm>
            <a:off x="5143623" y="2783693"/>
            <a:ext cx="848427" cy="550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6320EC-44E4-44D3-9E95-05D522FB9D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6"/>
          <a:stretch/>
        </p:blipFill>
        <p:spPr>
          <a:xfrm>
            <a:off x="3113620" y="3998114"/>
            <a:ext cx="746655" cy="625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08CC0-51C0-47A5-83F7-81C36059050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2"/>
          <a:stretch/>
        </p:blipFill>
        <p:spPr>
          <a:xfrm rot="10800000">
            <a:off x="5035939" y="3979567"/>
            <a:ext cx="746656" cy="6442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1911C8-01AD-4A1A-89C8-870F14722460}"/>
              </a:ext>
            </a:extLst>
          </p:cNvPr>
          <p:cNvSpPr txBox="1"/>
          <p:nvPr/>
        </p:nvSpPr>
        <p:spPr>
          <a:xfrm>
            <a:off x="339213" y="3998114"/>
            <a:ext cx="11872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err="1">
                <a:latin typeface="+mn-lt"/>
              </a:rPr>
              <a:t>IElements</a:t>
            </a:r>
            <a:endParaRPr lang="en-GB" sz="160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6308B-ED76-4004-890F-22B3D50DBFCA}"/>
              </a:ext>
            </a:extLst>
          </p:cNvPr>
          <p:cNvSpPr txBox="1"/>
          <p:nvPr/>
        </p:nvSpPr>
        <p:spPr>
          <a:xfrm>
            <a:off x="339212" y="2889696"/>
            <a:ext cx="118724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err="1">
                <a:latin typeface="+mn-lt"/>
              </a:rPr>
              <a:t>IModel</a:t>
            </a:r>
            <a:endParaRPr lang="en-GB" sz="1600">
              <a:latin typeface="+mn-lt"/>
            </a:endParaRPr>
          </a:p>
          <a:p>
            <a:r>
              <a:rPr lang="en-GB" sz="1600" err="1">
                <a:latin typeface="+mn-lt"/>
              </a:rPr>
              <a:t>ISystem</a:t>
            </a:r>
            <a:r>
              <a:rPr lang="en-GB" sz="1600">
                <a:latin typeface="+mn-lt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2629B-CE40-4127-BD69-755071B9C034}"/>
              </a:ext>
            </a:extLst>
          </p:cNvPr>
          <p:cNvSpPr txBox="1"/>
          <p:nvPr/>
        </p:nvSpPr>
        <p:spPr>
          <a:xfrm>
            <a:off x="339212" y="1444211"/>
            <a:ext cx="16436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>
                <a:latin typeface="+mn-lt"/>
              </a:rPr>
              <a:t>Transdisciplinary</a:t>
            </a:r>
          </a:p>
          <a:p>
            <a:r>
              <a:rPr lang="en-GB" sz="1600">
                <a:latin typeface="+mn-lt"/>
              </a:rPr>
              <a:t>Scripts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11E4239-7E09-4FFC-9735-EB24DB646EF5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rot="5400000" flipH="1" flipV="1">
            <a:off x="2823302" y="1297452"/>
            <a:ext cx="970724" cy="17388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BA4C494-D802-4944-9812-219859D7EC0F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rot="5400000" flipH="1" flipV="1">
            <a:off x="3334789" y="1829470"/>
            <a:ext cx="991255" cy="6953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FA4C78-79D7-4CE2-9BBA-AB6F88FA7F10}"/>
              </a:ext>
            </a:extLst>
          </p:cNvPr>
          <p:cNvCxnSpPr>
            <a:cxnSpLocks/>
            <a:stCxn id="10" idx="0"/>
            <a:endCxn id="3" idx="3"/>
          </p:cNvCxnSpPr>
          <p:nvPr/>
        </p:nvCxnSpPr>
        <p:spPr>
          <a:xfrm rot="16200000" flipV="1">
            <a:off x="4625744" y="1841600"/>
            <a:ext cx="1102201" cy="781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F60E4FF-0D90-4307-988E-FF6E50E65232}"/>
              </a:ext>
            </a:extLst>
          </p:cNvPr>
          <p:cNvCxnSpPr>
            <a:cxnSpLocks/>
            <a:stCxn id="8" idx="0"/>
            <a:endCxn id="3" idx="3"/>
          </p:cNvCxnSpPr>
          <p:nvPr/>
        </p:nvCxnSpPr>
        <p:spPr>
          <a:xfrm rot="16200000" flipV="1">
            <a:off x="5274116" y="1193228"/>
            <a:ext cx="903163" cy="18796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B03CB3-A5D9-4BAA-B474-F036B1D5C52D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3482766" y="3566326"/>
            <a:ext cx="4182" cy="4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D96D6F-4F82-4BAC-B55E-D0DA020AD2E2}"/>
              </a:ext>
            </a:extLst>
          </p:cNvPr>
          <p:cNvCxnSpPr>
            <a:cxnSpLocks/>
          </p:cNvCxnSpPr>
          <p:nvPr/>
        </p:nvCxnSpPr>
        <p:spPr>
          <a:xfrm>
            <a:off x="5567837" y="3418003"/>
            <a:ext cx="0" cy="513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7F058B-9C99-45A5-9B3F-CD9E2BF68535}"/>
              </a:ext>
            </a:extLst>
          </p:cNvPr>
          <p:cNvCxnSpPr>
            <a:cxnSpLocks/>
          </p:cNvCxnSpPr>
          <p:nvPr/>
        </p:nvCxnSpPr>
        <p:spPr>
          <a:xfrm>
            <a:off x="4469446" y="2177120"/>
            <a:ext cx="0" cy="40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38164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2 x image slide">
  <a:themeElements>
    <a:clrScheme name="Custom 3">
      <a:dk1>
        <a:srgbClr val="000000"/>
      </a:dk1>
      <a:lt1>
        <a:srgbClr val="FFFFFF"/>
      </a:lt1>
      <a:dk2>
        <a:srgbClr val="3F3F3F"/>
      </a:dk2>
      <a:lt2>
        <a:srgbClr val="FFFFFF"/>
      </a:lt2>
      <a:accent1>
        <a:srgbClr val="8F72B0"/>
      </a:accent1>
      <a:accent2>
        <a:srgbClr val="C4D600"/>
      </a:accent2>
      <a:accent3>
        <a:srgbClr val="E63187"/>
      </a:accent3>
      <a:accent4>
        <a:srgbClr val="00B0F0"/>
      </a:accent4>
      <a:accent5>
        <a:srgbClr val="1C3660"/>
      </a:accent5>
      <a:accent6>
        <a:srgbClr val="EB671C"/>
      </a:accent6>
      <a:hlink>
        <a:srgbClr val="000000"/>
      </a:hlink>
      <a:folHlink>
        <a:srgbClr val="8B8B8B"/>
      </a:folHlink>
    </a:clrScheme>
    <a:fontScheme name="Custom 1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Standard Template [blank] 2021 v01.pptx" id="{94BE72E1-6794-484D-B0B2-8484ED176E79}" vid="{66D15344-BD73-4CE4-9F4F-4A4B23383A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FA7CFF1C81B459C8C8A0CBCFB40F2" ma:contentTypeVersion="16" ma:contentTypeDescription="Create a new document." ma:contentTypeScope="" ma:versionID="a111ee3a9239522dc36c153ef5a5f5d9">
  <xsd:schema xmlns:xsd="http://www.w3.org/2001/XMLSchema" xmlns:xs="http://www.w3.org/2001/XMLSchema" xmlns:p="http://schemas.microsoft.com/office/2006/metadata/properties" xmlns:ns2="e74c0b3d-8e57-4cf3-9304-eb65ad151062" xmlns:ns3="591eb16f-64ff-4486-93c2-d535483c5460" xmlns:ns4="8f7a92c5-f891-48be-92b1-40f67a03cf11" targetNamespace="http://schemas.microsoft.com/office/2006/metadata/properties" ma:root="true" ma:fieldsID="41d3e1ff2a1e05d30f43c1569db05896" ns2:_="" ns3:_="" ns4:_="">
    <xsd:import namespace="e74c0b3d-8e57-4cf3-9304-eb65ad151062"/>
    <xsd:import namespace="591eb16f-64ff-4486-93c2-d535483c5460"/>
    <xsd:import namespace="8f7a92c5-f891-48be-92b1-40f67a03c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Release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c0b3d-8e57-4cf3-9304-eb65ad1510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Release" ma:index="15" nillable="true" ma:displayName="Release" ma:default="Alpha" ma:format="RadioButtons" ma:internalName="Release">
      <xsd:simpleType>
        <xsd:restriction base="dms:Choice">
          <xsd:enumeration value="Alpha"/>
          <xsd:enumeration value="Beta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3fa978b-cdad-45a5-877c-f631a0e6dfe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eb16f-64ff-4486-93c2-d535483c54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7a92c5-f891-48be-92b1-40f67a03cf11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2604345-a2aa-4a71-bc16-8cb62d52cb90}" ma:internalName="TaxCatchAll" ma:showField="CatchAllData" ma:web="591eb16f-64ff-4486-93c2-d535483c54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lease xmlns="e74c0b3d-8e57-4cf3-9304-eb65ad151062">Alpha</Release>
    <TaxCatchAll xmlns="8f7a92c5-f891-48be-92b1-40f67a03cf11" xsi:nil="true"/>
    <lcf76f155ced4ddcb4097134ff3c332f xmlns="e74c0b3d-8e57-4cf3-9304-eb65ad15106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117CF9-2745-4E8C-A855-F99500A2896F}"/>
</file>

<file path=customXml/itemProps2.xml><?xml version="1.0" encoding="utf-8"?>
<ds:datastoreItem xmlns:ds="http://schemas.openxmlformats.org/officeDocument/2006/customXml" ds:itemID="{6F6D30E5-9697-4F6D-9980-871D771F38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BE91E8-0B55-4D0B-BF91-CFAF97705FEF}">
  <ds:schemaRefs>
    <ds:schemaRef ds:uri="e74c0b3d-8e57-4cf3-9304-eb65ad151062"/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1_Standard Template [blank]</Template>
  <TotalTime>825</TotalTime>
  <Words>328</Words>
  <Application>Microsoft Office PowerPoint</Application>
  <PresentationFormat>On-screen Show (16:10)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Prime</vt:lpstr>
      <vt:lpstr>Segoe UI</vt:lpstr>
      <vt:lpstr>Segoe UI Bold</vt:lpstr>
      <vt:lpstr>Segoe UI Light</vt:lpstr>
      <vt:lpstr>Segoe UI Semibold</vt:lpstr>
      <vt:lpstr>Wingdings</vt:lpstr>
      <vt:lpstr>2 x image slide</vt:lpstr>
      <vt:lpstr>Enables Creation of Higher order abstractions of knowhow</vt:lpstr>
      <vt:lpstr>PowerPoint Presentation</vt:lpstr>
      <vt:lpstr>Common Object Model </vt:lpstr>
      <vt:lpstr>Common Object Model </vt:lpstr>
      <vt:lpstr>Types of Adapter Diagram</vt:lpstr>
      <vt:lpstr>Why all the interfaces on Elements? </vt:lpstr>
      <vt:lpstr>PowerPoint Presentation</vt:lpstr>
      <vt:lpstr>PowerPoint Presentation</vt:lpstr>
      <vt:lpstr>PowerPoint Presentation</vt:lpstr>
      <vt:lpstr>Use Rebar 4.0 as example </vt:lpstr>
    </vt:vector>
  </TitlesOfParts>
  <Company>BuroHappold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Enables Creation of Higher order abstractions of knowhow</dc:title>
  <dc:creator>Al Fisher</dc:creator>
  <cp:lastModifiedBy>Al Fisher</cp:lastModifiedBy>
  <cp:revision>1</cp:revision>
  <dcterms:created xsi:type="dcterms:W3CDTF">2021-07-21T09:39:31Z</dcterms:created>
  <dcterms:modified xsi:type="dcterms:W3CDTF">2021-08-06T09:34:53Z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0x010100494FA7CFF1C81B459C8C8A0CBCFB40F2</vt:lpwstr>
  </property>
</Properties>
</file>