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38"/>
  </p:notesMasterIdLst>
  <p:sldIdLst>
    <p:sldId id="352" r:id="rId4"/>
    <p:sldId id="348" r:id="rId5"/>
    <p:sldId id="353" r:id="rId6"/>
    <p:sldId id="354" r:id="rId7"/>
    <p:sldId id="322" r:id="rId8"/>
    <p:sldId id="330" r:id="rId9"/>
    <p:sldId id="355" r:id="rId10"/>
    <p:sldId id="356" r:id="rId11"/>
    <p:sldId id="373" r:id="rId12"/>
    <p:sldId id="374" r:id="rId13"/>
    <p:sldId id="376" r:id="rId14"/>
    <p:sldId id="377" r:id="rId15"/>
    <p:sldId id="357" r:id="rId16"/>
    <p:sldId id="384" r:id="rId17"/>
    <p:sldId id="385" r:id="rId18"/>
    <p:sldId id="388" r:id="rId19"/>
    <p:sldId id="390" r:id="rId20"/>
    <p:sldId id="389" r:id="rId21"/>
    <p:sldId id="391" r:id="rId22"/>
    <p:sldId id="392" r:id="rId23"/>
    <p:sldId id="359" r:id="rId24"/>
    <p:sldId id="360" r:id="rId25"/>
    <p:sldId id="393" r:id="rId26"/>
    <p:sldId id="401" r:id="rId27"/>
    <p:sldId id="394" r:id="rId28"/>
    <p:sldId id="403" r:id="rId29"/>
    <p:sldId id="402" r:id="rId30"/>
    <p:sldId id="400" r:id="rId31"/>
    <p:sldId id="395" r:id="rId32"/>
    <p:sldId id="315" r:id="rId33"/>
    <p:sldId id="398" r:id="rId34"/>
    <p:sldId id="396" r:id="rId35"/>
    <p:sldId id="399" r:id="rId36"/>
    <p:sldId id="34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E4B754-4DC3-4C8C-A1F4-2338646C9EE7}"/>
              </a:ext>
            </a:extLst>
          </p:cNvPr>
          <p:cNvSpPr/>
          <p:nvPr userDrawn="1"/>
        </p:nvSpPr>
        <p:spPr>
          <a:xfrm>
            <a:off x="3657599" y="1899950"/>
            <a:ext cx="7513502" cy="32903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A8F155-823F-4390-AE29-9A42370F64A6}"/>
              </a:ext>
            </a:extLst>
          </p:cNvPr>
          <p:cNvSpPr/>
          <p:nvPr userDrawn="1"/>
        </p:nvSpPr>
        <p:spPr>
          <a:xfrm rot="20400000">
            <a:off x="1053734" y="2229400"/>
            <a:ext cx="2882538" cy="341376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C13F41-5597-4231-A25B-47601CDF8AD2}"/>
              </a:ext>
            </a:extLst>
          </p:cNvPr>
          <p:cNvSpPr/>
          <p:nvPr userDrawn="1"/>
        </p:nvSpPr>
        <p:spPr>
          <a:xfrm rot="20640000">
            <a:off x="1079861" y="2203273"/>
            <a:ext cx="2882538" cy="341376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F551B5-EF5A-4E99-9B90-F47D4F11157A}"/>
              </a:ext>
            </a:extLst>
          </p:cNvPr>
          <p:cNvSpPr/>
          <p:nvPr userDrawn="1"/>
        </p:nvSpPr>
        <p:spPr>
          <a:xfrm rot="20971299">
            <a:off x="1114697" y="2133601"/>
            <a:ext cx="2882538" cy="34137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629FDF1-9B7E-40A0-996F-464F0CA54B1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971299">
            <a:off x="1195968" y="2286619"/>
            <a:ext cx="2598070" cy="2355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6D43AD6-D84A-4B72-9E96-43E1EDE52F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7D3BA0-44B2-46FB-BA46-78FD682AE5C1}"/>
              </a:ext>
            </a:extLst>
          </p:cNvPr>
          <p:cNvSpPr/>
          <p:nvPr userDrawn="1"/>
        </p:nvSpPr>
        <p:spPr>
          <a:xfrm>
            <a:off x="3397776" y="2717708"/>
            <a:ext cx="8794226" cy="240487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0A6085AF-8312-488B-915E-3BE34B5C5510}"/>
              </a:ext>
            </a:extLst>
          </p:cNvPr>
          <p:cNvGrpSpPr/>
          <p:nvPr userDrawn="1"/>
        </p:nvGrpSpPr>
        <p:grpSpPr>
          <a:xfrm>
            <a:off x="733478" y="1571013"/>
            <a:ext cx="2664296" cy="4683693"/>
            <a:chOff x="445712" y="1449040"/>
            <a:chExt cx="2113018" cy="3924176"/>
          </a:xfrm>
        </p:grpSpPr>
        <p:sp>
          <p:nvSpPr>
            <p:cNvPr id="4" name="Rounded Rectangle 4">
              <a:extLst>
                <a:ext uri="{FF2B5EF4-FFF2-40B4-BE49-F238E27FC236}">
                  <a16:creationId xmlns:a16="http://schemas.microsoft.com/office/drawing/2014/main" id="{987062C0-05F8-45F0-B431-A19091845A6E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36F36A2D-8114-4DFF-A3D8-17822CB5516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33248F87-4C2B-4D9B-AA39-3A4B18A791A5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7">
                <a:extLst>
                  <a:ext uri="{FF2B5EF4-FFF2-40B4-BE49-F238E27FC236}">
                    <a16:creationId xmlns:a16="http://schemas.microsoft.com/office/drawing/2014/main" id="{D0598808-64A4-46FF-8C2E-8181D5893297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8">
                <a:extLst>
                  <a:ext uri="{FF2B5EF4-FFF2-40B4-BE49-F238E27FC236}">
                    <a16:creationId xmlns:a16="http://schemas.microsoft.com/office/drawing/2014/main" id="{26624B40-E7CF-4F22-BFA1-A58EE30E3011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E2500DA-59F0-43FA-B844-EF2A2432917E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21396" y="1982583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AF56A3-FC83-406A-AFD7-E86D5DFA60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C835C0B-210D-4629-BE2F-68A3232EEFED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B407F4-FA9B-41E2-B866-400B7FB08B9D}"/>
              </a:ext>
            </a:extLst>
          </p:cNvPr>
          <p:cNvSpPr/>
          <p:nvPr userDrawn="1"/>
        </p:nvSpPr>
        <p:spPr>
          <a:xfrm>
            <a:off x="0" y="3356993"/>
            <a:ext cx="12192000" cy="35010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1DC724-E671-4841-94FA-260EF60C81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2657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3001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>
            <a:extLst>
              <a:ext uri="{FF2B5EF4-FFF2-40B4-BE49-F238E27FC236}">
                <a16:creationId xmlns:a16="http://schemas.microsoft.com/office/drawing/2014/main" id="{2A5EFF17-8A1F-4EFE-B5A6-8F6566FC2C4A}"/>
              </a:ext>
            </a:extLst>
          </p:cNvPr>
          <p:cNvSpPr/>
          <p:nvPr userDrawn="1"/>
        </p:nvSpPr>
        <p:spPr>
          <a:xfrm>
            <a:off x="3546532" y="605216"/>
            <a:ext cx="7739777" cy="5654186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0ED0584-F2C3-41AF-BC8C-4F3494A5506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925665" y="786795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9AEEB82-EF4B-4E96-BE47-1E2CB5E153B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351534" y="786795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E7D6D49-3726-40D2-84D9-00D261A0C6C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7404" y="786795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Rectangle 48">
            <a:extLst>
              <a:ext uri="{FF2B5EF4-FFF2-40B4-BE49-F238E27FC236}">
                <a16:creationId xmlns:a16="http://schemas.microsoft.com/office/drawing/2014/main" id="{C9A7D53C-AAD7-4C4F-98FE-989DB8C4E4AE}"/>
              </a:ext>
            </a:extLst>
          </p:cNvPr>
          <p:cNvSpPr/>
          <p:nvPr userDrawn="1"/>
        </p:nvSpPr>
        <p:spPr>
          <a:xfrm>
            <a:off x="3777404" y="3657674"/>
            <a:ext cx="2160000" cy="648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6D70F945-0B47-41F2-9A4C-80A8C0FA560F}"/>
              </a:ext>
            </a:extLst>
          </p:cNvPr>
          <p:cNvSpPr/>
          <p:nvPr userDrawn="1"/>
        </p:nvSpPr>
        <p:spPr>
          <a:xfrm>
            <a:off x="6351534" y="3647370"/>
            <a:ext cx="2160000" cy="648000"/>
          </a:xfrm>
          <a:prstGeom prst="rect">
            <a:avLst/>
          </a:prstGeom>
          <a:solidFill>
            <a:schemeClr val="accent3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1A9B0014-97D3-4A1F-8DD0-65E1878FEC29}"/>
              </a:ext>
            </a:extLst>
          </p:cNvPr>
          <p:cNvSpPr/>
          <p:nvPr userDrawn="1"/>
        </p:nvSpPr>
        <p:spPr>
          <a:xfrm>
            <a:off x="8925665" y="3657674"/>
            <a:ext cx="2160000" cy="648000"/>
          </a:xfrm>
          <a:prstGeom prst="rect">
            <a:avLst/>
          </a:prstGeom>
          <a:solidFill>
            <a:schemeClr val="accent4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7">
            <a:extLst>
              <a:ext uri="{FF2B5EF4-FFF2-40B4-BE49-F238E27FC236}">
                <a16:creationId xmlns:a16="http://schemas.microsoft.com/office/drawing/2014/main" id="{4F18B6D2-5C5D-47DB-A9C0-8956628EC40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022283" y="1354778"/>
            <a:ext cx="6150293" cy="3448050"/>
          </a:xfrm>
          <a:custGeom>
            <a:avLst/>
            <a:gdLst>
              <a:gd name="connsiteX0" fmla="*/ 2106931 w 6150293"/>
              <a:gd name="connsiteY0" fmla="*/ 0 h 3448050"/>
              <a:gd name="connsiteX1" fmla="*/ 6150293 w 6150293"/>
              <a:gd name="connsiteY1" fmla="*/ 0 h 3448050"/>
              <a:gd name="connsiteX2" fmla="*/ 4042410 w 6150293"/>
              <a:gd name="connsiteY2" fmla="*/ 3448050 h 3448050"/>
              <a:gd name="connsiteX3" fmla="*/ 0 w 6150293"/>
              <a:gd name="connsiteY3" fmla="*/ 3448050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0293" h="3448050">
                <a:moveTo>
                  <a:pt x="2106931" y="0"/>
                </a:moveTo>
                <a:lnTo>
                  <a:pt x="6150293" y="0"/>
                </a:lnTo>
                <a:lnTo>
                  <a:pt x="4042410" y="3448050"/>
                </a:lnTo>
                <a:lnTo>
                  <a:pt x="0" y="34480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16">
            <a:extLst>
              <a:ext uri="{FF2B5EF4-FFF2-40B4-BE49-F238E27FC236}">
                <a16:creationId xmlns:a16="http://schemas.microsoft.com/office/drawing/2014/main" id="{CE714F04-55A7-4BE0-8CC4-1E45DC71E7C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28638" y="1354778"/>
            <a:ext cx="4429125" cy="3448050"/>
          </a:xfrm>
          <a:custGeom>
            <a:avLst/>
            <a:gdLst>
              <a:gd name="connsiteX0" fmla="*/ 0 w 4429125"/>
              <a:gd name="connsiteY0" fmla="*/ 0 h 3448050"/>
              <a:gd name="connsiteX1" fmla="*/ 4429125 w 4429125"/>
              <a:gd name="connsiteY1" fmla="*/ 0 h 3448050"/>
              <a:gd name="connsiteX2" fmla="*/ 2322195 w 4429125"/>
              <a:gd name="connsiteY2" fmla="*/ 3448050 h 3448050"/>
              <a:gd name="connsiteX3" fmla="*/ 0 w 4429125"/>
              <a:gd name="connsiteY3" fmla="*/ 3448050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9125" h="3448050">
                <a:moveTo>
                  <a:pt x="0" y="0"/>
                </a:moveTo>
                <a:lnTo>
                  <a:pt x="4429125" y="0"/>
                </a:lnTo>
                <a:lnTo>
                  <a:pt x="2322195" y="3448050"/>
                </a:lnTo>
                <a:lnTo>
                  <a:pt x="0" y="34480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15">
            <a:extLst>
              <a:ext uri="{FF2B5EF4-FFF2-40B4-BE49-F238E27FC236}">
                <a16:creationId xmlns:a16="http://schemas.microsoft.com/office/drawing/2014/main" id="{B8577899-E80A-446F-928F-4A7BD68DC81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6142" y="1354778"/>
            <a:ext cx="4426268" cy="3448050"/>
          </a:xfrm>
          <a:custGeom>
            <a:avLst/>
            <a:gdLst>
              <a:gd name="connsiteX0" fmla="*/ 2107883 w 4426268"/>
              <a:gd name="connsiteY0" fmla="*/ 0 h 3448050"/>
              <a:gd name="connsiteX1" fmla="*/ 4426268 w 4426268"/>
              <a:gd name="connsiteY1" fmla="*/ 0 h 3448050"/>
              <a:gd name="connsiteX2" fmla="*/ 4426268 w 4426268"/>
              <a:gd name="connsiteY2" fmla="*/ 3448050 h 3448050"/>
              <a:gd name="connsiteX3" fmla="*/ 0 w 4426268"/>
              <a:gd name="connsiteY3" fmla="*/ 3448050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6268" h="3448050">
                <a:moveTo>
                  <a:pt x="2107883" y="0"/>
                </a:moveTo>
                <a:lnTo>
                  <a:pt x="4426268" y="0"/>
                </a:lnTo>
                <a:lnTo>
                  <a:pt x="4426268" y="3448050"/>
                </a:lnTo>
                <a:lnTo>
                  <a:pt x="0" y="34480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BA9F4281-A145-44F7-9997-DCA804665E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F85574-3957-4258-9F62-85836DD5E28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5768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C66A27-3F8E-4C95-98C8-E03010046AB1}"/>
              </a:ext>
            </a:extLst>
          </p:cNvPr>
          <p:cNvSpPr/>
          <p:nvPr userDrawn="1"/>
        </p:nvSpPr>
        <p:spPr>
          <a:xfrm>
            <a:off x="2396805" y="4022620"/>
            <a:ext cx="7349423" cy="6892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678E9D-698F-4A82-8EA3-56A0340B0919}"/>
              </a:ext>
            </a:extLst>
          </p:cNvPr>
          <p:cNvGrpSpPr/>
          <p:nvPr userDrawn="1"/>
        </p:nvGrpSpPr>
        <p:grpSpPr>
          <a:xfrm>
            <a:off x="3441554" y="1542094"/>
            <a:ext cx="5265908" cy="2893260"/>
            <a:chOff x="-548507" y="477868"/>
            <a:chExt cx="11570449" cy="63571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49EAC62-464A-4308-8F57-7689F2BF4D4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CBB0181-9AE0-41EA-BF27-629988EA99DB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37BB483-C0DE-48B7-B822-12B03532C322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41A0587-13F7-40F1-81D6-73C02AA8566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B37EF8-79AF-4AF6-ACDE-3C0AB2B5F05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683FEE5-01F9-41A0-B081-2319B4F4C6CB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FD86A72-6EB7-4F8A-A66B-607B810E9E5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8510871-FC72-47B9-9A82-9D4CE60FDD7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ADA9A8-281F-45F4-BD97-6707E049DD3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F16C24A-8853-427A-96DB-03AEBA177E6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06F3071-5118-4B93-BF58-C44FE43BB10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DBF19D-A50C-45CE-B027-30B706612FC7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1BC85E2-8E12-4441-BFE9-E482D35314B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128882" y="1660703"/>
            <a:ext cx="3892488" cy="23881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F0B1779-4273-4404-98BD-77AF543CCD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79" r:id="rId8"/>
    <p:sldLayoutId id="2147483681" r:id="rId9"/>
    <p:sldLayoutId id="2147483682" r:id="rId10"/>
    <p:sldLayoutId id="2147483684" r:id="rId11"/>
    <p:sldLayoutId id="2147483683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  <p:sldLayoutId id="2147483690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0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3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228600" y="965317"/>
            <a:ext cx="6579476" cy="1600438"/>
          </a:xfrm>
          <a:prstGeom prst="rect">
            <a:avLst/>
          </a:prstGeom>
          <a:gradFill>
            <a:gsLst>
              <a:gs pos="88000">
                <a:srgbClr val="7030A0"/>
              </a:gs>
              <a:gs pos="43000">
                <a:schemeClr val="tx1"/>
              </a:gs>
            </a:gsLst>
            <a:path path="shape">
              <a:fillToRect l="50000" t="50000" r="50000" b="50000"/>
            </a:path>
          </a:gradFill>
        </p:spPr>
        <p:txBody>
          <a:bodyPr wrap="square" rtlCol="0" anchor="ctr">
            <a:spAutoFit/>
          </a:bodyPr>
          <a:lstStyle/>
          <a:p>
            <a:pPr algn="ctr"/>
            <a:endParaRPr lang="fr-FR" altLang="ko-KR" u="sng" dirty="0">
              <a:solidFill>
                <a:schemeClr val="bg1"/>
              </a:solidFill>
              <a:latin typeface="Algerian" panose="04020705040A02060702" pitchFamily="82" charset="0"/>
              <a:cs typeface="Arial" pitchFamily="34" charset="0"/>
            </a:endParaRPr>
          </a:p>
          <a:p>
            <a:pPr algn="ctr"/>
            <a:r>
              <a:rPr lang="fr-FR" altLang="ko-KR" sz="6000" u="sng" dirty="0">
                <a:solidFill>
                  <a:schemeClr val="bg1"/>
                </a:solidFill>
                <a:latin typeface="Algerian" panose="04020705040A02060702" pitchFamily="82" charset="0"/>
                <a:cs typeface="Arial" pitchFamily="34" charset="0"/>
              </a:rPr>
              <a:t>E-COMMERCE APP</a:t>
            </a:r>
            <a:r>
              <a:rPr lang="fr-FR" altLang="ko-KR" sz="2000" u="sng" dirty="0">
                <a:solidFill>
                  <a:schemeClr val="bg1"/>
                </a:solidFill>
                <a:latin typeface="Algerian" panose="04020705040A02060702" pitchFamily="82" charset="0"/>
                <a:cs typeface="Arial" pitchFamily="34" charset="0"/>
              </a:rPr>
              <a:t>.</a:t>
            </a:r>
          </a:p>
          <a:p>
            <a:pPr algn="ctr"/>
            <a:endParaRPr lang="fr-FR" altLang="ko-KR" sz="2000" u="sng" dirty="0">
              <a:solidFill>
                <a:schemeClr val="bg1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412995" y="3916776"/>
            <a:ext cx="72210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u="sng" dirty="0">
                <a:solidFill>
                  <a:schemeClr val="bg1"/>
                </a:solidFill>
                <a:latin typeface="Algerian" panose="04020705040A02060702" pitchFamily="82" charset="0"/>
              </a:rPr>
              <a:t>Réalisé </a:t>
            </a:r>
            <a:r>
              <a:rPr lang="fr-FR" sz="2800" b="1" u="sng" dirty="0" smtClean="0">
                <a:solidFill>
                  <a:schemeClr val="bg1"/>
                </a:solidFill>
                <a:latin typeface="Algerian" panose="04020705040A02060702" pitchFamily="82" charset="0"/>
              </a:rPr>
              <a:t>:</a:t>
            </a:r>
            <a:endParaRPr lang="fr-FR" sz="2800" b="1" u="sng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algn="ctr"/>
            <a:r>
              <a:rPr lang="fr-FR" sz="2800" b="1" u="sng" dirty="0">
                <a:solidFill>
                  <a:schemeClr val="bg1"/>
                </a:solidFill>
                <a:latin typeface="Algerian" panose="04020705040A02060702" pitchFamily="82" charset="0"/>
              </a:rPr>
              <a:t>ACHRAF BENOMAR</a:t>
            </a:r>
          </a:p>
          <a:p>
            <a:pPr algn="ctr"/>
            <a:r>
              <a:rPr lang="fr-FR" sz="2800" b="1" u="sng" dirty="0">
                <a:solidFill>
                  <a:schemeClr val="bg1"/>
                </a:solidFill>
                <a:latin typeface="Algerian" panose="04020705040A02060702" pitchFamily="82" charset="0"/>
              </a:rPr>
              <a:t>ABDeRrAHIM EL-AMARTY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565A4E-628E-411E-A5E4-1DE540D3A4CF}"/>
              </a:ext>
            </a:extLst>
          </p:cNvPr>
          <p:cNvGrpSpPr/>
          <p:nvPr/>
        </p:nvGrpSpPr>
        <p:grpSpPr>
          <a:xfrm>
            <a:off x="9622302" y="4609273"/>
            <a:ext cx="2276506" cy="2067768"/>
            <a:chOff x="290333" y="2191474"/>
            <a:chExt cx="4258048" cy="443654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F116776-39CC-4F75-AFDC-A24E4F892C60}"/>
                </a:ext>
              </a:extLst>
            </p:cNvPr>
            <p:cNvGrpSpPr/>
            <p:nvPr/>
          </p:nvGrpSpPr>
          <p:grpSpPr>
            <a:xfrm>
              <a:off x="1038974" y="2191474"/>
              <a:ext cx="3398771" cy="4436541"/>
              <a:chOff x="6200450" y="2550968"/>
              <a:chExt cx="3092636" cy="4036931"/>
            </a:xfrm>
          </p:grpSpPr>
          <p:sp>
            <p:nvSpPr>
              <p:cNvPr id="44" name="Graphic 454">
                <a:extLst>
                  <a:ext uri="{FF2B5EF4-FFF2-40B4-BE49-F238E27FC236}">
                    <a16:creationId xmlns:a16="http://schemas.microsoft.com/office/drawing/2014/main" id="{F740AED7-280E-4A77-A9D7-E0C53C0F0DB4}"/>
                  </a:ext>
                </a:extLst>
              </p:cNvPr>
              <p:cNvSpPr/>
              <p:nvPr/>
            </p:nvSpPr>
            <p:spPr>
              <a:xfrm>
                <a:off x="6200450" y="2550968"/>
                <a:ext cx="3040868" cy="4014397"/>
              </a:xfrm>
              <a:custGeom>
                <a:avLst/>
                <a:gdLst>
                  <a:gd name="connsiteX0" fmla="*/ 4664095 w 5132927"/>
                  <a:gd name="connsiteY0" fmla="*/ 23949 h 6776225"/>
                  <a:gd name="connsiteX1" fmla="*/ 86824 w 5132927"/>
                  <a:gd name="connsiteY1" fmla="*/ 2650760 h 6776225"/>
                  <a:gd name="connsiteX2" fmla="*/ 0 w 5132927"/>
                  <a:gd name="connsiteY2" fmla="*/ 2819543 h 6776225"/>
                  <a:gd name="connsiteX3" fmla="*/ 0 w 5132927"/>
                  <a:gd name="connsiteY3" fmla="*/ 6453909 h 6776225"/>
                  <a:gd name="connsiteX4" fmla="*/ 376769 w 5132927"/>
                  <a:gd name="connsiteY4" fmla="*/ 6776226 h 6776225"/>
                  <a:gd name="connsiteX5" fmla="*/ 4972565 w 5132927"/>
                  <a:gd name="connsiteY5" fmla="*/ 4096179 h 6776225"/>
                  <a:gd name="connsiteX6" fmla="*/ 5132928 w 5132927"/>
                  <a:gd name="connsiteY6" fmla="*/ 3814468 h 6776225"/>
                  <a:gd name="connsiteX7" fmla="*/ 5129279 w 5132927"/>
                  <a:gd name="connsiteY7" fmla="*/ 177763 h 6776225"/>
                  <a:gd name="connsiteX8" fmla="*/ 4664095 w 5132927"/>
                  <a:gd name="connsiteY8" fmla="*/ 23949 h 67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2927" h="6776225">
                    <a:moveTo>
                      <a:pt x="4664095" y="23949"/>
                    </a:moveTo>
                    <a:lnTo>
                      <a:pt x="86824" y="2650760"/>
                    </a:lnTo>
                    <a:cubicBezTo>
                      <a:pt x="0" y="2709048"/>
                      <a:pt x="0" y="2717749"/>
                      <a:pt x="0" y="2819543"/>
                    </a:cubicBezTo>
                    <a:lnTo>
                      <a:pt x="0" y="6453909"/>
                    </a:lnTo>
                    <a:cubicBezTo>
                      <a:pt x="17589" y="6623629"/>
                      <a:pt x="267116" y="6700816"/>
                      <a:pt x="376769" y="6776226"/>
                    </a:cubicBezTo>
                    <a:lnTo>
                      <a:pt x="4972565" y="4096179"/>
                    </a:lnTo>
                    <a:cubicBezTo>
                      <a:pt x="5089796" y="4013939"/>
                      <a:pt x="5132928" y="3878276"/>
                      <a:pt x="5132928" y="3814468"/>
                    </a:cubicBezTo>
                    <a:lnTo>
                      <a:pt x="5129279" y="177763"/>
                    </a:lnTo>
                    <a:cubicBezTo>
                      <a:pt x="4992681" y="111896"/>
                      <a:pt x="4814541" y="-63530"/>
                      <a:pt x="4664095" y="23949"/>
                    </a:cubicBezTo>
                    <a:close/>
                  </a:path>
                </a:pathLst>
              </a:custGeom>
              <a:solidFill>
                <a:srgbClr val="7460AA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Graphic 454">
                <a:extLst>
                  <a:ext uri="{FF2B5EF4-FFF2-40B4-BE49-F238E27FC236}">
                    <a16:creationId xmlns:a16="http://schemas.microsoft.com/office/drawing/2014/main" id="{47F1D198-EB88-4D9F-88C1-CAB9CBF40145}"/>
                  </a:ext>
                </a:extLst>
              </p:cNvPr>
              <p:cNvSpPr/>
              <p:nvPr/>
            </p:nvSpPr>
            <p:spPr>
              <a:xfrm>
                <a:off x="6372885" y="2649212"/>
                <a:ext cx="2920201" cy="3938687"/>
              </a:xfrm>
              <a:custGeom>
                <a:avLst/>
                <a:gdLst>
                  <a:gd name="connsiteX0" fmla="*/ 4664002 w 4929245"/>
                  <a:gd name="connsiteY0" fmla="*/ 41868 h 6648428"/>
                  <a:gd name="connsiteX1" fmla="*/ 86824 w 4929245"/>
                  <a:gd name="connsiteY1" fmla="*/ 2668678 h 6648428"/>
                  <a:gd name="connsiteX2" fmla="*/ 0 w 4929245"/>
                  <a:gd name="connsiteY2" fmla="*/ 2837462 h 6648428"/>
                  <a:gd name="connsiteX3" fmla="*/ 0 w 4929245"/>
                  <a:gd name="connsiteY3" fmla="*/ 6471828 h 6648428"/>
                  <a:gd name="connsiteX4" fmla="*/ 286670 w 4929245"/>
                  <a:gd name="connsiteY4" fmla="*/ 6631817 h 6648428"/>
                  <a:gd name="connsiteX5" fmla="*/ 4744651 w 4929245"/>
                  <a:gd name="connsiteY5" fmla="*/ 4045518 h 6648428"/>
                  <a:gd name="connsiteX6" fmla="*/ 4905014 w 4929245"/>
                  <a:gd name="connsiteY6" fmla="*/ 3763807 h 6648428"/>
                  <a:gd name="connsiteX7" fmla="*/ 4929246 w 4929245"/>
                  <a:gd name="connsiteY7" fmla="*/ 183519 h 6648428"/>
                  <a:gd name="connsiteX8" fmla="*/ 4664002 w 4929245"/>
                  <a:gd name="connsiteY8" fmla="*/ 41868 h 6648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29245" h="6648428">
                    <a:moveTo>
                      <a:pt x="4664002" y="41868"/>
                    </a:moveTo>
                    <a:lnTo>
                      <a:pt x="86824" y="2668678"/>
                    </a:lnTo>
                    <a:cubicBezTo>
                      <a:pt x="0" y="2726967"/>
                      <a:pt x="0" y="2735668"/>
                      <a:pt x="0" y="2837462"/>
                    </a:cubicBezTo>
                    <a:lnTo>
                      <a:pt x="0" y="6471828"/>
                    </a:lnTo>
                    <a:cubicBezTo>
                      <a:pt x="0" y="6587656"/>
                      <a:pt x="175801" y="6689450"/>
                      <a:pt x="286670" y="6631817"/>
                    </a:cubicBezTo>
                    <a:lnTo>
                      <a:pt x="4744651" y="4045518"/>
                    </a:lnTo>
                    <a:cubicBezTo>
                      <a:pt x="4861882" y="3963278"/>
                      <a:pt x="4905014" y="3827615"/>
                      <a:pt x="4905014" y="3763807"/>
                    </a:cubicBezTo>
                    <a:lnTo>
                      <a:pt x="4929246" y="183519"/>
                    </a:lnTo>
                    <a:cubicBezTo>
                      <a:pt x="4929246" y="-52722"/>
                      <a:pt x="4737914" y="-12959"/>
                      <a:pt x="4664002" y="41868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Graphic 454">
                <a:extLst>
                  <a:ext uri="{FF2B5EF4-FFF2-40B4-BE49-F238E27FC236}">
                    <a16:creationId xmlns:a16="http://schemas.microsoft.com/office/drawing/2014/main" id="{5EE50F41-DFAC-4003-8E5E-3CFE67B06172}"/>
                  </a:ext>
                </a:extLst>
              </p:cNvPr>
              <p:cNvSpPr/>
              <p:nvPr/>
            </p:nvSpPr>
            <p:spPr>
              <a:xfrm>
                <a:off x="6494992" y="2865502"/>
                <a:ext cx="2691231" cy="3255143"/>
              </a:xfrm>
              <a:custGeom>
                <a:avLst/>
                <a:gdLst>
                  <a:gd name="connsiteX0" fmla="*/ 4447970 w 4542746"/>
                  <a:gd name="connsiteY0" fmla="*/ 9663 h 5494618"/>
                  <a:gd name="connsiteX1" fmla="*/ 79994 w 4542746"/>
                  <a:gd name="connsiteY1" fmla="*/ 2524388 h 5494618"/>
                  <a:gd name="connsiteX2" fmla="*/ 0 w 4542746"/>
                  <a:gd name="connsiteY2" fmla="*/ 2660332 h 5494618"/>
                  <a:gd name="connsiteX3" fmla="*/ 28255 w 4542746"/>
                  <a:gd name="connsiteY3" fmla="*/ 5453119 h 5494618"/>
                  <a:gd name="connsiteX4" fmla="*/ 112834 w 4542746"/>
                  <a:gd name="connsiteY4" fmla="*/ 5481561 h 5494618"/>
                  <a:gd name="connsiteX5" fmla="*/ 4486236 w 4542746"/>
                  <a:gd name="connsiteY5" fmla="*/ 2916688 h 5494618"/>
                  <a:gd name="connsiteX6" fmla="*/ 4542747 w 4542746"/>
                  <a:gd name="connsiteY6" fmla="*/ 2822753 h 5494618"/>
                  <a:gd name="connsiteX7" fmla="*/ 4534233 w 4542746"/>
                  <a:gd name="connsiteY7" fmla="*/ 71694 h 5494618"/>
                  <a:gd name="connsiteX8" fmla="*/ 4447970 w 4542746"/>
                  <a:gd name="connsiteY8" fmla="*/ 9663 h 5494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42746" h="5494618">
                    <a:moveTo>
                      <a:pt x="4447970" y="9663"/>
                    </a:moveTo>
                    <a:lnTo>
                      <a:pt x="79994" y="2524388"/>
                    </a:lnTo>
                    <a:cubicBezTo>
                      <a:pt x="0" y="2571262"/>
                      <a:pt x="0" y="2578279"/>
                      <a:pt x="0" y="2660332"/>
                    </a:cubicBezTo>
                    <a:lnTo>
                      <a:pt x="28255" y="5453119"/>
                    </a:lnTo>
                    <a:cubicBezTo>
                      <a:pt x="28255" y="5484181"/>
                      <a:pt x="50149" y="5511781"/>
                      <a:pt x="112834" y="5481561"/>
                    </a:cubicBezTo>
                    <a:lnTo>
                      <a:pt x="4486236" y="2916688"/>
                    </a:lnTo>
                    <a:cubicBezTo>
                      <a:pt x="4527964" y="2895263"/>
                      <a:pt x="4542747" y="2853815"/>
                      <a:pt x="4542747" y="2822753"/>
                    </a:cubicBezTo>
                    <a:lnTo>
                      <a:pt x="4534233" y="71694"/>
                    </a:lnTo>
                    <a:cubicBezTo>
                      <a:pt x="4537601" y="11815"/>
                      <a:pt x="4490259" y="-16253"/>
                      <a:pt x="4447970" y="96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Graphic 454">
                <a:extLst>
                  <a:ext uri="{FF2B5EF4-FFF2-40B4-BE49-F238E27FC236}">
                    <a16:creationId xmlns:a16="http://schemas.microsoft.com/office/drawing/2014/main" id="{64623727-9B7A-4B29-8330-D8ADBF34C8E0}"/>
                  </a:ext>
                </a:extLst>
              </p:cNvPr>
              <p:cNvSpPr/>
              <p:nvPr/>
            </p:nvSpPr>
            <p:spPr>
              <a:xfrm>
                <a:off x="7363210" y="5512795"/>
                <a:ext cx="1346533" cy="777414"/>
              </a:xfrm>
              <a:custGeom>
                <a:avLst/>
                <a:gdLst>
                  <a:gd name="connsiteX0" fmla="*/ 2257246 w 2272921"/>
                  <a:gd name="connsiteY0" fmla="*/ 397072 h 1312259"/>
                  <a:gd name="connsiteX1" fmla="*/ 703857 w 2272921"/>
                  <a:gd name="connsiteY1" fmla="*/ 1292635 h 1312259"/>
                  <a:gd name="connsiteX2" fmla="*/ 463500 w 2272921"/>
                  <a:gd name="connsiteY2" fmla="*/ 1264567 h 1312259"/>
                  <a:gd name="connsiteX3" fmla="*/ 0 w 2272921"/>
                  <a:gd name="connsiteY3" fmla="*/ 994644 h 1312259"/>
                  <a:gd name="connsiteX4" fmla="*/ 1704864 w 2272921"/>
                  <a:gd name="connsiteY4" fmla="*/ 0 h 1312259"/>
                  <a:gd name="connsiteX5" fmla="*/ 2216640 w 2272921"/>
                  <a:gd name="connsiteY5" fmla="*/ 292377 h 1312259"/>
                  <a:gd name="connsiteX6" fmla="*/ 2272496 w 2272921"/>
                  <a:gd name="connsiteY6" fmla="*/ 387716 h 1312259"/>
                  <a:gd name="connsiteX7" fmla="*/ 2257246 w 2272921"/>
                  <a:gd name="connsiteY7" fmla="*/ 397072 h 131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72921" h="1312259">
                    <a:moveTo>
                      <a:pt x="2257246" y="397072"/>
                    </a:moveTo>
                    <a:cubicBezTo>
                      <a:pt x="2167334" y="449091"/>
                      <a:pt x="1134985" y="1042828"/>
                      <a:pt x="703857" y="1292635"/>
                    </a:cubicBezTo>
                    <a:cubicBezTo>
                      <a:pt x="634529" y="1332772"/>
                      <a:pt x="533764" y="1305266"/>
                      <a:pt x="463500" y="1264567"/>
                    </a:cubicBezTo>
                    <a:cubicBezTo>
                      <a:pt x="304540" y="1172409"/>
                      <a:pt x="159521" y="1085772"/>
                      <a:pt x="0" y="994644"/>
                    </a:cubicBezTo>
                    <a:cubicBezTo>
                      <a:pt x="92064" y="937852"/>
                      <a:pt x="1543845" y="91877"/>
                      <a:pt x="1704864" y="0"/>
                    </a:cubicBezTo>
                    <a:cubicBezTo>
                      <a:pt x="1869437" y="96274"/>
                      <a:pt x="2051038" y="197881"/>
                      <a:pt x="2216640" y="292377"/>
                    </a:cubicBezTo>
                    <a:cubicBezTo>
                      <a:pt x="2258369" y="316142"/>
                      <a:pt x="2275958" y="355250"/>
                      <a:pt x="2272496" y="387716"/>
                    </a:cubicBezTo>
                    <a:cubicBezTo>
                      <a:pt x="2272309" y="390803"/>
                      <a:pt x="2258930" y="395949"/>
                      <a:pt x="2257246" y="397072"/>
                    </a:cubicBezTo>
                    <a:close/>
                  </a:path>
                </a:pathLst>
              </a:custGeom>
              <a:solidFill>
                <a:srgbClr val="7460AA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Graphic 454">
                <a:extLst>
                  <a:ext uri="{FF2B5EF4-FFF2-40B4-BE49-F238E27FC236}">
                    <a16:creationId xmlns:a16="http://schemas.microsoft.com/office/drawing/2014/main" id="{60E6DFB4-ECCE-486C-8360-815CCF0B57B2}"/>
                  </a:ext>
                </a:extLst>
              </p:cNvPr>
              <p:cNvSpPr/>
              <p:nvPr/>
            </p:nvSpPr>
            <p:spPr>
              <a:xfrm>
                <a:off x="7252854" y="5740215"/>
                <a:ext cx="1457351" cy="680798"/>
              </a:xfrm>
              <a:custGeom>
                <a:avLst/>
                <a:gdLst>
                  <a:gd name="connsiteX0" fmla="*/ 2435292 w 2459981"/>
                  <a:gd name="connsiteY0" fmla="*/ 9916 h 1149174"/>
                  <a:gd name="connsiteX1" fmla="*/ 937665 w 2459981"/>
                  <a:gd name="connsiteY1" fmla="*/ 875727 h 1149174"/>
                  <a:gd name="connsiteX2" fmla="*/ 663533 w 2459981"/>
                  <a:gd name="connsiteY2" fmla="*/ 876569 h 1149174"/>
                  <a:gd name="connsiteX3" fmla="*/ 194138 w 2459981"/>
                  <a:gd name="connsiteY3" fmla="*/ 606085 h 1149174"/>
                  <a:gd name="connsiteX4" fmla="*/ 0 w 2459981"/>
                  <a:gd name="connsiteY4" fmla="*/ 718919 h 1149174"/>
                  <a:gd name="connsiteX5" fmla="*/ 695811 w 2459981"/>
                  <a:gd name="connsiteY5" fmla="*/ 1115149 h 1149174"/>
                  <a:gd name="connsiteX6" fmla="*/ 919983 w 2459981"/>
                  <a:gd name="connsiteY6" fmla="*/ 1119360 h 1149174"/>
                  <a:gd name="connsiteX7" fmla="*/ 2396745 w 2459981"/>
                  <a:gd name="connsiteY7" fmla="*/ 252332 h 1149174"/>
                  <a:gd name="connsiteX8" fmla="*/ 2459898 w 2459981"/>
                  <a:gd name="connsiteY8" fmla="*/ 180384 h 1149174"/>
                  <a:gd name="connsiteX9" fmla="*/ 2459898 w 2459981"/>
                  <a:gd name="connsiteY9" fmla="*/ 18337 h 1149174"/>
                  <a:gd name="connsiteX10" fmla="*/ 2435292 w 2459981"/>
                  <a:gd name="connsiteY10" fmla="*/ 9916 h 1149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59981" h="1149174">
                    <a:moveTo>
                      <a:pt x="2435292" y="9916"/>
                    </a:moveTo>
                    <a:cubicBezTo>
                      <a:pt x="2426965" y="14220"/>
                      <a:pt x="1423807" y="589525"/>
                      <a:pt x="937665" y="875727"/>
                    </a:cubicBezTo>
                    <a:cubicBezTo>
                      <a:pt x="840643" y="932893"/>
                      <a:pt x="756906" y="935045"/>
                      <a:pt x="663533" y="876569"/>
                    </a:cubicBezTo>
                    <a:cubicBezTo>
                      <a:pt x="532828" y="794704"/>
                      <a:pt x="188338" y="615254"/>
                      <a:pt x="194138" y="606085"/>
                    </a:cubicBezTo>
                    <a:lnTo>
                      <a:pt x="0" y="718919"/>
                    </a:lnTo>
                    <a:cubicBezTo>
                      <a:pt x="6830" y="720510"/>
                      <a:pt x="476692" y="989123"/>
                      <a:pt x="695811" y="1115149"/>
                    </a:cubicBezTo>
                    <a:cubicBezTo>
                      <a:pt x="768601" y="1157064"/>
                      <a:pt x="847192" y="1162304"/>
                      <a:pt x="919983" y="1119360"/>
                    </a:cubicBezTo>
                    <a:cubicBezTo>
                      <a:pt x="1109724" y="1007554"/>
                      <a:pt x="2092111" y="428694"/>
                      <a:pt x="2396745" y="252332"/>
                    </a:cubicBezTo>
                    <a:cubicBezTo>
                      <a:pt x="2424719" y="236146"/>
                      <a:pt x="2460460" y="220708"/>
                      <a:pt x="2459898" y="180384"/>
                    </a:cubicBezTo>
                    <a:cubicBezTo>
                      <a:pt x="2459898" y="123125"/>
                      <a:pt x="2460086" y="69889"/>
                      <a:pt x="2459898" y="18337"/>
                    </a:cubicBezTo>
                    <a:cubicBezTo>
                      <a:pt x="2459805" y="-6457"/>
                      <a:pt x="2459992" y="-2808"/>
                      <a:pt x="2435292" y="9916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0D56851-57F0-49D3-A9C9-85108DC8EF57}"/>
                </a:ext>
              </a:extLst>
            </p:cNvPr>
            <p:cNvGrpSpPr/>
            <p:nvPr/>
          </p:nvGrpSpPr>
          <p:grpSpPr>
            <a:xfrm>
              <a:off x="2330776" y="4353774"/>
              <a:ext cx="1169711" cy="974079"/>
              <a:chOff x="7375897" y="4518505"/>
              <a:chExt cx="1064353" cy="886341"/>
            </a:xfrm>
          </p:grpSpPr>
          <p:sp>
            <p:nvSpPr>
              <p:cNvPr id="42" name="Graphic 454">
                <a:extLst>
                  <a:ext uri="{FF2B5EF4-FFF2-40B4-BE49-F238E27FC236}">
                    <a16:creationId xmlns:a16="http://schemas.microsoft.com/office/drawing/2014/main" id="{D3044F57-203F-4680-9A6D-10521F42D676}"/>
                  </a:ext>
                </a:extLst>
              </p:cNvPr>
              <p:cNvSpPr/>
              <p:nvPr/>
            </p:nvSpPr>
            <p:spPr>
              <a:xfrm>
                <a:off x="7375897" y="4518505"/>
                <a:ext cx="1064353" cy="886341"/>
              </a:xfrm>
              <a:custGeom>
                <a:avLst/>
                <a:gdLst>
                  <a:gd name="connsiteX0" fmla="*/ 1796468 w 1796608"/>
                  <a:gd name="connsiteY0" fmla="*/ 289529 h 1496126"/>
                  <a:gd name="connsiteX1" fmla="*/ 1450761 w 1796608"/>
                  <a:gd name="connsiteY1" fmla="*/ 838449 h 1496126"/>
                  <a:gd name="connsiteX2" fmla="*/ 411583 w 1796608"/>
                  <a:gd name="connsiteY2" fmla="*/ 1442196 h 1496126"/>
                  <a:gd name="connsiteX3" fmla="*/ 253559 w 1796608"/>
                  <a:gd name="connsiteY3" fmla="*/ 1494684 h 1496126"/>
                  <a:gd name="connsiteX4" fmla="*/ 477 w 1796608"/>
                  <a:gd name="connsiteY4" fmla="*/ 1268173 h 1496126"/>
                  <a:gd name="connsiteX5" fmla="*/ 117615 w 1796608"/>
                  <a:gd name="connsiteY5" fmla="*/ 854916 h 1496126"/>
                  <a:gd name="connsiteX6" fmla="*/ 398952 w 1796608"/>
                  <a:gd name="connsiteY6" fmla="*/ 640288 h 1496126"/>
                  <a:gd name="connsiteX7" fmla="*/ 1407349 w 1796608"/>
                  <a:gd name="connsiteY7" fmla="*/ 57591 h 1496126"/>
                  <a:gd name="connsiteX8" fmla="*/ 1531598 w 1796608"/>
                  <a:gd name="connsiteY8" fmla="*/ 6507 h 1496126"/>
                  <a:gd name="connsiteX9" fmla="*/ 1795907 w 1796608"/>
                  <a:gd name="connsiteY9" fmla="*/ 204856 h 1496126"/>
                  <a:gd name="connsiteX10" fmla="*/ 1796468 w 1796608"/>
                  <a:gd name="connsiteY10" fmla="*/ 289529 h 149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96608" h="1496126">
                    <a:moveTo>
                      <a:pt x="1796468" y="289529"/>
                    </a:moveTo>
                    <a:cubicBezTo>
                      <a:pt x="1775698" y="540458"/>
                      <a:pt x="1665577" y="707745"/>
                      <a:pt x="1450761" y="838449"/>
                    </a:cubicBezTo>
                    <a:cubicBezTo>
                      <a:pt x="1108610" y="1046622"/>
                      <a:pt x="758412" y="1241696"/>
                      <a:pt x="411583" y="1442196"/>
                    </a:cubicBezTo>
                    <a:cubicBezTo>
                      <a:pt x="362557" y="1470546"/>
                      <a:pt x="309788" y="1489258"/>
                      <a:pt x="253559" y="1494684"/>
                    </a:cubicBezTo>
                    <a:cubicBezTo>
                      <a:pt x="107136" y="1508905"/>
                      <a:pt x="4687" y="1416841"/>
                      <a:pt x="477" y="1268173"/>
                    </a:cubicBezTo>
                    <a:cubicBezTo>
                      <a:pt x="-4108" y="1107436"/>
                      <a:pt x="23586" y="978790"/>
                      <a:pt x="117615" y="854916"/>
                    </a:cubicBezTo>
                    <a:cubicBezTo>
                      <a:pt x="183294" y="768372"/>
                      <a:pt x="304175" y="694553"/>
                      <a:pt x="398952" y="640288"/>
                    </a:cubicBezTo>
                    <a:cubicBezTo>
                      <a:pt x="735770" y="447272"/>
                      <a:pt x="1071373" y="252104"/>
                      <a:pt x="1407349" y="57591"/>
                    </a:cubicBezTo>
                    <a:cubicBezTo>
                      <a:pt x="1446458" y="34950"/>
                      <a:pt x="1487063" y="16144"/>
                      <a:pt x="1531598" y="6507"/>
                    </a:cubicBezTo>
                    <a:cubicBezTo>
                      <a:pt x="1675026" y="-24462"/>
                      <a:pt x="1784493" y="57311"/>
                      <a:pt x="1795907" y="204856"/>
                    </a:cubicBezTo>
                    <a:cubicBezTo>
                      <a:pt x="1797029" y="220387"/>
                      <a:pt x="1796468" y="273997"/>
                      <a:pt x="1796468" y="289529"/>
                    </a:cubicBezTo>
                    <a:close/>
                  </a:path>
                </a:pathLst>
              </a:custGeom>
              <a:solidFill>
                <a:srgbClr val="35469D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17">
                <a:extLst>
                  <a:ext uri="{FF2B5EF4-FFF2-40B4-BE49-F238E27FC236}">
                    <a16:creationId xmlns:a16="http://schemas.microsoft.com/office/drawing/2014/main" id="{FE1EAAE4-211A-4B9F-AF6A-1A3F63B0A651}"/>
                  </a:ext>
                </a:extLst>
              </p:cNvPr>
              <p:cNvSpPr/>
              <p:nvPr/>
            </p:nvSpPr>
            <p:spPr>
              <a:xfrm>
                <a:off x="7476671" y="4653446"/>
                <a:ext cx="874979" cy="633703"/>
              </a:xfrm>
              <a:custGeom>
                <a:avLst/>
                <a:gdLst>
                  <a:gd name="connsiteX0" fmla="*/ 90534 w 874979"/>
                  <a:gd name="connsiteY0" fmla="*/ 476123 h 633703"/>
                  <a:gd name="connsiteX1" fmla="*/ 74052 w 874979"/>
                  <a:gd name="connsiteY1" fmla="*/ 477841 h 633703"/>
                  <a:gd name="connsiteX2" fmla="*/ 25996 w 874979"/>
                  <a:gd name="connsiteY2" fmla="*/ 551837 h 633703"/>
                  <a:gd name="connsiteX3" fmla="*/ 61969 w 874979"/>
                  <a:gd name="connsiteY3" fmla="*/ 530996 h 633703"/>
                  <a:gd name="connsiteX4" fmla="*/ 92509 w 874979"/>
                  <a:gd name="connsiteY4" fmla="*/ 493859 h 633703"/>
                  <a:gd name="connsiteX5" fmla="*/ 90534 w 874979"/>
                  <a:gd name="connsiteY5" fmla="*/ 476123 h 633703"/>
                  <a:gd name="connsiteX6" fmla="*/ 95045 w 874979"/>
                  <a:gd name="connsiteY6" fmla="*/ 453536 h 633703"/>
                  <a:gd name="connsiteX7" fmla="*/ 107752 w 874979"/>
                  <a:gd name="connsiteY7" fmla="*/ 458441 h 633703"/>
                  <a:gd name="connsiteX8" fmla="*/ 112407 w 874979"/>
                  <a:gd name="connsiteY8" fmla="*/ 484326 h 633703"/>
                  <a:gd name="connsiteX9" fmla="*/ 50328 w 874979"/>
                  <a:gd name="connsiteY9" fmla="*/ 553777 h 633703"/>
                  <a:gd name="connsiteX10" fmla="*/ 21506 w 874979"/>
                  <a:gd name="connsiteY10" fmla="*/ 603550 h 633703"/>
                  <a:gd name="connsiteX11" fmla="*/ 0 w 874979"/>
                  <a:gd name="connsiteY11" fmla="*/ 633703 h 633703"/>
                  <a:gd name="connsiteX12" fmla="*/ 9423 w 874979"/>
                  <a:gd name="connsiteY12" fmla="*/ 507494 h 633703"/>
                  <a:gd name="connsiteX13" fmla="*/ 17404 w 874979"/>
                  <a:gd name="connsiteY13" fmla="*/ 494247 h 633703"/>
                  <a:gd name="connsiteX14" fmla="*/ 82255 w 874979"/>
                  <a:gd name="connsiteY14" fmla="*/ 458109 h 633703"/>
                  <a:gd name="connsiteX15" fmla="*/ 95045 w 874979"/>
                  <a:gd name="connsiteY15" fmla="*/ 453536 h 633703"/>
                  <a:gd name="connsiteX16" fmla="*/ 168111 w 874979"/>
                  <a:gd name="connsiteY16" fmla="*/ 428345 h 633703"/>
                  <a:gd name="connsiteX17" fmla="*/ 145275 w 874979"/>
                  <a:gd name="connsiteY17" fmla="*/ 497075 h 633703"/>
                  <a:gd name="connsiteX18" fmla="*/ 168111 w 874979"/>
                  <a:gd name="connsiteY18" fmla="*/ 428345 h 633703"/>
                  <a:gd name="connsiteX19" fmla="*/ 172414 w 874979"/>
                  <a:gd name="connsiteY19" fmla="*/ 399958 h 633703"/>
                  <a:gd name="connsiteX20" fmla="*/ 189895 w 874979"/>
                  <a:gd name="connsiteY20" fmla="*/ 415707 h 633703"/>
                  <a:gd name="connsiteX21" fmla="*/ 224980 w 874979"/>
                  <a:gd name="connsiteY21" fmla="*/ 490202 h 633703"/>
                  <a:gd name="connsiteX22" fmla="*/ 222431 w 874979"/>
                  <a:gd name="connsiteY22" fmla="*/ 516974 h 633703"/>
                  <a:gd name="connsiteX23" fmla="*/ 203031 w 874979"/>
                  <a:gd name="connsiteY23" fmla="*/ 500678 h 633703"/>
                  <a:gd name="connsiteX24" fmla="*/ 179529 w 874979"/>
                  <a:gd name="connsiteY24" fmla="*/ 493251 h 633703"/>
                  <a:gd name="connsiteX25" fmla="*/ 125211 w 874979"/>
                  <a:gd name="connsiteY25" fmla="*/ 553445 h 633703"/>
                  <a:gd name="connsiteX26" fmla="*/ 102097 w 874979"/>
                  <a:gd name="connsiteY26" fmla="*/ 578609 h 633703"/>
                  <a:gd name="connsiteX27" fmla="*/ 161294 w 874979"/>
                  <a:gd name="connsiteY27" fmla="*/ 416095 h 633703"/>
                  <a:gd name="connsiteX28" fmla="*/ 172414 w 874979"/>
                  <a:gd name="connsiteY28" fmla="*/ 399958 h 633703"/>
                  <a:gd name="connsiteX29" fmla="*/ 350302 w 874979"/>
                  <a:gd name="connsiteY29" fmla="*/ 307956 h 633703"/>
                  <a:gd name="connsiteX30" fmla="*/ 320537 w 874979"/>
                  <a:gd name="connsiteY30" fmla="*/ 362219 h 633703"/>
                  <a:gd name="connsiteX31" fmla="*/ 292879 w 874979"/>
                  <a:gd name="connsiteY31" fmla="*/ 452123 h 633703"/>
                  <a:gd name="connsiteX32" fmla="*/ 270763 w 874979"/>
                  <a:gd name="connsiteY32" fmla="*/ 492363 h 633703"/>
                  <a:gd name="connsiteX33" fmla="*/ 272869 w 874979"/>
                  <a:gd name="connsiteY33" fmla="*/ 466146 h 633703"/>
                  <a:gd name="connsiteX34" fmla="*/ 239225 w 874979"/>
                  <a:gd name="connsiteY34" fmla="*/ 388381 h 633703"/>
                  <a:gd name="connsiteX35" fmla="*/ 231964 w 874979"/>
                  <a:gd name="connsiteY35" fmla="*/ 370145 h 633703"/>
                  <a:gd name="connsiteX36" fmla="*/ 258126 w 874979"/>
                  <a:gd name="connsiteY36" fmla="*/ 370423 h 633703"/>
                  <a:gd name="connsiteX37" fmla="*/ 287835 w 874979"/>
                  <a:gd name="connsiteY37" fmla="*/ 395254 h 633703"/>
                  <a:gd name="connsiteX38" fmla="*/ 350302 w 874979"/>
                  <a:gd name="connsiteY38" fmla="*/ 307956 h 633703"/>
                  <a:gd name="connsiteX39" fmla="*/ 530608 w 874979"/>
                  <a:gd name="connsiteY39" fmla="*/ 200094 h 633703"/>
                  <a:gd name="connsiteX40" fmla="*/ 518525 w 874979"/>
                  <a:gd name="connsiteY40" fmla="*/ 330349 h 633703"/>
                  <a:gd name="connsiteX41" fmla="*/ 490478 w 874979"/>
                  <a:gd name="connsiteY41" fmla="*/ 337000 h 633703"/>
                  <a:gd name="connsiteX42" fmla="*/ 439208 w 874979"/>
                  <a:gd name="connsiteY42" fmla="*/ 279411 h 633703"/>
                  <a:gd name="connsiteX43" fmla="*/ 433444 w 874979"/>
                  <a:gd name="connsiteY43" fmla="*/ 389213 h 633703"/>
                  <a:gd name="connsiteX44" fmla="*/ 409942 w 874979"/>
                  <a:gd name="connsiteY44" fmla="*/ 404788 h 633703"/>
                  <a:gd name="connsiteX45" fmla="*/ 418922 w 874979"/>
                  <a:gd name="connsiteY45" fmla="*/ 272759 h 633703"/>
                  <a:gd name="connsiteX46" fmla="*/ 451125 w 874979"/>
                  <a:gd name="connsiteY46" fmla="*/ 261674 h 633703"/>
                  <a:gd name="connsiteX47" fmla="*/ 501785 w 874979"/>
                  <a:gd name="connsiteY47" fmla="*/ 319374 h 633703"/>
                  <a:gd name="connsiteX48" fmla="*/ 530608 w 874979"/>
                  <a:gd name="connsiteY48" fmla="*/ 200094 h 633703"/>
                  <a:gd name="connsiteX49" fmla="*/ 642003 w 874979"/>
                  <a:gd name="connsiteY49" fmla="*/ 152515 h 633703"/>
                  <a:gd name="connsiteX50" fmla="*/ 626054 w 874979"/>
                  <a:gd name="connsiteY50" fmla="*/ 157137 h 633703"/>
                  <a:gd name="connsiteX51" fmla="*/ 569130 w 874979"/>
                  <a:gd name="connsiteY51" fmla="*/ 238671 h 633703"/>
                  <a:gd name="connsiteX52" fmla="*/ 579717 w 874979"/>
                  <a:gd name="connsiteY52" fmla="*/ 273868 h 633703"/>
                  <a:gd name="connsiteX53" fmla="*/ 613583 w 874979"/>
                  <a:gd name="connsiteY53" fmla="*/ 268712 h 633703"/>
                  <a:gd name="connsiteX54" fmla="*/ 663523 w 874979"/>
                  <a:gd name="connsiteY54" fmla="*/ 181581 h 633703"/>
                  <a:gd name="connsiteX55" fmla="*/ 653997 w 874979"/>
                  <a:gd name="connsiteY55" fmla="*/ 155287 h 633703"/>
                  <a:gd name="connsiteX56" fmla="*/ 642003 w 874979"/>
                  <a:gd name="connsiteY56" fmla="*/ 152515 h 633703"/>
                  <a:gd name="connsiteX57" fmla="*/ 645176 w 874979"/>
                  <a:gd name="connsiteY57" fmla="*/ 131974 h 633703"/>
                  <a:gd name="connsiteX58" fmla="*/ 680927 w 874979"/>
                  <a:gd name="connsiteY58" fmla="*/ 173711 h 633703"/>
                  <a:gd name="connsiteX59" fmla="*/ 594128 w 874979"/>
                  <a:gd name="connsiteY59" fmla="*/ 291272 h 633703"/>
                  <a:gd name="connsiteX60" fmla="*/ 548067 w 874979"/>
                  <a:gd name="connsiteY60" fmla="*/ 262838 h 633703"/>
                  <a:gd name="connsiteX61" fmla="*/ 645176 w 874979"/>
                  <a:gd name="connsiteY61" fmla="*/ 131974 h 633703"/>
                  <a:gd name="connsiteX62" fmla="*/ 874979 w 874979"/>
                  <a:gd name="connsiteY62" fmla="*/ 0 h 633703"/>
                  <a:gd name="connsiteX63" fmla="*/ 831413 w 874979"/>
                  <a:gd name="connsiteY63" fmla="*/ 146716 h 633703"/>
                  <a:gd name="connsiteX64" fmla="*/ 818276 w 874979"/>
                  <a:gd name="connsiteY64" fmla="*/ 165285 h 633703"/>
                  <a:gd name="connsiteX65" fmla="*/ 806193 w 874979"/>
                  <a:gd name="connsiteY65" fmla="*/ 143723 h 633703"/>
                  <a:gd name="connsiteX66" fmla="*/ 785352 w 874979"/>
                  <a:gd name="connsiteY66" fmla="*/ 66901 h 633703"/>
                  <a:gd name="connsiteX67" fmla="*/ 750045 w 874979"/>
                  <a:gd name="connsiteY67" fmla="*/ 190892 h 633703"/>
                  <a:gd name="connsiteX68" fmla="*/ 732031 w 874979"/>
                  <a:gd name="connsiteY68" fmla="*/ 212786 h 633703"/>
                  <a:gd name="connsiteX69" fmla="*/ 719450 w 874979"/>
                  <a:gd name="connsiteY69" fmla="*/ 191890 h 633703"/>
                  <a:gd name="connsiteX70" fmla="*/ 700715 w 874979"/>
                  <a:gd name="connsiteY70" fmla="*/ 114291 h 633703"/>
                  <a:gd name="connsiteX71" fmla="*/ 707643 w 874979"/>
                  <a:gd name="connsiteY71" fmla="*/ 93562 h 633703"/>
                  <a:gd name="connsiteX72" fmla="*/ 719726 w 874979"/>
                  <a:gd name="connsiteY72" fmla="*/ 109968 h 633703"/>
                  <a:gd name="connsiteX73" fmla="*/ 736576 w 874979"/>
                  <a:gd name="connsiteY73" fmla="*/ 179086 h 633703"/>
                  <a:gd name="connsiteX74" fmla="*/ 776817 w 874979"/>
                  <a:gd name="connsiteY74" fmla="*/ 55150 h 633703"/>
                  <a:gd name="connsiteX75" fmla="*/ 794886 w 874979"/>
                  <a:gd name="connsiteY75" fmla="*/ 43954 h 633703"/>
                  <a:gd name="connsiteX76" fmla="*/ 802701 w 874979"/>
                  <a:gd name="connsiteY76" fmla="*/ 59806 h 633703"/>
                  <a:gd name="connsiteX77" fmla="*/ 821381 w 874979"/>
                  <a:gd name="connsiteY77" fmla="*/ 131585 h 633703"/>
                  <a:gd name="connsiteX78" fmla="*/ 853639 w 874979"/>
                  <a:gd name="connsiteY78" fmla="*/ 8702 h 633703"/>
                  <a:gd name="connsiteX79" fmla="*/ 874979 w 874979"/>
                  <a:gd name="connsiteY79" fmla="*/ 0 h 633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874979" h="633703">
                    <a:moveTo>
                      <a:pt x="90534" y="476123"/>
                    </a:moveTo>
                    <a:cubicBezTo>
                      <a:pt x="88144" y="473351"/>
                      <a:pt x="83336" y="473823"/>
                      <a:pt x="74052" y="477841"/>
                    </a:cubicBezTo>
                    <a:cubicBezTo>
                      <a:pt x="14578" y="508603"/>
                      <a:pt x="23169" y="497019"/>
                      <a:pt x="25996" y="551837"/>
                    </a:cubicBezTo>
                    <a:cubicBezTo>
                      <a:pt x="38467" y="544576"/>
                      <a:pt x="49941" y="537315"/>
                      <a:pt x="61969" y="530996"/>
                    </a:cubicBezTo>
                    <a:cubicBezTo>
                      <a:pt x="77488" y="522793"/>
                      <a:pt x="88906" y="510931"/>
                      <a:pt x="92509" y="493859"/>
                    </a:cubicBezTo>
                    <a:cubicBezTo>
                      <a:pt x="92897" y="484908"/>
                      <a:pt x="92925" y="478894"/>
                      <a:pt x="90534" y="476123"/>
                    </a:cubicBezTo>
                    <a:close/>
                    <a:moveTo>
                      <a:pt x="95045" y="453536"/>
                    </a:moveTo>
                    <a:cubicBezTo>
                      <a:pt x="99465" y="453064"/>
                      <a:pt x="103872" y="454174"/>
                      <a:pt x="107752" y="458441"/>
                    </a:cubicBezTo>
                    <a:cubicBezTo>
                      <a:pt x="114292" y="465647"/>
                      <a:pt x="114513" y="474515"/>
                      <a:pt x="112407" y="484326"/>
                    </a:cubicBezTo>
                    <a:cubicBezTo>
                      <a:pt x="104869" y="519467"/>
                      <a:pt x="79761" y="540529"/>
                      <a:pt x="50328" y="553777"/>
                    </a:cubicBezTo>
                    <a:cubicBezTo>
                      <a:pt x="18014" y="568243"/>
                      <a:pt x="23834" y="561315"/>
                      <a:pt x="21506" y="603550"/>
                    </a:cubicBezTo>
                    <a:cubicBezTo>
                      <a:pt x="21562" y="631430"/>
                      <a:pt x="21562" y="631430"/>
                      <a:pt x="0" y="633703"/>
                    </a:cubicBezTo>
                    <a:cubicBezTo>
                      <a:pt x="3215" y="591245"/>
                      <a:pt x="6374" y="549342"/>
                      <a:pt x="9423" y="507494"/>
                    </a:cubicBezTo>
                    <a:cubicBezTo>
                      <a:pt x="9866" y="501619"/>
                      <a:pt x="11862" y="497296"/>
                      <a:pt x="17404" y="494247"/>
                    </a:cubicBezTo>
                    <a:cubicBezTo>
                      <a:pt x="39077" y="482331"/>
                      <a:pt x="60305" y="469582"/>
                      <a:pt x="82255" y="458109"/>
                    </a:cubicBezTo>
                    <a:cubicBezTo>
                      <a:pt x="86190" y="456058"/>
                      <a:pt x="90624" y="454007"/>
                      <a:pt x="95045" y="453536"/>
                    </a:cubicBezTo>
                    <a:close/>
                    <a:moveTo>
                      <a:pt x="168111" y="428345"/>
                    </a:moveTo>
                    <a:cubicBezTo>
                      <a:pt x="160961" y="449740"/>
                      <a:pt x="153867" y="471190"/>
                      <a:pt x="145275" y="497075"/>
                    </a:cubicBezTo>
                    <a:cubicBezTo>
                      <a:pt x="200259" y="467754"/>
                      <a:pt x="196102" y="477010"/>
                      <a:pt x="168111" y="428345"/>
                    </a:cubicBezTo>
                    <a:close/>
                    <a:moveTo>
                      <a:pt x="172414" y="399958"/>
                    </a:moveTo>
                    <a:cubicBezTo>
                      <a:pt x="177327" y="397401"/>
                      <a:pt x="183299" y="400159"/>
                      <a:pt x="189895" y="415707"/>
                    </a:cubicBezTo>
                    <a:cubicBezTo>
                      <a:pt x="200869" y="440871"/>
                      <a:pt x="212453" y="465814"/>
                      <a:pt x="224980" y="490202"/>
                    </a:cubicBezTo>
                    <a:cubicBezTo>
                      <a:pt x="236953" y="513481"/>
                      <a:pt x="231854" y="511763"/>
                      <a:pt x="222431" y="516974"/>
                    </a:cubicBezTo>
                    <a:cubicBezTo>
                      <a:pt x="210791" y="523403"/>
                      <a:pt x="210791" y="523403"/>
                      <a:pt x="203031" y="500678"/>
                    </a:cubicBezTo>
                    <a:cubicBezTo>
                      <a:pt x="198930" y="485878"/>
                      <a:pt x="196823" y="483051"/>
                      <a:pt x="179529" y="493251"/>
                    </a:cubicBezTo>
                    <a:cubicBezTo>
                      <a:pt x="132416" y="521020"/>
                      <a:pt x="145276" y="501066"/>
                      <a:pt x="125211" y="553445"/>
                    </a:cubicBezTo>
                    <a:cubicBezTo>
                      <a:pt x="123381" y="572789"/>
                      <a:pt x="127816" y="572401"/>
                      <a:pt x="102097" y="578609"/>
                    </a:cubicBezTo>
                    <a:cubicBezTo>
                      <a:pt x="121941" y="525343"/>
                      <a:pt x="140287" y="467255"/>
                      <a:pt x="161294" y="416095"/>
                    </a:cubicBezTo>
                    <a:cubicBezTo>
                      <a:pt x="163650" y="410386"/>
                      <a:pt x="167502" y="402515"/>
                      <a:pt x="172414" y="399958"/>
                    </a:cubicBezTo>
                    <a:close/>
                    <a:moveTo>
                      <a:pt x="350302" y="307956"/>
                    </a:moveTo>
                    <a:cubicBezTo>
                      <a:pt x="340380" y="326080"/>
                      <a:pt x="330514" y="344150"/>
                      <a:pt x="320537" y="362219"/>
                    </a:cubicBezTo>
                    <a:cubicBezTo>
                      <a:pt x="295539" y="413157"/>
                      <a:pt x="296260" y="399356"/>
                      <a:pt x="292879" y="452123"/>
                    </a:cubicBezTo>
                    <a:cubicBezTo>
                      <a:pt x="290329" y="490922"/>
                      <a:pt x="300916" y="476511"/>
                      <a:pt x="270763" y="492363"/>
                    </a:cubicBezTo>
                    <a:cubicBezTo>
                      <a:pt x="270431" y="488927"/>
                      <a:pt x="272537" y="469416"/>
                      <a:pt x="272869" y="466146"/>
                    </a:cubicBezTo>
                    <a:cubicBezTo>
                      <a:pt x="277193" y="415928"/>
                      <a:pt x="280684" y="423466"/>
                      <a:pt x="239225" y="388381"/>
                    </a:cubicBezTo>
                    <a:cubicBezTo>
                      <a:pt x="226920" y="375633"/>
                      <a:pt x="219382" y="378737"/>
                      <a:pt x="231964" y="370145"/>
                    </a:cubicBezTo>
                    <a:cubicBezTo>
                      <a:pt x="246652" y="360113"/>
                      <a:pt x="246098" y="357785"/>
                      <a:pt x="258126" y="370423"/>
                    </a:cubicBezTo>
                    <a:cubicBezTo>
                      <a:pt x="268435" y="380067"/>
                      <a:pt x="277802" y="386996"/>
                      <a:pt x="287835" y="395254"/>
                    </a:cubicBezTo>
                    <a:cubicBezTo>
                      <a:pt x="331955" y="307956"/>
                      <a:pt x="312944" y="327799"/>
                      <a:pt x="350302" y="307956"/>
                    </a:cubicBezTo>
                    <a:close/>
                    <a:moveTo>
                      <a:pt x="530608" y="200094"/>
                    </a:moveTo>
                    <a:cubicBezTo>
                      <a:pt x="526506" y="259235"/>
                      <a:pt x="524344" y="285563"/>
                      <a:pt x="518525" y="330349"/>
                    </a:cubicBezTo>
                    <a:cubicBezTo>
                      <a:pt x="516585" y="350026"/>
                      <a:pt x="509324" y="358340"/>
                      <a:pt x="490478" y="337000"/>
                    </a:cubicBezTo>
                    <a:cubicBezTo>
                      <a:pt x="474293" y="318709"/>
                      <a:pt x="457998" y="300584"/>
                      <a:pt x="439208" y="279411"/>
                    </a:cubicBezTo>
                    <a:cubicBezTo>
                      <a:pt x="437157" y="325527"/>
                      <a:pt x="436991" y="344261"/>
                      <a:pt x="433444" y="389213"/>
                    </a:cubicBezTo>
                    <a:cubicBezTo>
                      <a:pt x="428677" y="391929"/>
                      <a:pt x="416039" y="401462"/>
                      <a:pt x="409942" y="404788"/>
                    </a:cubicBezTo>
                    <a:cubicBezTo>
                      <a:pt x="412769" y="363938"/>
                      <a:pt x="413822" y="313332"/>
                      <a:pt x="418922" y="272759"/>
                    </a:cubicBezTo>
                    <a:cubicBezTo>
                      <a:pt x="423079" y="239558"/>
                      <a:pt x="432557" y="238727"/>
                      <a:pt x="451125" y="261674"/>
                    </a:cubicBezTo>
                    <a:cubicBezTo>
                      <a:pt x="467088" y="277970"/>
                      <a:pt x="482940" y="298533"/>
                      <a:pt x="501785" y="319374"/>
                    </a:cubicBezTo>
                    <a:cubicBezTo>
                      <a:pt x="515531" y="191004"/>
                      <a:pt x="506220" y="203253"/>
                      <a:pt x="530608" y="200094"/>
                    </a:cubicBezTo>
                    <a:close/>
                    <a:moveTo>
                      <a:pt x="642003" y="152515"/>
                    </a:moveTo>
                    <a:cubicBezTo>
                      <a:pt x="637310" y="152803"/>
                      <a:pt x="631957" y="154324"/>
                      <a:pt x="626054" y="157137"/>
                    </a:cubicBezTo>
                    <a:cubicBezTo>
                      <a:pt x="600779" y="168112"/>
                      <a:pt x="572678" y="205525"/>
                      <a:pt x="569130" y="238671"/>
                    </a:cubicBezTo>
                    <a:cubicBezTo>
                      <a:pt x="570128" y="253581"/>
                      <a:pt x="566082" y="267105"/>
                      <a:pt x="579717" y="273868"/>
                    </a:cubicBezTo>
                    <a:cubicBezTo>
                      <a:pt x="591634" y="279798"/>
                      <a:pt x="603107" y="275253"/>
                      <a:pt x="613583" y="268712"/>
                    </a:cubicBezTo>
                    <a:cubicBezTo>
                      <a:pt x="640632" y="250532"/>
                      <a:pt x="661749" y="212842"/>
                      <a:pt x="663523" y="181581"/>
                    </a:cubicBezTo>
                    <a:cubicBezTo>
                      <a:pt x="663994" y="168444"/>
                      <a:pt x="660530" y="159520"/>
                      <a:pt x="653997" y="155287"/>
                    </a:cubicBezTo>
                    <a:cubicBezTo>
                      <a:pt x="650730" y="153170"/>
                      <a:pt x="646696" y="152226"/>
                      <a:pt x="642003" y="152515"/>
                    </a:cubicBezTo>
                    <a:close/>
                    <a:moveTo>
                      <a:pt x="645176" y="131974"/>
                    </a:moveTo>
                    <a:cubicBezTo>
                      <a:pt x="669121" y="127206"/>
                      <a:pt x="681592" y="141840"/>
                      <a:pt x="680927" y="173711"/>
                    </a:cubicBezTo>
                    <a:cubicBezTo>
                      <a:pt x="679930" y="222210"/>
                      <a:pt x="641795" y="273868"/>
                      <a:pt x="594128" y="291272"/>
                    </a:cubicBezTo>
                    <a:cubicBezTo>
                      <a:pt x="568076" y="300806"/>
                      <a:pt x="550561" y="289997"/>
                      <a:pt x="548067" y="262838"/>
                    </a:cubicBezTo>
                    <a:cubicBezTo>
                      <a:pt x="543466" y="213231"/>
                      <a:pt x="596622" y="141618"/>
                      <a:pt x="645176" y="131974"/>
                    </a:cubicBezTo>
                    <a:close/>
                    <a:moveTo>
                      <a:pt x="874979" y="0"/>
                    </a:moveTo>
                    <a:cubicBezTo>
                      <a:pt x="860401" y="48887"/>
                      <a:pt x="845713" y="97719"/>
                      <a:pt x="831413" y="146716"/>
                    </a:cubicBezTo>
                    <a:cubicBezTo>
                      <a:pt x="828752" y="155807"/>
                      <a:pt x="826535" y="165839"/>
                      <a:pt x="818276" y="165285"/>
                    </a:cubicBezTo>
                    <a:cubicBezTo>
                      <a:pt x="808355" y="164675"/>
                      <a:pt x="808078" y="150042"/>
                      <a:pt x="806193" y="143723"/>
                    </a:cubicBezTo>
                    <a:cubicBezTo>
                      <a:pt x="799154" y="120444"/>
                      <a:pt x="793334" y="96832"/>
                      <a:pt x="785352" y="66901"/>
                    </a:cubicBezTo>
                    <a:cubicBezTo>
                      <a:pt x="771496" y="112961"/>
                      <a:pt x="761020" y="151594"/>
                      <a:pt x="750045" y="190892"/>
                    </a:cubicBezTo>
                    <a:cubicBezTo>
                      <a:pt x="746997" y="201867"/>
                      <a:pt x="742341" y="213008"/>
                      <a:pt x="732031" y="212786"/>
                    </a:cubicBezTo>
                    <a:cubicBezTo>
                      <a:pt x="723607" y="212620"/>
                      <a:pt x="722886" y="206856"/>
                      <a:pt x="719450" y="191890"/>
                    </a:cubicBezTo>
                    <a:cubicBezTo>
                      <a:pt x="713407" y="165950"/>
                      <a:pt x="708142" y="139843"/>
                      <a:pt x="700715" y="114291"/>
                    </a:cubicBezTo>
                    <a:cubicBezTo>
                      <a:pt x="697057" y="99049"/>
                      <a:pt x="696336" y="95834"/>
                      <a:pt x="707643" y="93562"/>
                    </a:cubicBezTo>
                    <a:cubicBezTo>
                      <a:pt x="719172" y="89460"/>
                      <a:pt x="716955" y="94448"/>
                      <a:pt x="719726" y="109968"/>
                    </a:cubicBezTo>
                    <a:cubicBezTo>
                      <a:pt x="725158" y="132084"/>
                      <a:pt x="728317" y="151261"/>
                      <a:pt x="736576" y="179086"/>
                    </a:cubicBezTo>
                    <a:cubicBezTo>
                      <a:pt x="746831" y="145053"/>
                      <a:pt x="773768" y="61358"/>
                      <a:pt x="776817" y="55150"/>
                    </a:cubicBezTo>
                    <a:cubicBezTo>
                      <a:pt x="781583" y="45395"/>
                      <a:pt x="788733" y="43898"/>
                      <a:pt x="794886" y="43954"/>
                    </a:cubicBezTo>
                    <a:cubicBezTo>
                      <a:pt x="801371" y="43954"/>
                      <a:pt x="801149" y="53654"/>
                      <a:pt x="802701" y="59806"/>
                    </a:cubicBezTo>
                    <a:cubicBezTo>
                      <a:pt x="808687" y="83751"/>
                      <a:pt x="815062" y="107529"/>
                      <a:pt x="821381" y="131585"/>
                    </a:cubicBezTo>
                    <a:cubicBezTo>
                      <a:pt x="835182" y="81035"/>
                      <a:pt x="837177" y="71002"/>
                      <a:pt x="853639" y="8702"/>
                    </a:cubicBezTo>
                    <a:cubicBezTo>
                      <a:pt x="856022" y="9533"/>
                      <a:pt x="868438" y="2327"/>
                      <a:pt x="874979" y="0"/>
                    </a:cubicBezTo>
                    <a:close/>
                  </a:path>
                </a:pathLst>
              </a:custGeom>
              <a:solidFill>
                <a:srgbClr val="78CAD6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5A04028-2F09-4074-A61D-0D55828D7C92}"/>
                </a:ext>
              </a:extLst>
            </p:cNvPr>
            <p:cNvGrpSpPr/>
            <p:nvPr/>
          </p:nvGrpSpPr>
          <p:grpSpPr>
            <a:xfrm>
              <a:off x="3596946" y="3600028"/>
              <a:ext cx="951435" cy="1466334"/>
              <a:chOff x="8528019" y="3832651"/>
              <a:chExt cx="865737" cy="1334258"/>
            </a:xfrm>
          </p:grpSpPr>
          <p:sp>
            <p:nvSpPr>
              <p:cNvPr id="39" name="Graphic 454">
                <a:extLst>
                  <a:ext uri="{FF2B5EF4-FFF2-40B4-BE49-F238E27FC236}">
                    <a16:creationId xmlns:a16="http://schemas.microsoft.com/office/drawing/2014/main" id="{3406FE7B-63D6-43DF-86E2-45488B8C5C47}"/>
                  </a:ext>
                </a:extLst>
              </p:cNvPr>
              <p:cNvSpPr/>
              <p:nvPr/>
            </p:nvSpPr>
            <p:spPr>
              <a:xfrm>
                <a:off x="8670743" y="3912822"/>
                <a:ext cx="723013" cy="1254087"/>
              </a:xfrm>
              <a:custGeom>
                <a:avLst/>
                <a:gdLst>
                  <a:gd name="connsiteX0" fmla="*/ 539104 w 1220432"/>
                  <a:gd name="connsiteY0" fmla="*/ 2108484 h 2116874"/>
                  <a:gd name="connsiteX1" fmla="*/ 127156 w 1220432"/>
                  <a:gd name="connsiteY1" fmla="*/ 1975535 h 2116874"/>
                  <a:gd name="connsiteX2" fmla="*/ 7 w 1220432"/>
                  <a:gd name="connsiteY2" fmla="*/ 1741820 h 2116874"/>
                  <a:gd name="connsiteX3" fmla="*/ 7 w 1220432"/>
                  <a:gd name="connsiteY3" fmla="*/ 742030 h 2116874"/>
                  <a:gd name="connsiteX4" fmla="*/ 34625 w 1220432"/>
                  <a:gd name="connsiteY4" fmla="*/ 677754 h 2116874"/>
                  <a:gd name="connsiteX5" fmla="*/ 530777 w 1220432"/>
                  <a:gd name="connsiteY5" fmla="*/ 158211 h 2116874"/>
                  <a:gd name="connsiteX6" fmla="*/ 594024 w 1220432"/>
                  <a:gd name="connsiteY6" fmla="*/ 34056 h 2116874"/>
                  <a:gd name="connsiteX7" fmla="*/ 644172 w 1220432"/>
                  <a:gd name="connsiteY7" fmla="*/ 13473 h 2116874"/>
                  <a:gd name="connsiteX8" fmla="*/ 1184205 w 1220432"/>
                  <a:gd name="connsiteY8" fmla="*/ 14970 h 2116874"/>
                  <a:gd name="connsiteX9" fmla="*/ 1212835 w 1220432"/>
                  <a:gd name="connsiteY9" fmla="*/ 0 h 2116874"/>
                  <a:gd name="connsiteX10" fmla="*/ 1220413 w 1220432"/>
                  <a:gd name="connsiteY10" fmla="*/ 917550 h 2116874"/>
                  <a:gd name="connsiteX11" fmla="*/ 1111696 w 1220432"/>
                  <a:gd name="connsiteY11" fmla="*/ 1491264 h 2116874"/>
                  <a:gd name="connsiteX12" fmla="*/ 620689 w 1220432"/>
                  <a:gd name="connsiteY12" fmla="*/ 2107081 h 2116874"/>
                  <a:gd name="connsiteX13" fmla="*/ 539104 w 1220432"/>
                  <a:gd name="connsiteY13" fmla="*/ 2108484 h 2116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20432" h="2116874">
                    <a:moveTo>
                      <a:pt x="539104" y="2108484"/>
                    </a:moveTo>
                    <a:cubicBezTo>
                      <a:pt x="394646" y="2086123"/>
                      <a:pt x="251872" y="2058804"/>
                      <a:pt x="127156" y="1975535"/>
                    </a:cubicBezTo>
                    <a:cubicBezTo>
                      <a:pt x="43981" y="1920053"/>
                      <a:pt x="-648" y="1845859"/>
                      <a:pt x="7" y="1741820"/>
                    </a:cubicBezTo>
                    <a:cubicBezTo>
                      <a:pt x="2252" y="1408557"/>
                      <a:pt x="1317" y="1075293"/>
                      <a:pt x="7" y="742030"/>
                    </a:cubicBezTo>
                    <a:cubicBezTo>
                      <a:pt x="-87" y="711249"/>
                      <a:pt x="11515" y="694969"/>
                      <a:pt x="34625" y="677754"/>
                    </a:cubicBezTo>
                    <a:cubicBezTo>
                      <a:pt x="229511" y="532922"/>
                      <a:pt x="403254" y="367413"/>
                      <a:pt x="530777" y="158211"/>
                    </a:cubicBezTo>
                    <a:cubicBezTo>
                      <a:pt x="554916" y="118635"/>
                      <a:pt x="577090" y="77094"/>
                      <a:pt x="594024" y="34056"/>
                    </a:cubicBezTo>
                    <a:cubicBezTo>
                      <a:pt x="605625" y="4397"/>
                      <a:pt x="617227" y="3555"/>
                      <a:pt x="644172" y="13473"/>
                    </a:cubicBezTo>
                    <a:cubicBezTo>
                      <a:pt x="823715" y="79246"/>
                      <a:pt x="1004101" y="86544"/>
                      <a:pt x="1184205" y="14970"/>
                    </a:cubicBezTo>
                    <a:cubicBezTo>
                      <a:pt x="1194123" y="11040"/>
                      <a:pt x="1203291" y="5052"/>
                      <a:pt x="1212835" y="0"/>
                    </a:cubicBezTo>
                    <a:cubicBezTo>
                      <a:pt x="1212835" y="196103"/>
                      <a:pt x="1220881" y="622272"/>
                      <a:pt x="1220413" y="917550"/>
                    </a:cubicBezTo>
                    <a:cubicBezTo>
                      <a:pt x="1220787" y="1124038"/>
                      <a:pt x="1187105" y="1309289"/>
                      <a:pt x="1111696" y="1491264"/>
                    </a:cubicBezTo>
                    <a:cubicBezTo>
                      <a:pt x="1015796" y="1775689"/>
                      <a:pt x="942350" y="1840339"/>
                      <a:pt x="620689" y="2107081"/>
                    </a:cubicBezTo>
                    <a:cubicBezTo>
                      <a:pt x="594679" y="2123828"/>
                      <a:pt x="576154" y="2115501"/>
                      <a:pt x="539104" y="2108484"/>
                    </a:cubicBezTo>
                    <a:close/>
                  </a:path>
                </a:pathLst>
              </a:custGeom>
              <a:solidFill>
                <a:srgbClr val="73CCD7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Graphic 454">
                <a:extLst>
                  <a:ext uri="{FF2B5EF4-FFF2-40B4-BE49-F238E27FC236}">
                    <a16:creationId xmlns:a16="http://schemas.microsoft.com/office/drawing/2014/main" id="{EEF27227-6220-41D9-A198-FF447AFC1162}"/>
                  </a:ext>
                </a:extLst>
              </p:cNvPr>
              <p:cNvSpPr/>
              <p:nvPr/>
            </p:nvSpPr>
            <p:spPr>
              <a:xfrm>
                <a:off x="8528019" y="3832651"/>
                <a:ext cx="861180" cy="1247088"/>
              </a:xfrm>
              <a:custGeom>
                <a:avLst/>
                <a:gdLst>
                  <a:gd name="connsiteX0" fmla="*/ 1282252 w 1453655"/>
                  <a:gd name="connsiteY0" fmla="*/ 57953 h 2105061"/>
                  <a:gd name="connsiteX1" fmla="*/ 1003348 w 1453655"/>
                  <a:gd name="connsiteY1" fmla="*/ 65812 h 2105061"/>
                  <a:gd name="connsiteX2" fmla="*/ 677569 w 1453655"/>
                  <a:gd name="connsiteY2" fmla="*/ 7804 h 2105061"/>
                  <a:gd name="connsiteX3" fmla="*/ 591868 w 1453655"/>
                  <a:gd name="connsiteY3" fmla="*/ 44012 h 2105061"/>
                  <a:gd name="connsiteX4" fmla="*/ 543964 w 1453655"/>
                  <a:gd name="connsiteY4" fmla="*/ 134953 h 2105061"/>
                  <a:gd name="connsiteX5" fmla="*/ 63437 w 1453655"/>
                  <a:gd name="connsiteY5" fmla="*/ 651970 h 2105061"/>
                  <a:gd name="connsiteX6" fmla="*/ 3 w 1453655"/>
                  <a:gd name="connsiteY6" fmla="*/ 778370 h 2105061"/>
                  <a:gd name="connsiteX7" fmla="*/ 751 w 1453655"/>
                  <a:gd name="connsiteY7" fmla="*/ 1750934 h 2105061"/>
                  <a:gd name="connsiteX8" fmla="*/ 14224 w 1453655"/>
                  <a:gd name="connsiteY8" fmla="*/ 1847582 h 2105061"/>
                  <a:gd name="connsiteX9" fmla="*/ 359557 w 1453655"/>
                  <a:gd name="connsiteY9" fmla="*/ 2105061 h 2105061"/>
                  <a:gd name="connsiteX10" fmla="*/ 249810 w 1453655"/>
                  <a:gd name="connsiteY10" fmla="*/ 1905870 h 2105061"/>
                  <a:gd name="connsiteX11" fmla="*/ 249810 w 1453655"/>
                  <a:gd name="connsiteY11" fmla="*/ 886901 h 2105061"/>
                  <a:gd name="connsiteX12" fmla="*/ 283118 w 1453655"/>
                  <a:gd name="connsiteY12" fmla="*/ 820192 h 2105061"/>
                  <a:gd name="connsiteX13" fmla="*/ 588406 w 1453655"/>
                  <a:gd name="connsiteY13" fmla="*/ 551766 h 2105061"/>
                  <a:gd name="connsiteX14" fmla="*/ 836061 w 1453655"/>
                  <a:gd name="connsiteY14" fmla="*/ 195861 h 2105061"/>
                  <a:gd name="connsiteX15" fmla="*/ 910068 w 1453655"/>
                  <a:gd name="connsiteY15" fmla="*/ 165641 h 2105061"/>
                  <a:gd name="connsiteX16" fmla="*/ 953199 w 1453655"/>
                  <a:gd name="connsiteY16" fmla="*/ 178085 h 2105061"/>
                  <a:gd name="connsiteX17" fmla="*/ 1376842 w 1453655"/>
                  <a:gd name="connsiteY17" fmla="*/ 175465 h 2105061"/>
                  <a:gd name="connsiteX18" fmla="*/ 1453656 w 1453655"/>
                  <a:gd name="connsiteY18" fmla="*/ 135327 h 2105061"/>
                  <a:gd name="connsiteX19" fmla="*/ 1334366 w 1453655"/>
                  <a:gd name="connsiteY19" fmla="*/ 64034 h 2105061"/>
                  <a:gd name="connsiteX20" fmla="*/ 1282252 w 1453655"/>
                  <a:gd name="connsiteY20" fmla="*/ 57953 h 2105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53655" h="2105061">
                    <a:moveTo>
                      <a:pt x="1282252" y="57953"/>
                    </a:moveTo>
                    <a:cubicBezTo>
                      <a:pt x="1282252" y="57953"/>
                      <a:pt x="1070898" y="69367"/>
                      <a:pt x="1003348" y="65812"/>
                    </a:cubicBezTo>
                    <a:cubicBezTo>
                      <a:pt x="902489" y="60572"/>
                      <a:pt x="773282" y="38118"/>
                      <a:pt x="677569" y="7804"/>
                    </a:cubicBezTo>
                    <a:cubicBezTo>
                      <a:pt x="627982" y="-7914"/>
                      <a:pt x="615258" y="-1833"/>
                      <a:pt x="591868" y="44012"/>
                    </a:cubicBezTo>
                    <a:cubicBezTo>
                      <a:pt x="576337" y="74513"/>
                      <a:pt x="561367" y="105388"/>
                      <a:pt x="543964" y="134953"/>
                    </a:cubicBezTo>
                    <a:cubicBezTo>
                      <a:pt x="421961" y="342845"/>
                      <a:pt x="251587" y="506015"/>
                      <a:pt x="63437" y="651970"/>
                    </a:cubicBezTo>
                    <a:cubicBezTo>
                      <a:pt x="20118" y="685558"/>
                      <a:pt x="-278" y="722889"/>
                      <a:pt x="3" y="778370"/>
                    </a:cubicBezTo>
                    <a:cubicBezTo>
                      <a:pt x="1593" y="1102558"/>
                      <a:pt x="751" y="1426746"/>
                      <a:pt x="751" y="1750934"/>
                    </a:cubicBezTo>
                    <a:cubicBezTo>
                      <a:pt x="751" y="1783867"/>
                      <a:pt x="751" y="1817268"/>
                      <a:pt x="14224" y="1847582"/>
                    </a:cubicBezTo>
                    <a:cubicBezTo>
                      <a:pt x="48093" y="1923553"/>
                      <a:pt x="359557" y="2105061"/>
                      <a:pt x="359557" y="2105061"/>
                    </a:cubicBezTo>
                    <a:cubicBezTo>
                      <a:pt x="312121" y="2060433"/>
                      <a:pt x="250090" y="2009535"/>
                      <a:pt x="249810" y="1905870"/>
                    </a:cubicBezTo>
                    <a:cubicBezTo>
                      <a:pt x="248968" y="1567929"/>
                      <a:pt x="250184" y="1224842"/>
                      <a:pt x="249810" y="886901"/>
                    </a:cubicBezTo>
                    <a:cubicBezTo>
                      <a:pt x="249810" y="857897"/>
                      <a:pt x="259259" y="837688"/>
                      <a:pt x="283118" y="820192"/>
                    </a:cubicBezTo>
                    <a:cubicBezTo>
                      <a:pt x="392771" y="740104"/>
                      <a:pt x="495126" y="650285"/>
                      <a:pt x="588406" y="551766"/>
                    </a:cubicBezTo>
                    <a:cubicBezTo>
                      <a:pt x="683090" y="451750"/>
                      <a:pt x="774779" y="319549"/>
                      <a:pt x="836061" y="195861"/>
                    </a:cubicBezTo>
                    <a:cubicBezTo>
                      <a:pt x="863194" y="141128"/>
                      <a:pt x="852622" y="148426"/>
                      <a:pt x="910068" y="165641"/>
                    </a:cubicBezTo>
                    <a:cubicBezTo>
                      <a:pt x="917553" y="167886"/>
                      <a:pt x="945714" y="176026"/>
                      <a:pt x="953199" y="178085"/>
                    </a:cubicBezTo>
                    <a:cubicBezTo>
                      <a:pt x="1105329" y="220093"/>
                      <a:pt x="1226210" y="228420"/>
                      <a:pt x="1376842" y="175465"/>
                    </a:cubicBezTo>
                    <a:cubicBezTo>
                      <a:pt x="1400794" y="167044"/>
                      <a:pt x="1414828" y="162086"/>
                      <a:pt x="1453656" y="135327"/>
                    </a:cubicBezTo>
                    <a:cubicBezTo>
                      <a:pt x="1413986" y="111282"/>
                      <a:pt x="1375813" y="84337"/>
                      <a:pt x="1334366" y="64034"/>
                    </a:cubicBezTo>
                    <a:cubicBezTo>
                      <a:pt x="1316964" y="55427"/>
                      <a:pt x="1310976" y="57485"/>
                      <a:pt x="1282252" y="57953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Graphic 454">
                <a:extLst>
                  <a:ext uri="{FF2B5EF4-FFF2-40B4-BE49-F238E27FC236}">
                    <a16:creationId xmlns:a16="http://schemas.microsoft.com/office/drawing/2014/main" id="{DDA441A1-7CC5-4843-8E04-FBF3DB90FBD4}"/>
                  </a:ext>
                </a:extLst>
              </p:cNvPr>
              <p:cNvSpPr/>
              <p:nvPr/>
            </p:nvSpPr>
            <p:spPr>
              <a:xfrm>
                <a:off x="8810475" y="4155076"/>
                <a:ext cx="484365" cy="728939"/>
              </a:xfrm>
              <a:custGeom>
                <a:avLst/>
                <a:gdLst>
                  <a:gd name="connsiteX0" fmla="*/ 811741 w 817599"/>
                  <a:gd name="connsiteY0" fmla="*/ 19027 h 1230435"/>
                  <a:gd name="connsiteX1" fmla="*/ 671681 w 817599"/>
                  <a:gd name="connsiteY1" fmla="*/ 544276 h 1230435"/>
                  <a:gd name="connsiteX2" fmla="*/ 291824 w 817599"/>
                  <a:gd name="connsiteY2" fmla="*/ 1202383 h 1230435"/>
                  <a:gd name="connsiteX3" fmla="*/ 234004 w 817599"/>
                  <a:gd name="connsiteY3" fmla="*/ 1219504 h 1230435"/>
                  <a:gd name="connsiteX4" fmla="*/ 29012 w 817599"/>
                  <a:gd name="connsiteY4" fmla="*/ 1099092 h 1230435"/>
                  <a:gd name="connsiteX5" fmla="*/ 8 w 817599"/>
                  <a:gd name="connsiteY5" fmla="*/ 1056896 h 1230435"/>
                  <a:gd name="connsiteX6" fmla="*/ 570 w 817599"/>
                  <a:gd name="connsiteY6" fmla="*/ 769384 h 1230435"/>
                  <a:gd name="connsiteX7" fmla="*/ 232881 w 817599"/>
                  <a:gd name="connsiteY7" fmla="*/ 905047 h 1230435"/>
                  <a:gd name="connsiteX8" fmla="*/ 292011 w 817599"/>
                  <a:gd name="connsiteY8" fmla="*/ 888393 h 1230435"/>
                  <a:gd name="connsiteX9" fmla="*/ 803508 w 817599"/>
                  <a:gd name="connsiteY9" fmla="*/ 1624 h 1230435"/>
                  <a:gd name="connsiteX10" fmla="*/ 811741 w 817599"/>
                  <a:gd name="connsiteY10" fmla="*/ 19027 h 1230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7599" h="1230435">
                    <a:moveTo>
                      <a:pt x="811741" y="19027"/>
                    </a:moveTo>
                    <a:cubicBezTo>
                      <a:pt x="836348" y="213259"/>
                      <a:pt x="782270" y="350232"/>
                      <a:pt x="671681" y="544276"/>
                    </a:cubicBezTo>
                    <a:cubicBezTo>
                      <a:pt x="539012" y="773594"/>
                      <a:pt x="424774" y="970071"/>
                      <a:pt x="291824" y="1202383"/>
                    </a:cubicBezTo>
                    <a:cubicBezTo>
                      <a:pt x="275638" y="1231012"/>
                      <a:pt x="265066" y="1239526"/>
                      <a:pt x="234004" y="1219504"/>
                    </a:cubicBezTo>
                    <a:cubicBezTo>
                      <a:pt x="167388" y="1176747"/>
                      <a:pt x="97779" y="1138574"/>
                      <a:pt x="29012" y="1099092"/>
                    </a:cubicBezTo>
                    <a:cubicBezTo>
                      <a:pt x="12078" y="1089361"/>
                      <a:pt x="-366" y="1080380"/>
                      <a:pt x="8" y="1056896"/>
                    </a:cubicBezTo>
                    <a:cubicBezTo>
                      <a:pt x="1412" y="963616"/>
                      <a:pt x="570" y="870242"/>
                      <a:pt x="570" y="769384"/>
                    </a:cubicBezTo>
                    <a:cubicBezTo>
                      <a:pt x="81406" y="816258"/>
                      <a:pt x="158406" y="858641"/>
                      <a:pt x="232881" y="905047"/>
                    </a:cubicBezTo>
                    <a:cubicBezTo>
                      <a:pt x="263288" y="924040"/>
                      <a:pt x="274703" y="918800"/>
                      <a:pt x="292011" y="888393"/>
                    </a:cubicBezTo>
                    <a:cubicBezTo>
                      <a:pt x="451532" y="609021"/>
                      <a:pt x="793590" y="18465"/>
                      <a:pt x="803508" y="1624"/>
                    </a:cubicBezTo>
                    <a:cubicBezTo>
                      <a:pt x="805473" y="-1557"/>
                      <a:pt x="808653" y="-2024"/>
                      <a:pt x="811741" y="19027"/>
                    </a:cubicBezTo>
                    <a:close/>
                  </a:path>
                </a:pathLst>
              </a:custGeom>
              <a:solidFill>
                <a:srgbClr val="35469D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: Shape 6">
              <a:extLst>
                <a:ext uri="{FF2B5EF4-FFF2-40B4-BE49-F238E27FC236}">
                  <a16:creationId xmlns:a16="http://schemas.microsoft.com/office/drawing/2014/main" id="{9AB659D1-9AC5-4B8E-BF24-0A94B88E5538}"/>
                </a:ext>
              </a:extLst>
            </p:cNvPr>
            <p:cNvSpPr/>
            <p:nvPr/>
          </p:nvSpPr>
          <p:spPr>
            <a:xfrm>
              <a:off x="2543397" y="3529455"/>
              <a:ext cx="709682" cy="955830"/>
            </a:xfrm>
            <a:custGeom>
              <a:avLst/>
              <a:gdLst>
                <a:gd name="connsiteX0" fmla="*/ 124192 w 645759"/>
                <a:gd name="connsiteY0" fmla="*/ 636641 h 869736"/>
                <a:gd name="connsiteX1" fmla="*/ 133061 w 645759"/>
                <a:gd name="connsiteY1" fmla="*/ 651329 h 869736"/>
                <a:gd name="connsiteX2" fmla="*/ 133005 w 645759"/>
                <a:gd name="connsiteY2" fmla="*/ 739680 h 869736"/>
                <a:gd name="connsiteX3" fmla="*/ 178512 w 645759"/>
                <a:gd name="connsiteY3" fmla="*/ 850259 h 869736"/>
                <a:gd name="connsiteX4" fmla="*/ 184165 w 645759"/>
                <a:gd name="connsiteY4" fmla="*/ 865778 h 869736"/>
                <a:gd name="connsiteX5" fmla="*/ 165930 w 645759"/>
                <a:gd name="connsiteY5" fmla="*/ 862064 h 869736"/>
                <a:gd name="connsiteX6" fmla="*/ 117375 w 645759"/>
                <a:gd name="connsiteY6" fmla="*/ 766563 h 869736"/>
                <a:gd name="connsiteX7" fmla="*/ 115657 w 645759"/>
                <a:gd name="connsiteY7" fmla="*/ 650719 h 869736"/>
                <a:gd name="connsiteX8" fmla="*/ 124192 w 645759"/>
                <a:gd name="connsiteY8" fmla="*/ 636641 h 869736"/>
                <a:gd name="connsiteX9" fmla="*/ 227953 w 645759"/>
                <a:gd name="connsiteY9" fmla="*/ 543245 h 869736"/>
                <a:gd name="connsiteX10" fmla="*/ 238373 w 645759"/>
                <a:gd name="connsiteY10" fmla="*/ 555883 h 869736"/>
                <a:gd name="connsiteX11" fmla="*/ 238263 w 645759"/>
                <a:gd name="connsiteY11" fmla="*/ 605435 h 869736"/>
                <a:gd name="connsiteX12" fmla="*/ 244138 w 645759"/>
                <a:gd name="connsiteY12" fmla="*/ 668345 h 869736"/>
                <a:gd name="connsiteX13" fmla="*/ 319630 w 645759"/>
                <a:gd name="connsiteY13" fmla="*/ 712355 h 869736"/>
                <a:gd name="connsiteX14" fmla="*/ 391132 w 645759"/>
                <a:gd name="connsiteY14" fmla="*/ 678876 h 869736"/>
                <a:gd name="connsiteX15" fmla="*/ 409313 w 645759"/>
                <a:gd name="connsiteY15" fmla="*/ 676770 h 869736"/>
                <a:gd name="connsiteX16" fmla="*/ 401940 w 645759"/>
                <a:gd name="connsiteY16" fmla="*/ 692068 h 869736"/>
                <a:gd name="connsiteX17" fmla="*/ 309432 w 645759"/>
                <a:gd name="connsiteY17" fmla="*/ 730978 h 869736"/>
                <a:gd name="connsiteX18" fmla="*/ 222965 w 645759"/>
                <a:gd name="connsiteY18" fmla="*/ 655597 h 869736"/>
                <a:gd name="connsiteX19" fmla="*/ 221302 w 645759"/>
                <a:gd name="connsiteY19" fmla="*/ 556326 h 869736"/>
                <a:gd name="connsiteX20" fmla="*/ 227953 w 645759"/>
                <a:gd name="connsiteY20" fmla="*/ 543245 h 869736"/>
                <a:gd name="connsiteX21" fmla="*/ 291917 w 645759"/>
                <a:gd name="connsiteY21" fmla="*/ 493804 h 869736"/>
                <a:gd name="connsiteX22" fmla="*/ 299567 w 645759"/>
                <a:gd name="connsiteY22" fmla="*/ 503781 h 869736"/>
                <a:gd name="connsiteX23" fmla="*/ 300176 w 645759"/>
                <a:gd name="connsiteY23" fmla="*/ 597675 h 869736"/>
                <a:gd name="connsiteX24" fmla="*/ 292582 w 645759"/>
                <a:gd name="connsiteY24" fmla="*/ 609703 h 869736"/>
                <a:gd name="connsiteX25" fmla="*/ 283770 w 645759"/>
                <a:gd name="connsiteY25" fmla="*/ 600780 h 869736"/>
                <a:gd name="connsiteX26" fmla="*/ 283104 w 645759"/>
                <a:gd name="connsiteY26" fmla="*/ 501397 h 869736"/>
                <a:gd name="connsiteX27" fmla="*/ 291917 w 645759"/>
                <a:gd name="connsiteY27" fmla="*/ 493804 h 869736"/>
                <a:gd name="connsiteX28" fmla="*/ 184054 w 645759"/>
                <a:gd name="connsiteY28" fmla="*/ 456225 h 869736"/>
                <a:gd name="connsiteX29" fmla="*/ 186660 w 645759"/>
                <a:gd name="connsiteY29" fmla="*/ 477120 h 869736"/>
                <a:gd name="connsiteX30" fmla="*/ 180008 w 645759"/>
                <a:gd name="connsiteY30" fmla="*/ 713519 h 869736"/>
                <a:gd name="connsiteX31" fmla="*/ 318688 w 645759"/>
                <a:gd name="connsiteY31" fmla="*/ 790064 h 869736"/>
                <a:gd name="connsiteX32" fmla="*/ 481424 w 645759"/>
                <a:gd name="connsiteY32" fmla="*/ 650775 h 869736"/>
                <a:gd name="connsiteX33" fmla="*/ 525821 w 645759"/>
                <a:gd name="connsiteY33" fmla="*/ 559264 h 869736"/>
                <a:gd name="connsiteX34" fmla="*/ 539068 w 645759"/>
                <a:gd name="connsiteY34" fmla="*/ 545906 h 869736"/>
                <a:gd name="connsiteX35" fmla="*/ 541728 w 645759"/>
                <a:gd name="connsiteY35" fmla="*/ 565140 h 869736"/>
                <a:gd name="connsiteX36" fmla="*/ 360591 w 645759"/>
                <a:gd name="connsiteY36" fmla="*/ 790452 h 869736"/>
                <a:gd name="connsiteX37" fmla="*/ 301339 w 645759"/>
                <a:gd name="connsiteY37" fmla="*/ 812124 h 869736"/>
                <a:gd name="connsiteX38" fmla="*/ 161163 w 645759"/>
                <a:gd name="connsiteY38" fmla="*/ 712023 h 869736"/>
                <a:gd name="connsiteX39" fmla="*/ 157893 w 645759"/>
                <a:gd name="connsiteY39" fmla="*/ 612586 h 869736"/>
                <a:gd name="connsiteX40" fmla="*/ 170752 w 645759"/>
                <a:gd name="connsiteY40" fmla="*/ 473074 h 869736"/>
                <a:gd name="connsiteX41" fmla="*/ 184054 w 645759"/>
                <a:gd name="connsiteY41" fmla="*/ 456225 h 869736"/>
                <a:gd name="connsiteX42" fmla="*/ 348896 w 645759"/>
                <a:gd name="connsiteY42" fmla="*/ 316768 h 869736"/>
                <a:gd name="connsiteX43" fmla="*/ 359094 w 645759"/>
                <a:gd name="connsiteY43" fmla="*/ 322532 h 869736"/>
                <a:gd name="connsiteX44" fmla="*/ 347233 w 645759"/>
                <a:gd name="connsiteY44" fmla="*/ 337886 h 869736"/>
                <a:gd name="connsiteX45" fmla="*/ 237708 w 645759"/>
                <a:gd name="connsiteY45" fmla="*/ 502284 h 869736"/>
                <a:gd name="connsiteX46" fmla="*/ 230558 w 645759"/>
                <a:gd name="connsiteY46" fmla="*/ 519024 h 869736"/>
                <a:gd name="connsiteX47" fmla="*/ 219639 w 645759"/>
                <a:gd name="connsiteY47" fmla="*/ 499846 h 869736"/>
                <a:gd name="connsiteX48" fmla="*/ 337865 w 645759"/>
                <a:gd name="connsiteY48" fmla="*/ 322311 h 869736"/>
                <a:gd name="connsiteX49" fmla="*/ 348896 w 645759"/>
                <a:gd name="connsiteY49" fmla="*/ 316768 h 869736"/>
                <a:gd name="connsiteX50" fmla="*/ 387245 w 645759"/>
                <a:gd name="connsiteY50" fmla="*/ 306334 h 869736"/>
                <a:gd name="connsiteX51" fmla="*/ 400001 w 645759"/>
                <a:gd name="connsiteY51" fmla="*/ 306791 h 869736"/>
                <a:gd name="connsiteX52" fmla="*/ 465794 w 645759"/>
                <a:gd name="connsiteY52" fmla="*/ 386496 h 869736"/>
                <a:gd name="connsiteX53" fmla="*/ 465959 w 645759"/>
                <a:gd name="connsiteY53" fmla="*/ 450792 h 869736"/>
                <a:gd name="connsiteX54" fmla="*/ 433368 w 645759"/>
                <a:gd name="connsiteY54" fmla="*/ 583652 h 869736"/>
                <a:gd name="connsiteX55" fmla="*/ 342799 w 645759"/>
                <a:gd name="connsiteY55" fmla="*/ 645398 h 869736"/>
                <a:gd name="connsiteX56" fmla="*/ 313201 w 645759"/>
                <a:gd name="connsiteY56" fmla="*/ 641020 h 869736"/>
                <a:gd name="connsiteX57" fmla="*/ 307326 w 645759"/>
                <a:gd name="connsiteY57" fmla="*/ 632816 h 869736"/>
                <a:gd name="connsiteX58" fmla="*/ 317302 w 645759"/>
                <a:gd name="connsiteY58" fmla="*/ 626553 h 869736"/>
                <a:gd name="connsiteX59" fmla="*/ 398726 w 645759"/>
                <a:gd name="connsiteY59" fmla="*/ 597786 h 869736"/>
                <a:gd name="connsiteX60" fmla="*/ 448223 w 645759"/>
                <a:gd name="connsiteY60" fmla="*/ 495744 h 869736"/>
                <a:gd name="connsiteX61" fmla="*/ 448500 w 645759"/>
                <a:gd name="connsiteY61" fmla="*/ 387992 h 869736"/>
                <a:gd name="connsiteX62" fmla="*/ 396176 w 645759"/>
                <a:gd name="connsiteY62" fmla="*/ 324528 h 869736"/>
                <a:gd name="connsiteX63" fmla="*/ 379603 w 645759"/>
                <a:gd name="connsiteY63" fmla="*/ 314606 h 869736"/>
                <a:gd name="connsiteX64" fmla="*/ 387245 w 645759"/>
                <a:gd name="connsiteY64" fmla="*/ 306334 h 869736"/>
                <a:gd name="connsiteX65" fmla="*/ 496168 w 645759"/>
                <a:gd name="connsiteY65" fmla="*/ 302192 h 869736"/>
                <a:gd name="connsiteX66" fmla="*/ 509637 w 645759"/>
                <a:gd name="connsiteY66" fmla="*/ 315162 h 869736"/>
                <a:gd name="connsiteX67" fmla="*/ 515346 w 645759"/>
                <a:gd name="connsiteY67" fmla="*/ 419476 h 869736"/>
                <a:gd name="connsiteX68" fmla="*/ 453045 w 645759"/>
                <a:gd name="connsiteY68" fmla="*/ 639912 h 869736"/>
                <a:gd name="connsiteX69" fmla="*/ 442625 w 645759"/>
                <a:gd name="connsiteY69" fmla="*/ 652826 h 869736"/>
                <a:gd name="connsiteX70" fmla="*/ 424777 w 645759"/>
                <a:gd name="connsiteY70" fmla="*/ 659533 h 869736"/>
                <a:gd name="connsiteX71" fmla="*/ 429766 w 645759"/>
                <a:gd name="connsiteY71" fmla="*/ 641076 h 869736"/>
                <a:gd name="connsiteX72" fmla="*/ 499161 w 645759"/>
                <a:gd name="connsiteY72" fmla="*/ 425961 h 869736"/>
                <a:gd name="connsiteX73" fmla="*/ 492399 w 645759"/>
                <a:gd name="connsiteY73" fmla="*/ 318653 h 869736"/>
                <a:gd name="connsiteX74" fmla="*/ 496168 w 645759"/>
                <a:gd name="connsiteY74" fmla="*/ 302192 h 869736"/>
                <a:gd name="connsiteX75" fmla="*/ 94317 w 645759"/>
                <a:gd name="connsiteY75" fmla="*/ 268602 h 869736"/>
                <a:gd name="connsiteX76" fmla="*/ 94816 w 645759"/>
                <a:gd name="connsiteY76" fmla="*/ 286783 h 869736"/>
                <a:gd name="connsiteX77" fmla="*/ 66714 w 645759"/>
                <a:gd name="connsiteY77" fmla="*/ 339328 h 869736"/>
                <a:gd name="connsiteX78" fmla="*/ 18547 w 645759"/>
                <a:gd name="connsiteY78" fmla="*/ 563699 h 869736"/>
                <a:gd name="connsiteX79" fmla="*/ 18658 w 645759"/>
                <a:gd name="connsiteY79" fmla="*/ 624614 h 869736"/>
                <a:gd name="connsiteX80" fmla="*/ 18603 w 645759"/>
                <a:gd name="connsiteY80" fmla="*/ 746444 h 869736"/>
                <a:gd name="connsiteX81" fmla="*/ 10289 w 645759"/>
                <a:gd name="connsiteY81" fmla="*/ 760910 h 869736"/>
                <a:gd name="connsiteX82" fmla="*/ 1698 w 645759"/>
                <a:gd name="connsiteY82" fmla="*/ 748938 h 869736"/>
                <a:gd name="connsiteX83" fmla="*/ 20265 w 645759"/>
                <a:gd name="connsiteY83" fmla="*/ 410497 h 869736"/>
                <a:gd name="connsiteX84" fmla="*/ 37448 w 645759"/>
                <a:gd name="connsiteY84" fmla="*/ 364492 h 869736"/>
                <a:gd name="connsiteX85" fmla="*/ 80294 w 645759"/>
                <a:gd name="connsiteY85" fmla="*/ 277693 h 869736"/>
                <a:gd name="connsiteX86" fmla="*/ 94317 w 645759"/>
                <a:gd name="connsiteY86" fmla="*/ 268602 h 869736"/>
                <a:gd name="connsiteX87" fmla="*/ 410865 w 645759"/>
                <a:gd name="connsiteY87" fmla="*/ 234181 h 869736"/>
                <a:gd name="connsiteX88" fmla="*/ 481923 w 645759"/>
                <a:gd name="connsiteY88" fmla="*/ 267050 h 869736"/>
                <a:gd name="connsiteX89" fmla="*/ 486025 w 645759"/>
                <a:gd name="connsiteY89" fmla="*/ 283179 h 869736"/>
                <a:gd name="connsiteX90" fmla="*/ 471558 w 645759"/>
                <a:gd name="connsiteY90" fmla="*/ 281184 h 869736"/>
                <a:gd name="connsiteX91" fmla="*/ 336371 w 645759"/>
                <a:gd name="connsiteY91" fmla="*/ 281516 h 869736"/>
                <a:gd name="connsiteX92" fmla="*/ 215150 w 645759"/>
                <a:gd name="connsiteY92" fmla="*/ 411106 h 869736"/>
                <a:gd name="connsiteX93" fmla="*/ 207390 w 645759"/>
                <a:gd name="connsiteY93" fmla="*/ 425683 h 869736"/>
                <a:gd name="connsiteX94" fmla="*/ 194254 w 645759"/>
                <a:gd name="connsiteY94" fmla="*/ 436214 h 869736"/>
                <a:gd name="connsiteX95" fmla="*/ 192314 w 645759"/>
                <a:gd name="connsiteY95" fmla="*/ 417480 h 869736"/>
                <a:gd name="connsiteX96" fmla="*/ 305608 w 645759"/>
                <a:gd name="connsiteY96" fmla="*/ 280076 h 869736"/>
                <a:gd name="connsiteX97" fmla="*/ 410865 w 645759"/>
                <a:gd name="connsiteY97" fmla="*/ 234181 h 869736"/>
                <a:gd name="connsiteX98" fmla="*/ 452441 w 645759"/>
                <a:gd name="connsiteY98" fmla="*/ 162311 h 869736"/>
                <a:gd name="connsiteX99" fmla="*/ 555032 w 645759"/>
                <a:gd name="connsiteY99" fmla="*/ 269821 h 869736"/>
                <a:gd name="connsiteX100" fmla="*/ 559910 w 645759"/>
                <a:gd name="connsiteY100" fmla="*/ 392537 h 869736"/>
                <a:gd name="connsiteX101" fmla="*/ 555697 w 645759"/>
                <a:gd name="connsiteY101" fmla="*/ 507329 h 869736"/>
                <a:gd name="connsiteX102" fmla="*/ 544501 w 645759"/>
                <a:gd name="connsiteY102" fmla="*/ 525620 h 869736"/>
                <a:gd name="connsiteX103" fmla="*/ 538958 w 645759"/>
                <a:gd name="connsiteY103" fmla="*/ 504779 h 869736"/>
                <a:gd name="connsiteX104" fmla="*/ 538625 w 645759"/>
                <a:gd name="connsiteY104" fmla="*/ 283789 h 869736"/>
                <a:gd name="connsiteX105" fmla="*/ 380879 w 645759"/>
                <a:gd name="connsiteY105" fmla="*/ 188342 h 869736"/>
                <a:gd name="connsiteX106" fmla="*/ 179842 w 645759"/>
                <a:gd name="connsiteY106" fmla="*/ 376907 h 869736"/>
                <a:gd name="connsiteX107" fmla="*/ 132895 w 645759"/>
                <a:gd name="connsiteY107" fmla="*/ 578553 h 869736"/>
                <a:gd name="connsiteX108" fmla="*/ 132950 w 645759"/>
                <a:gd name="connsiteY108" fmla="*/ 597952 h 869736"/>
                <a:gd name="connsiteX109" fmla="*/ 123972 w 645759"/>
                <a:gd name="connsiteY109" fmla="*/ 615191 h 869736"/>
                <a:gd name="connsiteX110" fmla="*/ 115713 w 645759"/>
                <a:gd name="connsiteY110" fmla="*/ 598063 h 869736"/>
                <a:gd name="connsiteX111" fmla="*/ 201071 w 645759"/>
                <a:gd name="connsiteY111" fmla="*/ 310560 h 869736"/>
                <a:gd name="connsiteX112" fmla="*/ 396398 w 645759"/>
                <a:gd name="connsiteY112" fmla="*/ 165340 h 869736"/>
                <a:gd name="connsiteX113" fmla="*/ 452441 w 645759"/>
                <a:gd name="connsiteY113" fmla="*/ 162311 h 869736"/>
                <a:gd name="connsiteX114" fmla="*/ 433202 w 645759"/>
                <a:gd name="connsiteY114" fmla="*/ 78263 h 869736"/>
                <a:gd name="connsiteX115" fmla="*/ 604307 w 645759"/>
                <a:gd name="connsiteY115" fmla="*/ 228362 h 869736"/>
                <a:gd name="connsiteX116" fmla="*/ 608242 w 645759"/>
                <a:gd name="connsiteY116" fmla="*/ 477342 h 869736"/>
                <a:gd name="connsiteX117" fmla="*/ 598986 w 645759"/>
                <a:gd name="connsiteY117" fmla="*/ 493915 h 869736"/>
                <a:gd name="connsiteX118" fmla="*/ 592445 w 645759"/>
                <a:gd name="connsiteY118" fmla="*/ 476067 h 869736"/>
                <a:gd name="connsiteX119" fmla="*/ 588787 w 645759"/>
                <a:gd name="connsiteY119" fmla="*/ 240888 h 869736"/>
                <a:gd name="connsiteX120" fmla="*/ 386920 w 645759"/>
                <a:gd name="connsiteY120" fmla="*/ 109857 h 869736"/>
                <a:gd name="connsiteX121" fmla="*/ 162715 w 645759"/>
                <a:gd name="connsiteY121" fmla="*/ 294709 h 869736"/>
                <a:gd name="connsiteX122" fmla="*/ 67601 w 645759"/>
                <a:gd name="connsiteY122" fmla="*/ 603107 h 869736"/>
                <a:gd name="connsiteX123" fmla="*/ 67656 w 645759"/>
                <a:gd name="connsiteY123" fmla="*/ 785852 h 869736"/>
                <a:gd name="connsiteX124" fmla="*/ 59342 w 645759"/>
                <a:gd name="connsiteY124" fmla="*/ 800319 h 869736"/>
                <a:gd name="connsiteX125" fmla="*/ 50752 w 645759"/>
                <a:gd name="connsiteY125" fmla="*/ 788346 h 869736"/>
                <a:gd name="connsiteX126" fmla="*/ 69319 w 645759"/>
                <a:gd name="connsiteY126" fmla="*/ 449906 h 869736"/>
                <a:gd name="connsiteX127" fmla="*/ 300120 w 645759"/>
                <a:gd name="connsiteY127" fmla="*/ 132306 h 869736"/>
                <a:gd name="connsiteX128" fmla="*/ 433202 w 645759"/>
                <a:gd name="connsiteY128" fmla="*/ 78263 h 869736"/>
                <a:gd name="connsiteX129" fmla="*/ 429654 w 645759"/>
                <a:gd name="connsiteY129" fmla="*/ 3048 h 869736"/>
                <a:gd name="connsiteX130" fmla="*/ 637562 w 645759"/>
                <a:gd name="connsiteY130" fmla="*/ 149432 h 869736"/>
                <a:gd name="connsiteX131" fmla="*/ 645710 w 645759"/>
                <a:gd name="connsiteY131" fmla="*/ 223484 h 869736"/>
                <a:gd name="connsiteX132" fmla="*/ 645599 w 645759"/>
                <a:gd name="connsiteY132" fmla="*/ 267715 h 869736"/>
                <a:gd name="connsiteX133" fmla="*/ 638449 w 645759"/>
                <a:gd name="connsiteY133" fmla="*/ 277970 h 869736"/>
                <a:gd name="connsiteX134" fmla="*/ 628084 w 645759"/>
                <a:gd name="connsiteY134" fmla="*/ 267882 h 869736"/>
                <a:gd name="connsiteX135" fmla="*/ 627585 w 645759"/>
                <a:gd name="connsiteY135" fmla="*/ 245766 h 869736"/>
                <a:gd name="connsiteX136" fmla="*/ 622375 w 645759"/>
                <a:gd name="connsiteY136" fmla="*/ 163178 h 869736"/>
                <a:gd name="connsiteX137" fmla="*/ 395233 w 645759"/>
                <a:gd name="connsiteY137" fmla="*/ 27991 h 869736"/>
                <a:gd name="connsiteX138" fmla="*/ 154844 w 645759"/>
                <a:gd name="connsiteY138" fmla="*/ 201535 h 869736"/>
                <a:gd name="connsiteX139" fmla="*/ 122917 w 645759"/>
                <a:gd name="connsiteY139" fmla="*/ 243216 h 869736"/>
                <a:gd name="connsiteX140" fmla="*/ 107508 w 645759"/>
                <a:gd name="connsiteY140" fmla="*/ 249424 h 869736"/>
                <a:gd name="connsiteX141" fmla="*/ 109171 w 645759"/>
                <a:gd name="connsiteY141" fmla="*/ 234735 h 869736"/>
                <a:gd name="connsiteX142" fmla="*/ 429654 w 645759"/>
                <a:gd name="connsiteY142" fmla="*/ 3048 h 869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645759" h="869736">
                  <a:moveTo>
                    <a:pt x="124192" y="636641"/>
                  </a:moveTo>
                  <a:cubicBezTo>
                    <a:pt x="131897" y="637140"/>
                    <a:pt x="133117" y="644290"/>
                    <a:pt x="133061" y="651329"/>
                  </a:cubicBezTo>
                  <a:cubicBezTo>
                    <a:pt x="132895" y="680761"/>
                    <a:pt x="133061" y="710248"/>
                    <a:pt x="133005" y="739680"/>
                  </a:cubicBezTo>
                  <a:cubicBezTo>
                    <a:pt x="132950" y="782803"/>
                    <a:pt x="143758" y="821380"/>
                    <a:pt x="178512" y="850259"/>
                  </a:cubicBezTo>
                  <a:cubicBezTo>
                    <a:pt x="183112" y="854083"/>
                    <a:pt x="190484" y="858295"/>
                    <a:pt x="184165" y="865778"/>
                  </a:cubicBezTo>
                  <a:cubicBezTo>
                    <a:pt x="176571" y="874813"/>
                    <a:pt x="170918" y="866111"/>
                    <a:pt x="165930" y="862064"/>
                  </a:cubicBezTo>
                  <a:cubicBezTo>
                    <a:pt x="135500" y="837621"/>
                    <a:pt x="121199" y="804309"/>
                    <a:pt x="117375" y="766563"/>
                  </a:cubicBezTo>
                  <a:cubicBezTo>
                    <a:pt x="115435" y="747496"/>
                    <a:pt x="115546" y="670064"/>
                    <a:pt x="115657" y="650719"/>
                  </a:cubicBezTo>
                  <a:cubicBezTo>
                    <a:pt x="115657" y="644345"/>
                    <a:pt x="115047" y="636086"/>
                    <a:pt x="124192" y="636641"/>
                  </a:cubicBezTo>
                  <a:close/>
                  <a:moveTo>
                    <a:pt x="227953" y="543245"/>
                  </a:moveTo>
                  <a:cubicBezTo>
                    <a:pt x="236600" y="542303"/>
                    <a:pt x="238318" y="548899"/>
                    <a:pt x="238373" y="555883"/>
                  </a:cubicBezTo>
                  <a:cubicBezTo>
                    <a:pt x="238263" y="571513"/>
                    <a:pt x="238263" y="587144"/>
                    <a:pt x="238263" y="605435"/>
                  </a:cubicBezTo>
                  <a:cubicBezTo>
                    <a:pt x="239482" y="624724"/>
                    <a:pt x="236267" y="646895"/>
                    <a:pt x="244138" y="668345"/>
                  </a:cubicBezTo>
                  <a:cubicBezTo>
                    <a:pt x="256609" y="702489"/>
                    <a:pt x="283492" y="718286"/>
                    <a:pt x="319630" y="712355"/>
                  </a:cubicBezTo>
                  <a:cubicBezTo>
                    <a:pt x="346679" y="707921"/>
                    <a:pt x="369570" y="695117"/>
                    <a:pt x="391132" y="678876"/>
                  </a:cubicBezTo>
                  <a:cubicBezTo>
                    <a:pt x="396508" y="674830"/>
                    <a:pt x="402883" y="666793"/>
                    <a:pt x="409313" y="676770"/>
                  </a:cubicBezTo>
                  <a:cubicBezTo>
                    <a:pt x="414190" y="684308"/>
                    <a:pt x="406818" y="688244"/>
                    <a:pt x="401940" y="692068"/>
                  </a:cubicBezTo>
                  <a:cubicBezTo>
                    <a:pt x="374615" y="713352"/>
                    <a:pt x="344296" y="728096"/>
                    <a:pt x="309432" y="730978"/>
                  </a:cubicBezTo>
                  <a:cubicBezTo>
                    <a:pt x="266641" y="734526"/>
                    <a:pt x="227565" y="701823"/>
                    <a:pt x="222965" y="655597"/>
                  </a:cubicBezTo>
                  <a:cubicBezTo>
                    <a:pt x="219694" y="622784"/>
                    <a:pt x="221524" y="589416"/>
                    <a:pt x="221302" y="556326"/>
                  </a:cubicBezTo>
                  <a:cubicBezTo>
                    <a:pt x="221246" y="551005"/>
                    <a:pt x="220582" y="544077"/>
                    <a:pt x="227953" y="543245"/>
                  </a:cubicBezTo>
                  <a:close/>
                  <a:moveTo>
                    <a:pt x="291917" y="493804"/>
                  </a:moveTo>
                  <a:cubicBezTo>
                    <a:pt x="297017" y="494746"/>
                    <a:pt x="299511" y="498792"/>
                    <a:pt x="299567" y="503781"/>
                  </a:cubicBezTo>
                  <a:cubicBezTo>
                    <a:pt x="299677" y="520354"/>
                    <a:pt x="300287" y="582987"/>
                    <a:pt x="300176" y="597675"/>
                  </a:cubicBezTo>
                  <a:cubicBezTo>
                    <a:pt x="300176" y="603274"/>
                    <a:pt x="300065" y="609648"/>
                    <a:pt x="292582" y="609703"/>
                  </a:cubicBezTo>
                  <a:cubicBezTo>
                    <a:pt x="287815" y="609759"/>
                    <a:pt x="283825" y="605768"/>
                    <a:pt x="283770" y="600780"/>
                  </a:cubicBezTo>
                  <a:cubicBezTo>
                    <a:pt x="283326" y="567689"/>
                    <a:pt x="283159" y="534543"/>
                    <a:pt x="283104" y="501397"/>
                  </a:cubicBezTo>
                  <a:cubicBezTo>
                    <a:pt x="283104" y="496077"/>
                    <a:pt x="286485" y="492806"/>
                    <a:pt x="291917" y="493804"/>
                  </a:cubicBezTo>
                  <a:close/>
                  <a:moveTo>
                    <a:pt x="184054" y="456225"/>
                  </a:moveTo>
                  <a:cubicBezTo>
                    <a:pt x="195085" y="459273"/>
                    <a:pt x="188433" y="469804"/>
                    <a:pt x="186660" y="477120"/>
                  </a:cubicBezTo>
                  <a:cubicBezTo>
                    <a:pt x="167703" y="555440"/>
                    <a:pt x="171417" y="635034"/>
                    <a:pt x="180008" y="713519"/>
                  </a:cubicBezTo>
                  <a:cubicBezTo>
                    <a:pt x="187602" y="783136"/>
                    <a:pt x="249071" y="814120"/>
                    <a:pt x="318688" y="790064"/>
                  </a:cubicBezTo>
                  <a:cubicBezTo>
                    <a:pt x="391021" y="765067"/>
                    <a:pt x="440074" y="712134"/>
                    <a:pt x="481424" y="650775"/>
                  </a:cubicBezTo>
                  <a:cubicBezTo>
                    <a:pt x="500491" y="622507"/>
                    <a:pt x="514514" y="591468"/>
                    <a:pt x="525821" y="559264"/>
                  </a:cubicBezTo>
                  <a:cubicBezTo>
                    <a:pt x="528205" y="552446"/>
                    <a:pt x="529313" y="542414"/>
                    <a:pt x="539068" y="545906"/>
                  </a:cubicBezTo>
                  <a:cubicBezTo>
                    <a:pt x="548103" y="549121"/>
                    <a:pt x="544223" y="558544"/>
                    <a:pt x="541728" y="565140"/>
                  </a:cubicBezTo>
                  <a:cubicBezTo>
                    <a:pt x="506310" y="660309"/>
                    <a:pt x="450218" y="739071"/>
                    <a:pt x="360591" y="790452"/>
                  </a:cubicBezTo>
                  <a:cubicBezTo>
                    <a:pt x="342300" y="800928"/>
                    <a:pt x="322402" y="808023"/>
                    <a:pt x="301339" y="812124"/>
                  </a:cubicBezTo>
                  <a:cubicBezTo>
                    <a:pt x="228840" y="826314"/>
                    <a:pt x="170974" y="785242"/>
                    <a:pt x="161163" y="712023"/>
                  </a:cubicBezTo>
                  <a:cubicBezTo>
                    <a:pt x="156784" y="678932"/>
                    <a:pt x="158059" y="645731"/>
                    <a:pt x="157893" y="612586"/>
                  </a:cubicBezTo>
                  <a:cubicBezTo>
                    <a:pt x="158225" y="565694"/>
                    <a:pt x="155343" y="518525"/>
                    <a:pt x="170752" y="473074"/>
                  </a:cubicBezTo>
                  <a:cubicBezTo>
                    <a:pt x="173190" y="465869"/>
                    <a:pt x="172581" y="453065"/>
                    <a:pt x="184054" y="456225"/>
                  </a:cubicBezTo>
                  <a:close/>
                  <a:moveTo>
                    <a:pt x="348896" y="316768"/>
                  </a:moveTo>
                  <a:cubicBezTo>
                    <a:pt x="352706" y="315923"/>
                    <a:pt x="356378" y="316962"/>
                    <a:pt x="359094" y="322532"/>
                  </a:cubicBezTo>
                  <a:cubicBezTo>
                    <a:pt x="363750" y="332121"/>
                    <a:pt x="352720" y="334450"/>
                    <a:pt x="347233" y="337886"/>
                  </a:cubicBezTo>
                  <a:cubicBezTo>
                    <a:pt x="285819" y="376187"/>
                    <a:pt x="249293" y="430727"/>
                    <a:pt x="237708" y="502284"/>
                  </a:cubicBezTo>
                  <a:cubicBezTo>
                    <a:pt x="236766" y="508104"/>
                    <a:pt x="241865" y="519523"/>
                    <a:pt x="230558" y="519024"/>
                  </a:cubicBezTo>
                  <a:cubicBezTo>
                    <a:pt x="220304" y="518636"/>
                    <a:pt x="218308" y="509435"/>
                    <a:pt x="219639" y="499846"/>
                  </a:cubicBezTo>
                  <a:cubicBezTo>
                    <a:pt x="233052" y="423466"/>
                    <a:pt x="270632" y="362995"/>
                    <a:pt x="337865" y="322311"/>
                  </a:cubicBezTo>
                  <a:cubicBezTo>
                    <a:pt x="341136" y="320343"/>
                    <a:pt x="345085" y="317613"/>
                    <a:pt x="348896" y="316768"/>
                  </a:cubicBezTo>
                  <a:close/>
                  <a:moveTo>
                    <a:pt x="387245" y="306334"/>
                  </a:moveTo>
                  <a:cubicBezTo>
                    <a:pt x="391160" y="305613"/>
                    <a:pt x="395927" y="306348"/>
                    <a:pt x="400001" y="306791"/>
                  </a:cubicBezTo>
                  <a:cubicBezTo>
                    <a:pt x="437636" y="310948"/>
                    <a:pt x="463632" y="342098"/>
                    <a:pt x="465794" y="386496"/>
                  </a:cubicBezTo>
                  <a:cubicBezTo>
                    <a:pt x="466680" y="404843"/>
                    <a:pt x="465959" y="423300"/>
                    <a:pt x="465959" y="450792"/>
                  </a:cubicBezTo>
                  <a:cubicBezTo>
                    <a:pt x="470061" y="492473"/>
                    <a:pt x="464740" y="541194"/>
                    <a:pt x="433368" y="583652"/>
                  </a:cubicBezTo>
                  <a:cubicBezTo>
                    <a:pt x="410476" y="614636"/>
                    <a:pt x="383871" y="641020"/>
                    <a:pt x="342799" y="645398"/>
                  </a:cubicBezTo>
                  <a:cubicBezTo>
                    <a:pt x="332767" y="646451"/>
                    <a:pt x="322347" y="646174"/>
                    <a:pt x="313201" y="641020"/>
                  </a:cubicBezTo>
                  <a:cubicBezTo>
                    <a:pt x="310485" y="639467"/>
                    <a:pt x="307381" y="635643"/>
                    <a:pt x="307326" y="632816"/>
                  </a:cubicBezTo>
                  <a:cubicBezTo>
                    <a:pt x="307270" y="626830"/>
                    <a:pt x="313090" y="625444"/>
                    <a:pt x="317302" y="626553"/>
                  </a:cubicBezTo>
                  <a:cubicBezTo>
                    <a:pt x="351114" y="635477"/>
                    <a:pt x="376444" y="620456"/>
                    <a:pt x="398726" y="597786"/>
                  </a:cubicBezTo>
                  <a:cubicBezTo>
                    <a:pt x="426606" y="569407"/>
                    <a:pt x="445617" y="535707"/>
                    <a:pt x="448223" y="495744"/>
                  </a:cubicBezTo>
                  <a:cubicBezTo>
                    <a:pt x="450551" y="459938"/>
                    <a:pt x="449609" y="423854"/>
                    <a:pt x="448500" y="387992"/>
                  </a:cubicBezTo>
                  <a:cubicBezTo>
                    <a:pt x="447280" y="350080"/>
                    <a:pt x="432371" y="332953"/>
                    <a:pt x="396176" y="324528"/>
                  </a:cubicBezTo>
                  <a:cubicBezTo>
                    <a:pt x="389303" y="322921"/>
                    <a:pt x="378384" y="324362"/>
                    <a:pt x="379603" y="314606"/>
                  </a:cubicBezTo>
                  <a:cubicBezTo>
                    <a:pt x="380268" y="309230"/>
                    <a:pt x="383331" y="307054"/>
                    <a:pt x="387245" y="306334"/>
                  </a:cubicBezTo>
                  <a:close/>
                  <a:moveTo>
                    <a:pt x="496168" y="302192"/>
                  </a:moveTo>
                  <a:cubicBezTo>
                    <a:pt x="506699" y="298699"/>
                    <a:pt x="507697" y="308676"/>
                    <a:pt x="509637" y="315162"/>
                  </a:cubicBezTo>
                  <a:cubicBezTo>
                    <a:pt x="519614" y="349471"/>
                    <a:pt x="514736" y="384778"/>
                    <a:pt x="515346" y="419476"/>
                  </a:cubicBezTo>
                  <a:cubicBezTo>
                    <a:pt x="523771" y="501343"/>
                    <a:pt x="503596" y="574951"/>
                    <a:pt x="453045" y="639912"/>
                  </a:cubicBezTo>
                  <a:cubicBezTo>
                    <a:pt x="449664" y="644290"/>
                    <a:pt x="446394" y="648780"/>
                    <a:pt x="442625" y="652826"/>
                  </a:cubicBezTo>
                  <a:cubicBezTo>
                    <a:pt x="437803" y="657925"/>
                    <a:pt x="432648" y="666627"/>
                    <a:pt x="424777" y="659533"/>
                  </a:cubicBezTo>
                  <a:cubicBezTo>
                    <a:pt x="416795" y="652328"/>
                    <a:pt x="425553" y="646064"/>
                    <a:pt x="429766" y="641076"/>
                  </a:cubicBezTo>
                  <a:cubicBezTo>
                    <a:pt x="482145" y="578720"/>
                    <a:pt x="504482" y="507107"/>
                    <a:pt x="499161" y="425961"/>
                  </a:cubicBezTo>
                  <a:cubicBezTo>
                    <a:pt x="496833" y="390210"/>
                    <a:pt x="502376" y="353906"/>
                    <a:pt x="492399" y="318653"/>
                  </a:cubicBezTo>
                  <a:cubicBezTo>
                    <a:pt x="490514" y="312057"/>
                    <a:pt x="488297" y="304797"/>
                    <a:pt x="496168" y="302192"/>
                  </a:cubicBezTo>
                  <a:close/>
                  <a:moveTo>
                    <a:pt x="94317" y="268602"/>
                  </a:moveTo>
                  <a:cubicBezTo>
                    <a:pt x="104627" y="273812"/>
                    <a:pt x="98474" y="280685"/>
                    <a:pt x="94816" y="286783"/>
                  </a:cubicBezTo>
                  <a:cubicBezTo>
                    <a:pt x="84562" y="303910"/>
                    <a:pt x="75305" y="321480"/>
                    <a:pt x="66714" y="339328"/>
                  </a:cubicBezTo>
                  <a:cubicBezTo>
                    <a:pt x="33069" y="409499"/>
                    <a:pt x="15333" y="481943"/>
                    <a:pt x="18547" y="563699"/>
                  </a:cubicBezTo>
                  <a:cubicBezTo>
                    <a:pt x="19378" y="583985"/>
                    <a:pt x="18658" y="604327"/>
                    <a:pt x="18658" y="624614"/>
                  </a:cubicBezTo>
                  <a:cubicBezTo>
                    <a:pt x="18658" y="665242"/>
                    <a:pt x="18658" y="705815"/>
                    <a:pt x="18603" y="746444"/>
                  </a:cubicBezTo>
                  <a:cubicBezTo>
                    <a:pt x="18547" y="752818"/>
                    <a:pt x="19490" y="760855"/>
                    <a:pt x="10289" y="760910"/>
                  </a:cubicBezTo>
                  <a:cubicBezTo>
                    <a:pt x="3970" y="760966"/>
                    <a:pt x="1420" y="755146"/>
                    <a:pt x="1698" y="748938"/>
                  </a:cubicBezTo>
                  <a:cubicBezTo>
                    <a:pt x="6353" y="635976"/>
                    <a:pt x="-13657" y="521241"/>
                    <a:pt x="20265" y="410497"/>
                  </a:cubicBezTo>
                  <a:cubicBezTo>
                    <a:pt x="26307" y="390820"/>
                    <a:pt x="31462" y="377850"/>
                    <a:pt x="37448" y="364492"/>
                  </a:cubicBezTo>
                  <a:cubicBezTo>
                    <a:pt x="53024" y="329296"/>
                    <a:pt x="65883" y="305018"/>
                    <a:pt x="80294" y="277693"/>
                  </a:cubicBezTo>
                  <a:cubicBezTo>
                    <a:pt x="82955" y="272649"/>
                    <a:pt x="85726" y="264279"/>
                    <a:pt x="94317" y="268602"/>
                  </a:cubicBezTo>
                  <a:close/>
                  <a:moveTo>
                    <a:pt x="410865" y="234181"/>
                  </a:moveTo>
                  <a:cubicBezTo>
                    <a:pt x="444676" y="234126"/>
                    <a:pt x="462745" y="247539"/>
                    <a:pt x="481923" y="267050"/>
                  </a:cubicBezTo>
                  <a:cubicBezTo>
                    <a:pt x="486302" y="271539"/>
                    <a:pt x="492510" y="276528"/>
                    <a:pt x="486025" y="283179"/>
                  </a:cubicBezTo>
                  <a:cubicBezTo>
                    <a:pt x="481259" y="288112"/>
                    <a:pt x="476048" y="285174"/>
                    <a:pt x="471558" y="281184"/>
                  </a:cubicBezTo>
                  <a:cubicBezTo>
                    <a:pt x="426440" y="240833"/>
                    <a:pt x="380602" y="256851"/>
                    <a:pt x="336371" y="281516"/>
                  </a:cubicBezTo>
                  <a:cubicBezTo>
                    <a:pt x="282495" y="311558"/>
                    <a:pt x="244527" y="357618"/>
                    <a:pt x="215150" y="411106"/>
                  </a:cubicBezTo>
                  <a:cubicBezTo>
                    <a:pt x="212489" y="415928"/>
                    <a:pt x="209774" y="420750"/>
                    <a:pt x="207390" y="425683"/>
                  </a:cubicBezTo>
                  <a:cubicBezTo>
                    <a:pt x="204619" y="431503"/>
                    <a:pt x="201847" y="439374"/>
                    <a:pt x="194254" y="436214"/>
                  </a:cubicBezTo>
                  <a:cubicBezTo>
                    <a:pt x="184831" y="432224"/>
                    <a:pt x="188878" y="424409"/>
                    <a:pt x="192314" y="417480"/>
                  </a:cubicBezTo>
                  <a:cubicBezTo>
                    <a:pt x="219695" y="363106"/>
                    <a:pt x="256111" y="316103"/>
                    <a:pt x="305608" y="280076"/>
                  </a:cubicBezTo>
                  <a:cubicBezTo>
                    <a:pt x="337257" y="256962"/>
                    <a:pt x="377387" y="235401"/>
                    <a:pt x="410865" y="234181"/>
                  </a:cubicBezTo>
                  <a:close/>
                  <a:moveTo>
                    <a:pt x="452441" y="162311"/>
                  </a:moveTo>
                  <a:cubicBezTo>
                    <a:pt x="504690" y="170228"/>
                    <a:pt x="543891" y="209751"/>
                    <a:pt x="555032" y="269821"/>
                  </a:cubicBezTo>
                  <a:cubicBezTo>
                    <a:pt x="562460" y="310172"/>
                    <a:pt x="558358" y="350801"/>
                    <a:pt x="559910" y="392537"/>
                  </a:cubicBezTo>
                  <a:cubicBezTo>
                    <a:pt x="557970" y="430007"/>
                    <a:pt x="563069" y="468861"/>
                    <a:pt x="555697" y="507329"/>
                  </a:cubicBezTo>
                  <a:cubicBezTo>
                    <a:pt x="554201" y="515144"/>
                    <a:pt x="555642" y="527227"/>
                    <a:pt x="544501" y="525620"/>
                  </a:cubicBezTo>
                  <a:cubicBezTo>
                    <a:pt x="533194" y="524012"/>
                    <a:pt x="538349" y="512317"/>
                    <a:pt x="538958" y="504779"/>
                  </a:cubicBezTo>
                  <a:cubicBezTo>
                    <a:pt x="545055" y="431116"/>
                    <a:pt x="547051" y="357119"/>
                    <a:pt x="538625" y="283789"/>
                  </a:cubicBezTo>
                  <a:cubicBezTo>
                    <a:pt x="528649" y="197155"/>
                    <a:pt x="463521" y="158578"/>
                    <a:pt x="380879" y="188342"/>
                  </a:cubicBezTo>
                  <a:cubicBezTo>
                    <a:pt x="287150" y="222097"/>
                    <a:pt x="226568" y="292934"/>
                    <a:pt x="179842" y="376907"/>
                  </a:cubicBezTo>
                  <a:cubicBezTo>
                    <a:pt x="145089" y="439208"/>
                    <a:pt x="127796" y="506497"/>
                    <a:pt x="132895" y="578553"/>
                  </a:cubicBezTo>
                  <a:cubicBezTo>
                    <a:pt x="133338" y="584982"/>
                    <a:pt x="133062" y="591468"/>
                    <a:pt x="132950" y="597952"/>
                  </a:cubicBezTo>
                  <a:cubicBezTo>
                    <a:pt x="132784" y="605269"/>
                    <a:pt x="133616" y="615080"/>
                    <a:pt x="123972" y="615191"/>
                  </a:cubicBezTo>
                  <a:cubicBezTo>
                    <a:pt x="113274" y="615301"/>
                    <a:pt x="116267" y="604770"/>
                    <a:pt x="115713" y="598063"/>
                  </a:cubicBezTo>
                  <a:cubicBezTo>
                    <a:pt x="107509" y="491365"/>
                    <a:pt x="138272" y="395974"/>
                    <a:pt x="201071" y="310560"/>
                  </a:cubicBezTo>
                  <a:cubicBezTo>
                    <a:pt x="251233" y="242384"/>
                    <a:pt x="311095" y="186014"/>
                    <a:pt x="396398" y="165340"/>
                  </a:cubicBezTo>
                  <a:cubicBezTo>
                    <a:pt x="416158" y="160545"/>
                    <a:pt x="435024" y="159672"/>
                    <a:pt x="452441" y="162311"/>
                  </a:cubicBezTo>
                  <a:close/>
                  <a:moveTo>
                    <a:pt x="433202" y="78263"/>
                  </a:moveTo>
                  <a:cubicBezTo>
                    <a:pt x="530533" y="70448"/>
                    <a:pt x="593831" y="131252"/>
                    <a:pt x="604307" y="228362"/>
                  </a:cubicBezTo>
                  <a:cubicBezTo>
                    <a:pt x="613175" y="311115"/>
                    <a:pt x="606967" y="394367"/>
                    <a:pt x="608242" y="477342"/>
                  </a:cubicBezTo>
                  <a:cubicBezTo>
                    <a:pt x="608353" y="484326"/>
                    <a:pt x="609296" y="494636"/>
                    <a:pt x="598986" y="493915"/>
                  </a:cubicBezTo>
                  <a:cubicBezTo>
                    <a:pt x="588122" y="493139"/>
                    <a:pt x="592612" y="482442"/>
                    <a:pt x="592445" y="476067"/>
                  </a:cubicBezTo>
                  <a:cubicBezTo>
                    <a:pt x="590561" y="397693"/>
                    <a:pt x="596381" y="319152"/>
                    <a:pt x="588787" y="240888"/>
                  </a:cubicBezTo>
                  <a:cubicBezTo>
                    <a:pt x="577924" y="128537"/>
                    <a:pt x="493673" y="73497"/>
                    <a:pt x="386920" y="109857"/>
                  </a:cubicBezTo>
                  <a:cubicBezTo>
                    <a:pt x="289256" y="143114"/>
                    <a:pt x="219584" y="211844"/>
                    <a:pt x="162715" y="294709"/>
                  </a:cubicBezTo>
                  <a:cubicBezTo>
                    <a:pt x="99195" y="387328"/>
                    <a:pt x="63112" y="489093"/>
                    <a:pt x="67601" y="603107"/>
                  </a:cubicBezTo>
                  <a:cubicBezTo>
                    <a:pt x="68432" y="623394"/>
                    <a:pt x="67712" y="745280"/>
                    <a:pt x="67656" y="785852"/>
                  </a:cubicBezTo>
                  <a:cubicBezTo>
                    <a:pt x="67656" y="792171"/>
                    <a:pt x="68543" y="800264"/>
                    <a:pt x="59342" y="800319"/>
                  </a:cubicBezTo>
                  <a:cubicBezTo>
                    <a:pt x="53024" y="800374"/>
                    <a:pt x="50474" y="794499"/>
                    <a:pt x="50752" y="788346"/>
                  </a:cubicBezTo>
                  <a:cubicBezTo>
                    <a:pt x="55407" y="675385"/>
                    <a:pt x="35398" y="560650"/>
                    <a:pt x="69319" y="449906"/>
                  </a:cubicBezTo>
                  <a:cubicBezTo>
                    <a:pt x="109671" y="318210"/>
                    <a:pt x="184498" y="209793"/>
                    <a:pt x="300120" y="132306"/>
                  </a:cubicBezTo>
                  <a:cubicBezTo>
                    <a:pt x="338587" y="106532"/>
                    <a:pt x="386033" y="82088"/>
                    <a:pt x="433202" y="78263"/>
                  </a:cubicBezTo>
                  <a:close/>
                  <a:moveTo>
                    <a:pt x="429654" y="3048"/>
                  </a:moveTo>
                  <a:cubicBezTo>
                    <a:pt x="527372" y="-14855"/>
                    <a:pt x="614394" y="47667"/>
                    <a:pt x="637562" y="149432"/>
                  </a:cubicBezTo>
                  <a:cubicBezTo>
                    <a:pt x="643050" y="173876"/>
                    <a:pt x="645045" y="198597"/>
                    <a:pt x="645710" y="223484"/>
                  </a:cubicBezTo>
                  <a:cubicBezTo>
                    <a:pt x="645710" y="238228"/>
                    <a:pt x="645877" y="252971"/>
                    <a:pt x="645599" y="267715"/>
                  </a:cubicBezTo>
                  <a:cubicBezTo>
                    <a:pt x="645488" y="272316"/>
                    <a:pt x="643881" y="277249"/>
                    <a:pt x="638449" y="277970"/>
                  </a:cubicBezTo>
                  <a:cubicBezTo>
                    <a:pt x="631410" y="278856"/>
                    <a:pt x="628639" y="273702"/>
                    <a:pt x="628084" y="267882"/>
                  </a:cubicBezTo>
                  <a:cubicBezTo>
                    <a:pt x="627364" y="260565"/>
                    <a:pt x="627807" y="253138"/>
                    <a:pt x="627585" y="245766"/>
                  </a:cubicBezTo>
                  <a:cubicBezTo>
                    <a:pt x="626754" y="218218"/>
                    <a:pt x="628583" y="190726"/>
                    <a:pt x="622375" y="163178"/>
                  </a:cubicBezTo>
                  <a:cubicBezTo>
                    <a:pt x="596103" y="46448"/>
                    <a:pt x="510633" y="-5266"/>
                    <a:pt x="395233" y="27991"/>
                  </a:cubicBezTo>
                  <a:cubicBezTo>
                    <a:pt x="294632" y="57035"/>
                    <a:pt x="220137" y="123104"/>
                    <a:pt x="154844" y="201535"/>
                  </a:cubicBezTo>
                  <a:cubicBezTo>
                    <a:pt x="143647" y="214948"/>
                    <a:pt x="133670" y="229415"/>
                    <a:pt x="122917" y="243216"/>
                  </a:cubicBezTo>
                  <a:cubicBezTo>
                    <a:pt x="119037" y="248205"/>
                    <a:pt x="114603" y="255022"/>
                    <a:pt x="107508" y="249424"/>
                  </a:cubicBezTo>
                  <a:cubicBezTo>
                    <a:pt x="102132" y="245156"/>
                    <a:pt x="105956" y="239170"/>
                    <a:pt x="109171" y="234735"/>
                  </a:cubicBezTo>
                  <a:cubicBezTo>
                    <a:pt x="190705" y="122495"/>
                    <a:pt x="286484" y="29266"/>
                    <a:pt x="429654" y="3048"/>
                  </a:cubicBezTo>
                  <a:close/>
                </a:path>
              </a:pathLst>
            </a:custGeom>
            <a:solidFill>
              <a:srgbClr val="2D4099"/>
            </a:solidFill>
            <a:ln w="9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DBB9F15-AD7F-4D6E-B938-A71353F13F22}"/>
                </a:ext>
              </a:extLst>
            </p:cNvPr>
            <p:cNvGrpSpPr/>
            <p:nvPr/>
          </p:nvGrpSpPr>
          <p:grpSpPr>
            <a:xfrm>
              <a:off x="290333" y="2640895"/>
              <a:ext cx="2291653" cy="2817564"/>
              <a:chOff x="5519241" y="2959908"/>
              <a:chExt cx="2085238" cy="2563780"/>
            </a:xfrm>
          </p:grpSpPr>
          <p:sp>
            <p:nvSpPr>
              <p:cNvPr id="24" name="Graphic 454">
                <a:extLst>
                  <a:ext uri="{FF2B5EF4-FFF2-40B4-BE49-F238E27FC236}">
                    <a16:creationId xmlns:a16="http://schemas.microsoft.com/office/drawing/2014/main" id="{68513AD4-F262-4B57-9894-F6E1BF9A391C}"/>
                  </a:ext>
                </a:extLst>
              </p:cNvPr>
              <p:cNvSpPr/>
              <p:nvPr/>
            </p:nvSpPr>
            <p:spPr>
              <a:xfrm>
                <a:off x="5519241" y="2959908"/>
                <a:ext cx="2057810" cy="2552889"/>
              </a:xfrm>
              <a:custGeom>
                <a:avLst/>
                <a:gdLst>
                  <a:gd name="connsiteX0" fmla="*/ 3473542 w 3473543"/>
                  <a:gd name="connsiteY0" fmla="*/ 40049 h 4309228"/>
                  <a:gd name="connsiteX1" fmla="*/ 3431907 w 3473543"/>
                  <a:gd name="connsiteY1" fmla="*/ 11794 h 4309228"/>
                  <a:gd name="connsiteX2" fmla="*/ 3431814 w 3473543"/>
                  <a:gd name="connsiteY2" fmla="*/ 11607 h 4309228"/>
                  <a:gd name="connsiteX3" fmla="*/ 3431627 w 3473543"/>
                  <a:gd name="connsiteY3" fmla="*/ 11701 h 4309228"/>
                  <a:gd name="connsiteX4" fmla="*/ 3273977 w 3473543"/>
                  <a:gd name="connsiteY4" fmla="*/ 37149 h 4309228"/>
                  <a:gd name="connsiteX5" fmla="*/ 100304 w 3473543"/>
                  <a:gd name="connsiteY5" fmla="*/ 1874307 h 4309228"/>
                  <a:gd name="connsiteX6" fmla="*/ 1410 w 3473543"/>
                  <a:gd name="connsiteY6" fmla="*/ 2045055 h 4309228"/>
                  <a:gd name="connsiteX7" fmla="*/ 7 w 3473543"/>
                  <a:gd name="connsiteY7" fmla="*/ 4148675 h 4309228"/>
                  <a:gd name="connsiteX8" fmla="*/ 100865 w 3473543"/>
                  <a:gd name="connsiteY8" fmla="*/ 4308851 h 4309228"/>
                  <a:gd name="connsiteX9" fmla="*/ 169913 w 3473543"/>
                  <a:gd name="connsiteY9" fmla="*/ 4276292 h 4309228"/>
                  <a:gd name="connsiteX10" fmla="*/ 3407675 w 3473543"/>
                  <a:gd name="connsiteY10" fmla="*/ 2377570 h 4309228"/>
                  <a:gd name="connsiteX11" fmla="*/ 3473542 w 3473543"/>
                  <a:gd name="connsiteY11" fmla="*/ 2168181 h 4309228"/>
                  <a:gd name="connsiteX12" fmla="*/ 3473542 w 3473543"/>
                  <a:gd name="connsiteY12" fmla="*/ 40049 h 4309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3543" h="4309228">
                    <a:moveTo>
                      <a:pt x="3473542" y="40049"/>
                    </a:moveTo>
                    <a:cubicBezTo>
                      <a:pt x="3473542" y="40049"/>
                      <a:pt x="3445661" y="18250"/>
                      <a:pt x="3431907" y="11794"/>
                    </a:cubicBezTo>
                    <a:lnTo>
                      <a:pt x="3431814" y="11607"/>
                    </a:lnTo>
                    <a:lnTo>
                      <a:pt x="3431627" y="11701"/>
                    </a:lnTo>
                    <a:cubicBezTo>
                      <a:pt x="3381291" y="-12064"/>
                      <a:pt x="3331891" y="2344"/>
                      <a:pt x="3273977" y="37149"/>
                    </a:cubicBezTo>
                    <a:cubicBezTo>
                      <a:pt x="2992172" y="206494"/>
                      <a:pt x="874145" y="1427648"/>
                      <a:pt x="100304" y="1874307"/>
                    </a:cubicBezTo>
                    <a:cubicBezTo>
                      <a:pt x="33689" y="1912761"/>
                      <a:pt x="1317" y="1966371"/>
                      <a:pt x="1410" y="2045055"/>
                    </a:cubicBezTo>
                    <a:cubicBezTo>
                      <a:pt x="2720" y="2746293"/>
                      <a:pt x="3936" y="3447437"/>
                      <a:pt x="7" y="4148675"/>
                    </a:cubicBezTo>
                    <a:cubicBezTo>
                      <a:pt x="-461" y="4231569"/>
                      <a:pt x="22929" y="4281437"/>
                      <a:pt x="100865" y="4308851"/>
                    </a:cubicBezTo>
                    <a:cubicBezTo>
                      <a:pt x="113777" y="4313341"/>
                      <a:pt x="169913" y="4276292"/>
                      <a:pt x="169913" y="4276292"/>
                    </a:cubicBezTo>
                    <a:cubicBezTo>
                      <a:pt x="169913" y="4276292"/>
                      <a:pt x="3349293" y="2410691"/>
                      <a:pt x="3407675" y="2377570"/>
                    </a:cubicBezTo>
                    <a:cubicBezTo>
                      <a:pt x="3468677" y="2342953"/>
                      <a:pt x="3473635" y="2269320"/>
                      <a:pt x="3473542" y="2168181"/>
                    </a:cubicBezTo>
                    <a:cubicBezTo>
                      <a:pt x="3473542" y="2131038"/>
                      <a:pt x="3472887" y="114524"/>
                      <a:pt x="3473542" y="40049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Graphic 454">
                <a:extLst>
                  <a:ext uri="{FF2B5EF4-FFF2-40B4-BE49-F238E27FC236}">
                    <a16:creationId xmlns:a16="http://schemas.microsoft.com/office/drawing/2014/main" id="{FE279E90-6F9F-40B8-865B-E5EB7C7970DD}"/>
                  </a:ext>
                </a:extLst>
              </p:cNvPr>
              <p:cNvSpPr/>
              <p:nvPr/>
            </p:nvSpPr>
            <p:spPr>
              <a:xfrm>
                <a:off x="5575557" y="2983690"/>
                <a:ext cx="2028922" cy="2539998"/>
              </a:xfrm>
              <a:custGeom>
                <a:avLst/>
                <a:gdLst>
                  <a:gd name="connsiteX0" fmla="*/ 3423111 w 3424781"/>
                  <a:gd name="connsiteY0" fmla="*/ 67364 h 4287467"/>
                  <a:gd name="connsiteX1" fmla="*/ 3377921 w 3424781"/>
                  <a:gd name="connsiteY1" fmla="*/ 0 h 4287467"/>
                  <a:gd name="connsiteX2" fmla="*/ 99647 w 3424781"/>
                  <a:gd name="connsiteY2" fmla="*/ 1889646 h 4287467"/>
                  <a:gd name="connsiteX3" fmla="*/ 5 w 3424781"/>
                  <a:gd name="connsiteY3" fmla="*/ 2061517 h 4287467"/>
                  <a:gd name="connsiteX4" fmla="*/ 660 w 3424781"/>
                  <a:gd name="connsiteY4" fmla="*/ 4200315 h 4287467"/>
                  <a:gd name="connsiteX5" fmla="*/ 7958 w 3424781"/>
                  <a:gd name="connsiteY5" fmla="*/ 4269643 h 4287467"/>
                  <a:gd name="connsiteX6" fmla="*/ 99741 w 3424781"/>
                  <a:gd name="connsiteY6" fmla="*/ 4266275 h 4287467"/>
                  <a:gd name="connsiteX7" fmla="*/ 3301482 w 3424781"/>
                  <a:gd name="connsiteY7" fmla="*/ 2416486 h 4287467"/>
                  <a:gd name="connsiteX8" fmla="*/ 3405989 w 3424781"/>
                  <a:gd name="connsiteY8" fmla="*/ 2322177 h 4287467"/>
                  <a:gd name="connsiteX9" fmla="*/ 3424140 w 3424781"/>
                  <a:gd name="connsiteY9" fmla="*/ 2241434 h 4287467"/>
                  <a:gd name="connsiteX10" fmla="*/ 3423111 w 3424781"/>
                  <a:gd name="connsiteY10" fmla="*/ 67364 h 428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424781" h="4287467">
                    <a:moveTo>
                      <a:pt x="3423111" y="67364"/>
                    </a:moveTo>
                    <a:cubicBezTo>
                      <a:pt x="3423298" y="33121"/>
                      <a:pt x="3409544" y="11321"/>
                      <a:pt x="3377921" y="0"/>
                    </a:cubicBezTo>
                    <a:cubicBezTo>
                      <a:pt x="3356495" y="0"/>
                      <a:pt x="778243" y="1498281"/>
                      <a:pt x="99647" y="1889646"/>
                    </a:cubicBezTo>
                    <a:cubicBezTo>
                      <a:pt x="32470" y="1928380"/>
                      <a:pt x="-463" y="1984049"/>
                      <a:pt x="5" y="2061517"/>
                    </a:cubicBezTo>
                    <a:cubicBezTo>
                      <a:pt x="753" y="2177906"/>
                      <a:pt x="753" y="3987932"/>
                      <a:pt x="660" y="4200315"/>
                    </a:cubicBezTo>
                    <a:cubicBezTo>
                      <a:pt x="660" y="4223799"/>
                      <a:pt x="1408" y="4247002"/>
                      <a:pt x="7958" y="4269643"/>
                    </a:cubicBezTo>
                    <a:cubicBezTo>
                      <a:pt x="39768" y="4301922"/>
                      <a:pt x="69240" y="4283864"/>
                      <a:pt x="99741" y="4266275"/>
                    </a:cubicBezTo>
                    <a:cubicBezTo>
                      <a:pt x="405029" y="4090194"/>
                      <a:pt x="2967564" y="2608192"/>
                      <a:pt x="3301482" y="2416486"/>
                    </a:cubicBezTo>
                    <a:cubicBezTo>
                      <a:pt x="3356402" y="2383740"/>
                      <a:pt x="3384470" y="2368583"/>
                      <a:pt x="3405989" y="2322177"/>
                    </a:cubicBezTo>
                    <a:cubicBezTo>
                      <a:pt x="3418058" y="2296167"/>
                      <a:pt x="3423391" y="2269970"/>
                      <a:pt x="3424140" y="2241434"/>
                    </a:cubicBezTo>
                    <a:cubicBezTo>
                      <a:pt x="3426292" y="2163779"/>
                      <a:pt x="3422269" y="193203"/>
                      <a:pt x="3423111" y="67364"/>
                    </a:cubicBezTo>
                    <a:close/>
                  </a:path>
                </a:pathLst>
              </a:custGeom>
              <a:solidFill>
                <a:srgbClr val="7460AA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Graphic 454">
                <a:extLst>
                  <a:ext uri="{FF2B5EF4-FFF2-40B4-BE49-F238E27FC236}">
                    <a16:creationId xmlns:a16="http://schemas.microsoft.com/office/drawing/2014/main" id="{22DC0790-B404-4D94-9E92-C1CFF805985B}"/>
                  </a:ext>
                </a:extLst>
              </p:cNvPr>
              <p:cNvSpPr/>
              <p:nvPr/>
            </p:nvSpPr>
            <p:spPr>
              <a:xfrm>
                <a:off x="5673431" y="4690061"/>
                <a:ext cx="645468" cy="477583"/>
              </a:xfrm>
              <a:custGeom>
                <a:avLst/>
                <a:gdLst>
                  <a:gd name="connsiteX0" fmla="*/ 1072978 w 1089538"/>
                  <a:gd name="connsiteY0" fmla="*/ 1254 h 806151"/>
                  <a:gd name="connsiteX1" fmla="*/ 1089445 w 1089538"/>
                  <a:gd name="connsiteY1" fmla="*/ 11265 h 806151"/>
                  <a:gd name="connsiteX2" fmla="*/ 1089538 w 1089538"/>
                  <a:gd name="connsiteY2" fmla="*/ 183978 h 806151"/>
                  <a:gd name="connsiteX3" fmla="*/ 1061564 w 1089538"/>
                  <a:gd name="connsiteY3" fmla="*/ 217566 h 806151"/>
                  <a:gd name="connsiteX4" fmla="*/ 48020 w 1089538"/>
                  <a:gd name="connsiteY4" fmla="*/ 795959 h 806151"/>
                  <a:gd name="connsiteX5" fmla="*/ 4234 w 1089538"/>
                  <a:gd name="connsiteY5" fmla="*/ 771446 h 806151"/>
                  <a:gd name="connsiteX6" fmla="*/ 12000 w 1089538"/>
                  <a:gd name="connsiteY6" fmla="*/ 614825 h 806151"/>
                  <a:gd name="connsiteX7" fmla="*/ 138587 w 1089538"/>
                  <a:gd name="connsiteY7" fmla="*/ 533334 h 806151"/>
                  <a:gd name="connsiteX8" fmla="*/ 1072978 w 1089538"/>
                  <a:gd name="connsiteY8" fmla="*/ 1254 h 8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9538" h="806151">
                    <a:moveTo>
                      <a:pt x="1072978" y="1254"/>
                    </a:moveTo>
                    <a:cubicBezTo>
                      <a:pt x="1080463" y="-2582"/>
                      <a:pt x="1089445" y="2845"/>
                      <a:pt x="1089445" y="11265"/>
                    </a:cubicBezTo>
                    <a:cubicBezTo>
                      <a:pt x="1089445" y="71986"/>
                      <a:pt x="1089351" y="127935"/>
                      <a:pt x="1089538" y="183978"/>
                    </a:cubicBezTo>
                    <a:cubicBezTo>
                      <a:pt x="1089632" y="203345"/>
                      <a:pt x="1075224" y="209801"/>
                      <a:pt x="1061564" y="217566"/>
                    </a:cubicBezTo>
                    <a:cubicBezTo>
                      <a:pt x="723622" y="410114"/>
                      <a:pt x="385494" y="602569"/>
                      <a:pt x="48020" y="795959"/>
                    </a:cubicBezTo>
                    <a:cubicBezTo>
                      <a:pt x="14806" y="814952"/>
                      <a:pt x="3953" y="807747"/>
                      <a:pt x="4234" y="771446"/>
                    </a:cubicBezTo>
                    <a:cubicBezTo>
                      <a:pt x="2924" y="714093"/>
                      <a:pt x="-8210" y="658986"/>
                      <a:pt x="12000" y="614825"/>
                    </a:cubicBezTo>
                    <a:cubicBezTo>
                      <a:pt x="20420" y="593025"/>
                      <a:pt x="94333" y="558689"/>
                      <a:pt x="138587" y="533334"/>
                    </a:cubicBezTo>
                    <a:cubicBezTo>
                      <a:pt x="439759" y="360808"/>
                      <a:pt x="1061283" y="7242"/>
                      <a:pt x="1072978" y="1254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Graphic 454">
                <a:extLst>
                  <a:ext uri="{FF2B5EF4-FFF2-40B4-BE49-F238E27FC236}">
                    <a16:creationId xmlns:a16="http://schemas.microsoft.com/office/drawing/2014/main" id="{EE2EB3D0-30A1-4B6A-90A1-3B36911DCC72}"/>
                  </a:ext>
                </a:extLst>
              </p:cNvPr>
              <p:cNvSpPr/>
              <p:nvPr/>
            </p:nvSpPr>
            <p:spPr>
              <a:xfrm>
                <a:off x="5675498" y="4974679"/>
                <a:ext cx="476074" cy="383103"/>
              </a:xfrm>
              <a:custGeom>
                <a:avLst/>
                <a:gdLst>
                  <a:gd name="connsiteX0" fmla="*/ 802653 w 803603"/>
                  <a:gd name="connsiteY0" fmla="*/ 112877 h 646670"/>
                  <a:gd name="connsiteX1" fmla="*/ 713677 w 803603"/>
                  <a:gd name="connsiteY1" fmla="*/ 254154 h 646670"/>
                  <a:gd name="connsiteX2" fmla="*/ 44156 w 803603"/>
                  <a:gd name="connsiteY2" fmla="*/ 635414 h 646670"/>
                  <a:gd name="connsiteX3" fmla="*/ 744 w 803603"/>
                  <a:gd name="connsiteY3" fmla="*/ 609311 h 646670"/>
                  <a:gd name="connsiteX4" fmla="*/ 136501 w 803603"/>
                  <a:gd name="connsiteY4" fmla="*/ 371199 h 646670"/>
                  <a:gd name="connsiteX5" fmla="*/ 760738 w 803603"/>
                  <a:gd name="connsiteY5" fmla="*/ 14264 h 646670"/>
                  <a:gd name="connsiteX6" fmla="*/ 802840 w 803603"/>
                  <a:gd name="connsiteY6" fmla="*/ 39713 h 646670"/>
                  <a:gd name="connsiteX7" fmla="*/ 802653 w 803603"/>
                  <a:gd name="connsiteY7" fmla="*/ 112877 h 64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3603" h="646670">
                    <a:moveTo>
                      <a:pt x="802653" y="112877"/>
                    </a:moveTo>
                    <a:cubicBezTo>
                      <a:pt x="802840" y="209058"/>
                      <a:pt x="818652" y="187071"/>
                      <a:pt x="713677" y="254154"/>
                    </a:cubicBezTo>
                    <a:cubicBezTo>
                      <a:pt x="488757" y="378122"/>
                      <a:pt x="266457" y="506862"/>
                      <a:pt x="44156" y="635414"/>
                    </a:cubicBezTo>
                    <a:cubicBezTo>
                      <a:pt x="6451" y="657214"/>
                      <a:pt x="1119" y="646735"/>
                      <a:pt x="744" y="609311"/>
                    </a:cubicBezTo>
                    <a:cubicBezTo>
                      <a:pt x="89" y="419569"/>
                      <a:pt x="-15535" y="458116"/>
                      <a:pt x="136501" y="371199"/>
                    </a:cubicBezTo>
                    <a:cubicBezTo>
                      <a:pt x="345048" y="253031"/>
                      <a:pt x="553407" y="134490"/>
                      <a:pt x="760738" y="14264"/>
                    </a:cubicBezTo>
                    <a:cubicBezTo>
                      <a:pt x="797975" y="-7348"/>
                      <a:pt x="803589" y="-8471"/>
                      <a:pt x="802840" y="39713"/>
                    </a:cubicBezTo>
                    <a:cubicBezTo>
                      <a:pt x="802185" y="73114"/>
                      <a:pt x="802653" y="80131"/>
                      <a:pt x="802653" y="112877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12">
                <a:extLst>
                  <a:ext uri="{FF2B5EF4-FFF2-40B4-BE49-F238E27FC236}">
                    <a16:creationId xmlns:a16="http://schemas.microsoft.com/office/drawing/2014/main" id="{1A9302EF-7D34-4CAF-9A44-D305298C438C}"/>
                  </a:ext>
                </a:extLst>
              </p:cNvPr>
              <p:cNvSpPr/>
              <p:nvPr/>
            </p:nvSpPr>
            <p:spPr>
              <a:xfrm>
                <a:off x="7119075" y="4032787"/>
                <a:ext cx="407426" cy="502074"/>
              </a:xfrm>
              <a:custGeom>
                <a:avLst/>
                <a:gdLst>
                  <a:gd name="connsiteX0" fmla="*/ 133390 w 407426"/>
                  <a:gd name="connsiteY0" fmla="*/ 345960 h 502074"/>
                  <a:gd name="connsiteX1" fmla="*/ 133501 w 407426"/>
                  <a:gd name="connsiteY1" fmla="*/ 422949 h 502074"/>
                  <a:gd name="connsiteX2" fmla="*/ 120586 w 407426"/>
                  <a:gd name="connsiteY2" fmla="*/ 445453 h 502074"/>
                  <a:gd name="connsiteX3" fmla="*/ 32124 w 407426"/>
                  <a:gd name="connsiteY3" fmla="*/ 496169 h 502074"/>
                  <a:gd name="connsiteX4" fmla="*/ 11228 w 407426"/>
                  <a:gd name="connsiteY4" fmla="*/ 481481 h 502074"/>
                  <a:gd name="connsiteX5" fmla="*/ 8346 w 407426"/>
                  <a:gd name="connsiteY5" fmla="*/ 430875 h 502074"/>
                  <a:gd name="connsiteX6" fmla="*/ 45260 w 407426"/>
                  <a:gd name="connsiteY6" fmla="*/ 395900 h 502074"/>
                  <a:gd name="connsiteX7" fmla="*/ 133390 w 407426"/>
                  <a:gd name="connsiteY7" fmla="*/ 345960 h 502074"/>
                  <a:gd name="connsiteX8" fmla="*/ 130383 w 407426"/>
                  <a:gd name="connsiteY8" fmla="*/ 257443 h 502074"/>
                  <a:gd name="connsiteX9" fmla="*/ 133501 w 407426"/>
                  <a:gd name="connsiteY9" fmla="*/ 281831 h 502074"/>
                  <a:gd name="connsiteX10" fmla="*/ 133446 w 407426"/>
                  <a:gd name="connsiteY10" fmla="*/ 300011 h 502074"/>
                  <a:gd name="connsiteX11" fmla="*/ 104235 w 407426"/>
                  <a:gd name="connsiteY11" fmla="*/ 347069 h 502074"/>
                  <a:gd name="connsiteX12" fmla="*/ 18378 w 407426"/>
                  <a:gd name="connsiteY12" fmla="*/ 396677 h 502074"/>
                  <a:gd name="connsiteX13" fmla="*/ 3800 w 407426"/>
                  <a:gd name="connsiteY13" fmla="*/ 387864 h 502074"/>
                  <a:gd name="connsiteX14" fmla="*/ 697 w 407426"/>
                  <a:gd name="connsiteY14" fmla="*/ 345961 h 502074"/>
                  <a:gd name="connsiteX15" fmla="*/ 18212 w 407426"/>
                  <a:gd name="connsiteY15" fmla="*/ 320408 h 502074"/>
                  <a:gd name="connsiteX16" fmla="*/ 108558 w 407426"/>
                  <a:gd name="connsiteY16" fmla="*/ 267642 h 502074"/>
                  <a:gd name="connsiteX17" fmla="*/ 130383 w 407426"/>
                  <a:gd name="connsiteY17" fmla="*/ 257443 h 502074"/>
                  <a:gd name="connsiteX18" fmla="*/ 407426 w 407426"/>
                  <a:gd name="connsiteY18" fmla="*/ 187825 h 502074"/>
                  <a:gd name="connsiteX19" fmla="*/ 406982 w 407426"/>
                  <a:gd name="connsiteY19" fmla="*/ 257276 h 502074"/>
                  <a:gd name="connsiteX20" fmla="*/ 394012 w 407426"/>
                  <a:gd name="connsiteY20" fmla="*/ 286265 h 502074"/>
                  <a:gd name="connsiteX21" fmla="*/ 280052 w 407426"/>
                  <a:gd name="connsiteY21" fmla="*/ 353221 h 502074"/>
                  <a:gd name="connsiteX22" fmla="*/ 278833 w 407426"/>
                  <a:gd name="connsiteY22" fmla="*/ 278782 h 502074"/>
                  <a:gd name="connsiteX23" fmla="*/ 288589 w 407426"/>
                  <a:gd name="connsiteY23" fmla="*/ 257276 h 502074"/>
                  <a:gd name="connsiteX24" fmla="*/ 407426 w 407426"/>
                  <a:gd name="connsiteY24" fmla="*/ 187825 h 502074"/>
                  <a:gd name="connsiteX25" fmla="*/ 132725 w 407426"/>
                  <a:gd name="connsiteY25" fmla="*/ 145755 h 502074"/>
                  <a:gd name="connsiteX26" fmla="*/ 132559 w 407426"/>
                  <a:gd name="connsiteY26" fmla="*/ 230171 h 502074"/>
                  <a:gd name="connsiteX27" fmla="*/ 122859 w 407426"/>
                  <a:gd name="connsiteY27" fmla="*/ 242642 h 502074"/>
                  <a:gd name="connsiteX28" fmla="*/ 697 w 407426"/>
                  <a:gd name="connsiteY28" fmla="*/ 311760 h 502074"/>
                  <a:gd name="connsiteX29" fmla="*/ 58951 w 407426"/>
                  <a:gd name="connsiteY29" fmla="*/ 188767 h 502074"/>
                  <a:gd name="connsiteX30" fmla="*/ 132725 w 407426"/>
                  <a:gd name="connsiteY30" fmla="*/ 145755 h 502074"/>
                  <a:gd name="connsiteX31" fmla="*/ 406871 w 407426"/>
                  <a:gd name="connsiteY31" fmla="*/ 100637 h 502074"/>
                  <a:gd name="connsiteX32" fmla="*/ 406871 w 407426"/>
                  <a:gd name="connsiteY32" fmla="*/ 164545 h 502074"/>
                  <a:gd name="connsiteX33" fmla="*/ 396062 w 407426"/>
                  <a:gd name="connsiteY33" fmla="*/ 182449 h 502074"/>
                  <a:gd name="connsiteX34" fmla="*/ 279886 w 407426"/>
                  <a:gd name="connsiteY34" fmla="*/ 247410 h 502074"/>
                  <a:gd name="connsiteX35" fmla="*/ 278279 w 407426"/>
                  <a:gd name="connsiteY35" fmla="*/ 179677 h 502074"/>
                  <a:gd name="connsiteX36" fmla="*/ 295239 w 407426"/>
                  <a:gd name="connsiteY36" fmla="*/ 163492 h 502074"/>
                  <a:gd name="connsiteX37" fmla="*/ 406871 w 407426"/>
                  <a:gd name="connsiteY37" fmla="*/ 100637 h 502074"/>
                  <a:gd name="connsiteX38" fmla="*/ 262703 w 407426"/>
                  <a:gd name="connsiteY38" fmla="*/ 70041 h 502074"/>
                  <a:gd name="connsiteX39" fmla="*/ 262869 w 407426"/>
                  <a:gd name="connsiteY39" fmla="*/ 346514 h 502074"/>
                  <a:gd name="connsiteX40" fmla="*/ 249456 w 407426"/>
                  <a:gd name="connsiteY40" fmla="*/ 371124 h 502074"/>
                  <a:gd name="connsiteX41" fmla="*/ 158942 w 407426"/>
                  <a:gd name="connsiteY41" fmla="*/ 423558 h 502074"/>
                  <a:gd name="connsiteX42" fmla="*/ 146582 w 407426"/>
                  <a:gd name="connsiteY42" fmla="*/ 409701 h 502074"/>
                  <a:gd name="connsiteX43" fmla="*/ 146083 w 407426"/>
                  <a:gd name="connsiteY43" fmla="*/ 157894 h 502074"/>
                  <a:gd name="connsiteX44" fmla="*/ 163321 w 407426"/>
                  <a:gd name="connsiteY44" fmla="*/ 127408 h 502074"/>
                  <a:gd name="connsiteX45" fmla="*/ 262703 w 407426"/>
                  <a:gd name="connsiteY45" fmla="*/ 70041 h 502074"/>
                  <a:gd name="connsiteX46" fmla="*/ 399796 w 407426"/>
                  <a:gd name="connsiteY46" fmla="*/ 1616 h 502074"/>
                  <a:gd name="connsiteX47" fmla="*/ 407147 w 407426"/>
                  <a:gd name="connsiteY47" fmla="*/ 21597 h 502074"/>
                  <a:gd name="connsiteX48" fmla="*/ 407037 w 407426"/>
                  <a:gd name="connsiteY48" fmla="*/ 72979 h 502074"/>
                  <a:gd name="connsiteX49" fmla="*/ 392736 w 407426"/>
                  <a:gd name="connsiteY49" fmla="*/ 95981 h 502074"/>
                  <a:gd name="connsiteX50" fmla="*/ 278833 w 407426"/>
                  <a:gd name="connsiteY50" fmla="*/ 157949 h 502074"/>
                  <a:gd name="connsiteX51" fmla="*/ 278334 w 407426"/>
                  <a:gd name="connsiteY51" fmla="*/ 75141 h 502074"/>
                  <a:gd name="connsiteX52" fmla="*/ 290417 w 407426"/>
                  <a:gd name="connsiteY52" fmla="*/ 55630 h 502074"/>
                  <a:gd name="connsiteX53" fmla="*/ 378935 w 407426"/>
                  <a:gd name="connsiteY53" fmla="*/ 4914 h 502074"/>
                  <a:gd name="connsiteX54" fmla="*/ 399796 w 407426"/>
                  <a:gd name="connsiteY54" fmla="*/ 1616 h 502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407426" h="502074">
                    <a:moveTo>
                      <a:pt x="133390" y="345960"/>
                    </a:moveTo>
                    <a:cubicBezTo>
                      <a:pt x="133390" y="375337"/>
                      <a:pt x="133113" y="399171"/>
                      <a:pt x="133501" y="422949"/>
                    </a:cubicBezTo>
                    <a:cubicBezTo>
                      <a:pt x="133667" y="433425"/>
                      <a:pt x="129233" y="440464"/>
                      <a:pt x="120586" y="445453"/>
                    </a:cubicBezTo>
                    <a:cubicBezTo>
                      <a:pt x="91154" y="462414"/>
                      <a:pt x="61999" y="479984"/>
                      <a:pt x="32124" y="496169"/>
                    </a:cubicBezTo>
                    <a:cubicBezTo>
                      <a:pt x="12724" y="506700"/>
                      <a:pt x="12613" y="503929"/>
                      <a:pt x="11228" y="481481"/>
                    </a:cubicBezTo>
                    <a:cubicBezTo>
                      <a:pt x="11172" y="480538"/>
                      <a:pt x="8512" y="431762"/>
                      <a:pt x="8346" y="430875"/>
                    </a:cubicBezTo>
                    <a:cubicBezTo>
                      <a:pt x="6350" y="418570"/>
                      <a:pt x="6350" y="415633"/>
                      <a:pt x="45260" y="395900"/>
                    </a:cubicBezTo>
                    <a:cubicBezTo>
                      <a:pt x="81177" y="372843"/>
                      <a:pt x="100909" y="364695"/>
                      <a:pt x="133390" y="345960"/>
                    </a:cubicBezTo>
                    <a:close/>
                    <a:moveTo>
                      <a:pt x="130383" y="257443"/>
                    </a:moveTo>
                    <a:cubicBezTo>
                      <a:pt x="133501" y="258482"/>
                      <a:pt x="133501" y="265286"/>
                      <a:pt x="133501" y="281831"/>
                    </a:cubicBezTo>
                    <a:cubicBezTo>
                      <a:pt x="133335" y="292252"/>
                      <a:pt x="133446" y="290977"/>
                      <a:pt x="133446" y="300011"/>
                    </a:cubicBezTo>
                    <a:cubicBezTo>
                      <a:pt x="133556" y="335152"/>
                      <a:pt x="137215" y="327559"/>
                      <a:pt x="104235" y="347069"/>
                    </a:cubicBezTo>
                    <a:cubicBezTo>
                      <a:pt x="73917" y="364972"/>
                      <a:pt x="46757" y="379716"/>
                      <a:pt x="18378" y="396677"/>
                    </a:cubicBezTo>
                    <a:cubicBezTo>
                      <a:pt x="6683" y="403661"/>
                      <a:pt x="4854" y="403439"/>
                      <a:pt x="3800" y="387864"/>
                    </a:cubicBezTo>
                    <a:cubicBezTo>
                      <a:pt x="2803" y="372843"/>
                      <a:pt x="1694" y="359707"/>
                      <a:pt x="697" y="345961"/>
                    </a:cubicBezTo>
                    <a:cubicBezTo>
                      <a:pt x="-246" y="332824"/>
                      <a:pt x="2027" y="328889"/>
                      <a:pt x="18212" y="320408"/>
                    </a:cubicBezTo>
                    <a:cubicBezTo>
                      <a:pt x="51025" y="301286"/>
                      <a:pt x="73528" y="286986"/>
                      <a:pt x="108558" y="267642"/>
                    </a:cubicBezTo>
                    <a:cubicBezTo>
                      <a:pt x="121030" y="261129"/>
                      <a:pt x="127265" y="256404"/>
                      <a:pt x="130383" y="257443"/>
                    </a:cubicBezTo>
                    <a:close/>
                    <a:moveTo>
                      <a:pt x="407426" y="187825"/>
                    </a:moveTo>
                    <a:cubicBezTo>
                      <a:pt x="407426" y="212435"/>
                      <a:pt x="407038" y="238985"/>
                      <a:pt x="406982" y="257276"/>
                    </a:cubicBezTo>
                    <a:cubicBezTo>
                      <a:pt x="406927" y="274126"/>
                      <a:pt x="407370" y="277784"/>
                      <a:pt x="394012" y="286265"/>
                    </a:cubicBezTo>
                    <a:cubicBezTo>
                      <a:pt x="360201" y="307715"/>
                      <a:pt x="319074" y="330441"/>
                      <a:pt x="280052" y="353221"/>
                    </a:cubicBezTo>
                    <a:cubicBezTo>
                      <a:pt x="280052" y="322459"/>
                      <a:pt x="278833" y="304168"/>
                      <a:pt x="278833" y="278782"/>
                    </a:cubicBezTo>
                    <a:cubicBezTo>
                      <a:pt x="278833" y="271465"/>
                      <a:pt x="279942" y="262653"/>
                      <a:pt x="288589" y="257276"/>
                    </a:cubicBezTo>
                    <a:cubicBezTo>
                      <a:pt x="326557" y="235438"/>
                      <a:pt x="364857" y="212324"/>
                      <a:pt x="407426" y="187825"/>
                    </a:cubicBezTo>
                    <a:close/>
                    <a:moveTo>
                      <a:pt x="132725" y="145755"/>
                    </a:moveTo>
                    <a:cubicBezTo>
                      <a:pt x="132725" y="176074"/>
                      <a:pt x="132947" y="203122"/>
                      <a:pt x="132559" y="230171"/>
                    </a:cubicBezTo>
                    <a:cubicBezTo>
                      <a:pt x="132503" y="235936"/>
                      <a:pt x="128014" y="239649"/>
                      <a:pt x="122859" y="242642"/>
                    </a:cubicBezTo>
                    <a:cubicBezTo>
                      <a:pt x="89381" y="261931"/>
                      <a:pt x="6739" y="308712"/>
                      <a:pt x="697" y="311760"/>
                    </a:cubicBezTo>
                    <a:cubicBezTo>
                      <a:pt x="-1964" y="220860"/>
                      <a:pt x="198" y="223021"/>
                      <a:pt x="58951" y="188767"/>
                    </a:cubicBezTo>
                    <a:cubicBezTo>
                      <a:pt x="82009" y="175353"/>
                      <a:pt x="105011" y="161885"/>
                      <a:pt x="132725" y="145755"/>
                    </a:cubicBezTo>
                    <a:close/>
                    <a:moveTo>
                      <a:pt x="406871" y="100637"/>
                    </a:moveTo>
                    <a:cubicBezTo>
                      <a:pt x="406871" y="124803"/>
                      <a:pt x="406316" y="144869"/>
                      <a:pt x="406871" y="164545"/>
                    </a:cubicBezTo>
                    <a:cubicBezTo>
                      <a:pt x="407148" y="174301"/>
                      <a:pt x="403822" y="178014"/>
                      <a:pt x="396062" y="182449"/>
                    </a:cubicBezTo>
                    <a:cubicBezTo>
                      <a:pt x="358760" y="203844"/>
                      <a:pt x="320681" y="225571"/>
                      <a:pt x="279886" y="247410"/>
                    </a:cubicBezTo>
                    <a:cubicBezTo>
                      <a:pt x="279830" y="233331"/>
                      <a:pt x="277225" y="191317"/>
                      <a:pt x="278279" y="179677"/>
                    </a:cubicBezTo>
                    <a:cubicBezTo>
                      <a:pt x="278778" y="174023"/>
                      <a:pt x="280053" y="172028"/>
                      <a:pt x="295239" y="163492"/>
                    </a:cubicBezTo>
                    <a:cubicBezTo>
                      <a:pt x="320958" y="149913"/>
                      <a:pt x="378658" y="116766"/>
                      <a:pt x="406871" y="100637"/>
                    </a:cubicBezTo>
                    <a:close/>
                    <a:moveTo>
                      <a:pt x="262703" y="70041"/>
                    </a:moveTo>
                    <a:cubicBezTo>
                      <a:pt x="262703" y="165820"/>
                      <a:pt x="262592" y="256167"/>
                      <a:pt x="262869" y="346514"/>
                    </a:cubicBezTo>
                    <a:cubicBezTo>
                      <a:pt x="262925" y="357766"/>
                      <a:pt x="259821" y="365304"/>
                      <a:pt x="249456" y="371124"/>
                    </a:cubicBezTo>
                    <a:cubicBezTo>
                      <a:pt x="216643" y="389470"/>
                      <a:pt x="190924" y="404935"/>
                      <a:pt x="158942" y="423558"/>
                    </a:cubicBezTo>
                    <a:cubicBezTo>
                      <a:pt x="151182" y="428436"/>
                      <a:pt x="146083" y="423558"/>
                      <a:pt x="146582" y="409701"/>
                    </a:cubicBezTo>
                    <a:cubicBezTo>
                      <a:pt x="146305" y="325784"/>
                      <a:pt x="146748" y="241867"/>
                      <a:pt x="146083" y="157894"/>
                    </a:cubicBezTo>
                    <a:cubicBezTo>
                      <a:pt x="145972" y="143150"/>
                      <a:pt x="150019" y="134559"/>
                      <a:pt x="163321" y="127408"/>
                    </a:cubicBezTo>
                    <a:cubicBezTo>
                      <a:pt x="195525" y="110060"/>
                      <a:pt x="226786" y="90937"/>
                      <a:pt x="262703" y="70041"/>
                    </a:cubicBezTo>
                    <a:close/>
                    <a:moveTo>
                      <a:pt x="399796" y="1616"/>
                    </a:moveTo>
                    <a:cubicBezTo>
                      <a:pt x="404473" y="4526"/>
                      <a:pt x="406898" y="11316"/>
                      <a:pt x="407147" y="21597"/>
                    </a:cubicBezTo>
                    <a:cubicBezTo>
                      <a:pt x="407203" y="24369"/>
                      <a:pt x="407092" y="69098"/>
                      <a:pt x="407037" y="72979"/>
                    </a:cubicBezTo>
                    <a:cubicBezTo>
                      <a:pt x="407147" y="91159"/>
                      <a:pt x="405595" y="89718"/>
                      <a:pt x="392736" y="95981"/>
                    </a:cubicBezTo>
                    <a:cubicBezTo>
                      <a:pt x="362584" y="111667"/>
                      <a:pt x="321456" y="136721"/>
                      <a:pt x="278833" y="157949"/>
                    </a:cubicBezTo>
                    <a:cubicBezTo>
                      <a:pt x="278833" y="128185"/>
                      <a:pt x="278666" y="99695"/>
                      <a:pt x="278334" y="75141"/>
                    </a:cubicBezTo>
                    <a:cubicBezTo>
                      <a:pt x="278168" y="65607"/>
                      <a:pt x="282380" y="60120"/>
                      <a:pt x="290417" y="55630"/>
                    </a:cubicBezTo>
                    <a:cubicBezTo>
                      <a:pt x="320071" y="39002"/>
                      <a:pt x="349336" y="21653"/>
                      <a:pt x="378935" y="4914"/>
                    </a:cubicBezTo>
                    <a:cubicBezTo>
                      <a:pt x="388192" y="-324"/>
                      <a:pt x="395120" y="-1294"/>
                      <a:pt x="399796" y="1616"/>
                    </a:cubicBezTo>
                    <a:close/>
                  </a:path>
                </a:pathLst>
              </a:custGeom>
              <a:solidFill>
                <a:srgbClr val="73CCD7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071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96947" y="578663"/>
            <a:ext cx="39572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7" y="1125415"/>
            <a:ext cx="11941286" cy="5584486"/>
          </a:xfrm>
          <a:prstGeom prst="rect">
            <a:avLst/>
          </a:prstGeom>
          <a:gradFill>
            <a:gsLst>
              <a:gs pos="100000">
                <a:srgbClr val="7030A0"/>
              </a:gs>
              <a:gs pos="62000">
                <a:schemeClr val="tx1"/>
              </a:gs>
            </a:gsLst>
            <a:path path="shape">
              <a:fillToRect l="50000" t="50000" r="50000" b="50000"/>
            </a:path>
          </a:gradFill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2067256" y="322266"/>
            <a:ext cx="8200668" cy="583032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75000">
                <a:schemeClr val="tx1"/>
              </a:gs>
            </a:gsLst>
            <a:path path="shape">
              <a:fillToRect l="50000" t="50000" r="50000" b="50000"/>
            </a:path>
          </a:gra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u="sng" dirty="0" err="1">
                <a:solidFill>
                  <a:srgbClr val="FF0000"/>
                </a:solidFill>
                <a:latin typeface="Algerian" panose="04020705040A02060702" pitchFamily="82" charset="0"/>
              </a:rPr>
              <a:t>Realisation</a:t>
            </a:r>
            <a:r>
              <a:rPr lang="en-US" sz="2000" u="sng" dirty="0">
                <a:solidFill>
                  <a:srgbClr val="FF0000"/>
                </a:solidFill>
                <a:latin typeface="Algerian" panose="04020705040A02060702" pitchFamily="82" charset="0"/>
              </a:rPr>
              <a:t> Et Architecture du </a:t>
            </a:r>
            <a:r>
              <a:rPr lang="en-US" sz="2000" u="sng" dirty="0" err="1">
                <a:solidFill>
                  <a:srgbClr val="FF0000"/>
                </a:solidFill>
                <a:latin typeface="Algerian" panose="04020705040A02060702" pitchFamily="82" charset="0"/>
              </a:rPr>
              <a:t>projets</a:t>
            </a:r>
            <a:endParaRPr lang="en-US" sz="2000" u="sng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54" y="1864276"/>
            <a:ext cx="10265025" cy="410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6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96947" y="578663"/>
            <a:ext cx="39572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7" y="1125415"/>
            <a:ext cx="11941286" cy="5584486"/>
          </a:xfrm>
          <a:prstGeom prst="rect">
            <a:avLst/>
          </a:prstGeom>
          <a:gradFill>
            <a:gsLst>
              <a:gs pos="100000">
                <a:srgbClr val="7030A0"/>
              </a:gs>
              <a:gs pos="62000">
                <a:schemeClr val="tx1"/>
              </a:gs>
            </a:gsLst>
            <a:path path="shape">
              <a:fillToRect l="50000" t="50000" r="50000" b="50000"/>
            </a:path>
          </a:gradFill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2067256" y="322266"/>
            <a:ext cx="8200668" cy="583032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75000">
                <a:schemeClr val="tx1"/>
              </a:gs>
            </a:gsLst>
            <a:path path="shape">
              <a:fillToRect l="50000" t="50000" r="50000" b="50000"/>
            </a:path>
          </a:gra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u="sng" dirty="0" err="1">
                <a:solidFill>
                  <a:srgbClr val="FF0000"/>
                </a:solidFill>
                <a:latin typeface="Algerian" panose="04020705040A02060702" pitchFamily="82" charset="0"/>
              </a:rPr>
              <a:t>Realisation</a:t>
            </a:r>
            <a:r>
              <a:rPr lang="en-US" sz="2000" u="sng" dirty="0">
                <a:solidFill>
                  <a:srgbClr val="FF0000"/>
                </a:solidFill>
                <a:latin typeface="Algerian" panose="04020705040A02060702" pitchFamily="82" charset="0"/>
              </a:rPr>
              <a:t> Et Architecture du </a:t>
            </a:r>
            <a:r>
              <a:rPr lang="en-US" sz="2000" u="sng" dirty="0" err="1">
                <a:solidFill>
                  <a:srgbClr val="FF0000"/>
                </a:solidFill>
                <a:latin typeface="Algerian" panose="04020705040A02060702" pitchFamily="82" charset="0"/>
              </a:rPr>
              <a:t>projets</a:t>
            </a:r>
            <a:endParaRPr lang="en-US" sz="2000" u="sng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677" y="1785708"/>
            <a:ext cx="10002646" cy="415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0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96947" y="578663"/>
            <a:ext cx="39572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7" y="1125415"/>
            <a:ext cx="11941286" cy="5584486"/>
          </a:xfrm>
          <a:prstGeom prst="rect">
            <a:avLst/>
          </a:prstGeom>
          <a:gradFill>
            <a:gsLst>
              <a:gs pos="100000">
                <a:srgbClr val="7030A0"/>
              </a:gs>
              <a:gs pos="62000">
                <a:schemeClr val="tx1"/>
              </a:gs>
            </a:gsLst>
            <a:path path="shape">
              <a:fillToRect l="50000" t="50000" r="50000" b="50000"/>
            </a:path>
          </a:gradFill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2067256" y="322266"/>
            <a:ext cx="8200668" cy="583032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75000">
                <a:schemeClr val="tx1"/>
              </a:gs>
            </a:gsLst>
            <a:path path="shape">
              <a:fillToRect l="50000" t="50000" r="50000" b="50000"/>
            </a:path>
          </a:gra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u="sng" dirty="0" err="1">
                <a:solidFill>
                  <a:srgbClr val="FF0000"/>
                </a:solidFill>
                <a:latin typeface="Algerian" panose="04020705040A02060702" pitchFamily="82" charset="0"/>
              </a:rPr>
              <a:t>Realisation</a:t>
            </a:r>
            <a:r>
              <a:rPr lang="en-US" sz="2000" u="sng" dirty="0">
                <a:solidFill>
                  <a:srgbClr val="FF0000"/>
                </a:solidFill>
                <a:latin typeface="Algerian" panose="04020705040A02060702" pitchFamily="82" charset="0"/>
              </a:rPr>
              <a:t> Et Architecture du </a:t>
            </a:r>
            <a:r>
              <a:rPr lang="en-US" sz="2000" u="sng" dirty="0" err="1">
                <a:solidFill>
                  <a:srgbClr val="FF0000"/>
                </a:solidFill>
                <a:latin typeface="Algerian" panose="04020705040A02060702" pitchFamily="82" charset="0"/>
              </a:rPr>
              <a:t>projets</a:t>
            </a:r>
            <a:endParaRPr lang="en-US" sz="2000" u="sng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89" y="1666057"/>
            <a:ext cx="4263965" cy="4370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655213" y="1650711"/>
            <a:ext cx="6084445" cy="47705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800" b="1" u="sng" dirty="0" err="1">
                <a:solidFill>
                  <a:schemeClr val="bg1"/>
                </a:solidFill>
              </a:rPr>
              <a:t>Methodes</a:t>
            </a:r>
            <a:r>
              <a:rPr lang="fr-FR" sz="2800" b="1" u="sng" dirty="0">
                <a:solidFill>
                  <a:schemeClr val="bg1"/>
                </a:solidFill>
              </a:rPr>
              <a:t> de </a:t>
            </a:r>
            <a:r>
              <a:rPr lang="fr-FR" sz="2800" b="1" u="sng" dirty="0" smtClean="0">
                <a:solidFill>
                  <a:schemeClr val="bg1"/>
                </a:solidFill>
              </a:rPr>
              <a:t>Connection:</a:t>
            </a:r>
            <a:endParaRPr lang="fr-FR" sz="2800" b="1" u="sng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bg1"/>
                </a:solidFill>
              </a:rPr>
              <a:t>fs.collection</a:t>
            </a:r>
            <a:r>
              <a:rPr lang="fr-FR" sz="2400" dirty="0">
                <a:solidFill>
                  <a:schemeClr val="bg1"/>
                </a:solidFill>
              </a:rPr>
              <a:t>('</a:t>
            </a:r>
            <a:r>
              <a:rPr lang="fr-FR" sz="2400" dirty="0" err="1">
                <a:solidFill>
                  <a:schemeClr val="bg1"/>
                </a:solidFill>
              </a:rPr>
              <a:t>users</a:t>
            </a:r>
            <a:r>
              <a:rPr lang="fr-FR" sz="2400" dirty="0">
                <a:solidFill>
                  <a:schemeClr val="bg1"/>
                </a:solidFill>
              </a:rPr>
              <a:t>').doc(</a:t>
            </a:r>
            <a:r>
              <a:rPr lang="fr-FR" sz="2400" dirty="0" err="1">
                <a:solidFill>
                  <a:schemeClr val="bg1"/>
                </a:solidFill>
              </a:rPr>
              <a:t>user.uid</a:t>
            </a:r>
            <a:r>
              <a:rPr lang="fr-FR" sz="2400" dirty="0">
                <a:solidFill>
                  <a:schemeClr val="bg1"/>
                </a:solidFill>
              </a:rPr>
              <a:t>).</a:t>
            </a:r>
            <a:r>
              <a:rPr lang="fr-FR" sz="2400" dirty="0" err="1">
                <a:solidFill>
                  <a:schemeClr val="bg1"/>
                </a:solidFill>
              </a:rPr>
              <a:t>get</a:t>
            </a:r>
            <a:r>
              <a:rPr lang="fr-FR" sz="2400" dirty="0">
                <a:solidFill>
                  <a:schemeClr val="bg1"/>
                </a:solidFill>
              </a:rPr>
              <a:t>()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bg1"/>
                </a:solidFill>
              </a:rPr>
              <a:t>fs.collection</a:t>
            </a:r>
            <a:r>
              <a:rPr lang="fr-FR" sz="2400" dirty="0">
                <a:solidFill>
                  <a:schemeClr val="bg1"/>
                </a:solidFill>
              </a:rPr>
              <a:t>('</a:t>
            </a:r>
            <a:r>
              <a:rPr lang="fr-FR" sz="2400" dirty="0" err="1">
                <a:solidFill>
                  <a:schemeClr val="bg1"/>
                </a:solidFill>
              </a:rPr>
              <a:t>Products</a:t>
            </a:r>
            <a:r>
              <a:rPr lang="fr-FR" sz="2400" dirty="0">
                <a:solidFill>
                  <a:schemeClr val="bg1"/>
                </a:solidFill>
              </a:rPr>
              <a:t>').</a:t>
            </a:r>
            <a:r>
              <a:rPr lang="fr-FR" sz="2400" dirty="0" err="1">
                <a:solidFill>
                  <a:schemeClr val="bg1"/>
                </a:solidFill>
              </a:rPr>
              <a:t>onSnapshot</a:t>
            </a:r>
            <a:r>
              <a:rPr lang="fr-FR" sz="2400" dirty="0">
                <a:solidFill>
                  <a:schemeClr val="bg1"/>
                </a:solidFill>
              </a:rPr>
              <a:t>(</a:t>
            </a:r>
          </a:p>
          <a:p>
            <a:r>
              <a:rPr lang="fr-FR" sz="2400" dirty="0">
                <a:solidFill>
                  <a:schemeClr val="bg1"/>
                </a:solidFill>
              </a:rPr>
              <a:t>    (</a:t>
            </a:r>
            <a:r>
              <a:rPr lang="fr-FR" sz="2400" dirty="0" err="1">
                <a:solidFill>
                  <a:schemeClr val="bg1"/>
                </a:solidFill>
              </a:rPr>
              <a:t>snapshot</a:t>
            </a:r>
            <a:r>
              <a:rPr lang="fr-FR" sz="2400" dirty="0">
                <a:solidFill>
                  <a:schemeClr val="bg1"/>
                </a:solidFill>
              </a:rPr>
              <a:t>) =&gt; {};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fs.collection</a:t>
            </a:r>
            <a:r>
              <a:rPr lang="en-US" sz="2400" dirty="0">
                <a:solidFill>
                  <a:schemeClr val="bg1"/>
                </a:solidFill>
              </a:rPr>
              <a:t>('Cart ' +</a:t>
            </a:r>
            <a:r>
              <a:rPr lang="en-US" sz="2400" dirty="0" err="1">
                <a:solidFill>
                  <a:schemeClr val="bg1"/>
                </a:solidFill>
              </a:rPr>
              <a:t>uid</a:t>
            </a:r>
            <a:r>
              <a:rPr lang="en-US" sz="2400" dirty="0">
                <a:solidFill>
                  <a:schemeClr val="bg1"/>
                </a:solidFill>
              </a:rPr>
              <a:t>).doc(product.ID).set(Product)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bg1"/>
                </a:solidFill>
              </a:rPr>
              <a:t>auth.onAuthStateChanged</a:t>
            </a:r>
            <a:r>
              <a:rPr lang="fr-FR" sz="2400" dirty="0">
                <a:solidFill>
                  <a:schemeClr val="bg1"/>
                </a:solidFill>
              </a:rPr>
              <a:t>((user) =&gt; {})</a:t>
            </a:r>
          </a:p>
          <a:p>
            <a:r>
              <a:rPr lang="fr-FR" altLang="ko-KR" sz="3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</a:t>
            </a:r>
            <a:endParaRPr lang="ko-KR" altLang="en-US" sz="3600" dirty="0">
              <a:solidFill>
                <a:schemeClr val="bg1"/>
              </a:solidFill>
              <a:latin typeface="Cambria Math" panose="020405030504060302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1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96947" y="578663"/>
            <a:ext cx="39572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753" y="339513"/>
            <a:ext cx="7623145" cy="6145306"/>
          </a:xfrm>
          <a:prstGeom prst="rect">
            <a:avLst/>
          </a:prstGeom>
          <a:gradFill>
            <a:gsLst>
              <a:gs pos="100000">
                <a:srgbClr val="7030A0"/>
              </a:gs>
              <a:gs pos="62000">
                <a:schemeClr val="tx1"/>
              </a:gs>
            </a:gsLst>
            <a:path path="shape">
              <a:fillToRect l="50000" t="50000" r="50000" b="50000"/>
            </a:path>
          </a:gra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6" y="106345"/>
            <a:ext cx="4168455" cy="1303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7438" y="327334"/>
            <a:ext cx="437340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4800" dirty="0">
                <a:solidFill>
                  <a:srgbClr val="FFC000"/>
                </a:solidFill>
                <a:latin typeface="Algerian" panose="04020705040A02060702" pitchFamily="82" charset="0"/>
                <a:cs typeface="Arial" pitchFamily="34" charset="0"/>
              </a:rPr>
              <a:t>FRONTEND</a:t>
            </a:r>
            <a:endParaRPr lang="ko-KR" altLang="en-US" sz="4800" dirty="0">
              <a:solidFill>
                <a:srgbClr val="FFC000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36098" y="1794073"/>
            <a:ext cx="3718058" cy="301707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numCol="1" anchor="t" anchorCtr="0" upright="1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8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fr-FR" sz="2800" b="1" u="sng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ZOoM</a:t>
            </a:r>
            <a:r>
              <a:rPr lang="fr-FR" sz="28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 </a:t>
            </a:r>
            <a:r>
              <a:rPr lang="fr-FR" sz="2800" b="1" u="sng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Products</a:t>
            </a:r>
            <a:r>
              <a:rPr lang="fr-FR" sz="28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fr-FR" sz="2800" b="1" u="sng" dirty="0" err="1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Frontend</a:t>
            </a:r>
            <a:r>
              <a:rPr lang="fr-FR" sz="28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fr-FR" sz="2800" b="1" u="sng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r-FR" sz="2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STYLE.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r-FR" sz="2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ET JS .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r-FR" sz="2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4995370" y="911890"/>
            <a:ext cx="6723018" cy="5016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2000" b="1" u="sng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STYLE:</a:t>
            </a:r>
          </a:p>
          <a:p>
            <a:r>
              <a:rPr lang="fr-FR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. CSS: FLEX-GRID-DISPLAY,</a:t>
            </a:r>
          </a:p>
          <a:p>
            <a:r>
              <a:rPr lang="fr-FR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. Bootstrap: la </a:t>
            </a:r>
            <a:r>
              <a:rPr lang="fr-FR" altLang="ko-KR" sz="2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creation</a:t>
            </a:r>
            <a:r>
              <a:rPr lang="fr-FR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du NAVBAR et Forums et des </a:t>
            </a:r>
            <a:r>
              <a:rPr lang="fr-FR" altLang="ko-KR" sz="2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Cards</a:t>
            </a:r>
            <a:r>
              <a:rPr lang="fr-FR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,</a:t>
            </a:r>
          </a:p>
          <a:p>
            <a:r>
              <a:rPr lang="fr-FR" altLang="ko-KR" sz="2000" b="1" u="sng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HTML ET JS:</a:t>
            </a:r>
          </a:p>
          <a:p>
            <a:r>
              <a:rPr lang="fr-FR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.la version ES6 du </a:t>
            </a:r>
            <a:r>
              <a:rPr lang="fr-FR" altLang="ko-KR" sz="2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javascript</a:t>
            </a:r>
            <a:r>
              <a:rPr lang="fr-FR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.</a:t>
            </a:r>
          </a:p>
          <a:p>
            <a:r>
              <a:rPr lang="fr-FR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. La version JSX qui se base sur des </a:t>
            </a:r>
            <a:r>
              <a:rPr lang="fr-FR" altLang="ko-KR" sz="2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arrow</a:t>
            </a:r>
            <a:r>
              <a:rPr lang="fr-FR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</a:t>
            </a:r>
            <a:r>
              <a:rPr lang="fr-FR" altLang="ko-KR" sz="2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functions</a:t>
            </a:r>
            <a:r>
              <a:rPr lang="fr-FR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pour retourner des bout de code HTML.</a:t>
            </a:r>
          </a:p>
          <a:p>
            <a:r>
              <a:rPr lang="fr-FR" altLang="ko-KR" sz="2000" b="1" u="sng" dirty="0" err="1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React</a:t>
            </a:r>
            <a:r>
              <a:rPr lang="fr-FR" altLang="ko-KR" sz="2000" b="1" u="sng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JS: </a:t>
            </a:r>
          </a:p>
          <a:p>
            <a:r>
              <a:rPr lang="fr-FR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Se baser sur les 3 fameux </a:t>
            </a:r>
            <a:r>
              <a:rPr lang="fr-FR" altLang="ko-KR" sz="2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methodes</a:t>
            </a:r>
            <a:r>
              <a:rPr lang="fr-FR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du </a:t>
            </a:r>
            <a:r>
              <a:rPr lang="fr-FR" altLang="ko-KR" sz="2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react</a:t>
            </a:r>
            <a:r>
              <a:rPr lang="fr-FR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     La </a:t>
            </a:r>
            <a:r>
              <a:rPr lang="fr-FR" altLang="ko-KR" sz="2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Methode</a:t>
            </a:r>
            <a:r>
              <a:rPr lang="fr-FR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use state :</a:t>
            </a:r>
          </a:p>
          <a:p>
            <a:pPr lvl="1"/>
            <a:r>
              <a:rPr lang="fr-FR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            </a:t>
            </a:r>
            <a:r>
              <a:rPr lang="en-US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import {</a:t>
            </a:r>
            <a:r>
              <a:rPr lang="en-US" altLang="ko-KR" sz="2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useState</a:t>
            </a:r>
            <a:r>
              <a:rPr lang="en-US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} from 'react‘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    </a:t>
            </a:r>
            <a:r>
              <a:rPr lang="fr-FR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La </a:t>
            </a:r>
            <a:r>
              <a:rPr lang="fr-FR" altLang="ko-KR" sz="2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Methode</a:t>
            </a:r>
            <a:r>
              <a:rPr lang="fr-FR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use </a:t>
            </a:r>
            <a:r>
              <a:rPr lang="fr-FR" altLang="ko-KR" sz="2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Effect</a:t>
            </a:r>
            <a:r>
              <a:rPr lang="fr-FR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:</a:t>
            </a:r>
          </a:p>
          <a:p>
            <a:pPr lvl="1"/>
            <a:r>
              <a:rPr lang="fr-FR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            </a:t>
            </a:r>
            <a:r>
              <a:rPr lang="en-US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import {</a:t>
            </a:r>
            <a:r>
              <a:rPr lang="en-US" altLang="ko-KR" sz="2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useEffect</a:t>
            </a:r>
            <a:r>
              <a:rPr lang="en-US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} from 'react‘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     La </a:t>
            </a:r>
            <a:r>
              <a:rPr lang="fr-FR" altLang="ko-KR" sz="2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Methode</a:t>
            </a:r>
            <a:r>
              <a:rPr lang="fr-FR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use </a:t>
            </a:r>
            <a:r>
              <a:rPr lang="fr-FR" altLang="ko-KR" sz="2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Navigate</a:t>
            </a:r>
            <a:r>
              <a:rPr lang="fr-FR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:</a:t>
            </a:r>
          </a:p>
          <a:p>
            <a:pPr lvl="1"/>
            <a:r>
              <a:rPr lang="fr-FR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            </a:t>
            </a:r>
            <a:r>
              <a:rPr lang="en-US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import { </a:t>
            </a:r>
            <a:r>
              <a:rPr lang="en-US" altLang="ko-KR" sz="2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useNavigate</a:t>
            </a:r>
            <a:r>
              <a:rPr lang="en-US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} from 'react-router-</a:t>
            </a:r>
            <a:r>
              <a:rPr lang="en-US" altLang="ko-KR" sz="2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dom</a:t>
            </a:r>
            <a:r>
              <a:rPr lang="en-US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'</a:t>
            </a:r>
            <a:endParaRPr lang="fr-FR" altLang="ko-KR" sz="2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itchFamily="34" charset="0"/>
            </a:endParaRPr>
          </a:p>
          <a:p>
            <a:pPr lvl="1"/>
            <a:r>
              <a:rPr lang="fr-FR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     </a:t>
            </a:r>
            <a:endParaRPr lang="ko-KR" altLang="en-US" sz="2000" dirty="0">
              <a:solidFill>
                <a:schemeClr val="bg1"/>
              </a:solidFill>
              <a:latin typeface="Cambria Math" panose="020405030504060302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02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96947" y="578663"/>
            <a:ext cx="39572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439" y="478301"/>
            <a:ext cx="7911460" cy="5570807"/>
          </a:xfrm>
          <a:prstGeom prst="rect">
            <a:avLst/>
          </a:prstGeom>
          <a:gradFill>
            <a:gsLst>
              <a:gs pos="100000">
                <a:srgbClr val="7030A0"/>
              </a:gs>
              <a:gs pos="62000">
                <a:schemeClr val="tx1"/>
              </a:gs>
            </a:gsLst>
            <a:path path="shape">
              <a:fillToRect l="50000" t="50000" r="50000" b="50000"/>
            </a:path>
          </a:gra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6" y="106346"/>
            <a:ext cx="3574295" cy="1117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-219251" y="271063"/>
            <a:ext cx="437340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4000" dirty="0">
                <a:solidFill>
                  <a:srgbClr val="FFC000"/>
                </a:solidFill>
                <a:latin typeface="Algerian" panose="04020705040A02060702" pitchFamily="82" charset="0"/>
                <a:cs typeface="Arial" pitchFamily="34" charset="0"/>
              </a:rPr>
              <a:t>INTERFACE</a:t>
            </a:r>
            <a:endParaRPr lang="ko-KR" altLang="en-US" sz="4000" dirty="0">
              <a:solidFill>
                <a:srgbClr val="FFC000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21630" y="1777408"/>
            <a:ext cx="3718058" cy="301707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numCol="1" anchor="t" anchorCtr="0" upright="1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8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fr-FR" sz="2800" b="1" u="sng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ZOoM</a:t>
            </a:r>
            <a:r>
              <a:rPr lang="fr-FR" sz="28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 </a:t>
            </a:r>
            <a:r>
              <a:rPr lang="fr-FR" sz="2800" b="1" u="sng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Products</a:t>
            </a:r>
            <a:r>
              <a:rPr lang="fr-FR" sz="28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8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NavBar</a:t>
            </a:r>
            <a:r>
              <a:rPr lang="fr-FR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8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fr-FR" sz="2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Navbar</a:t>
            </a:r>
            <a:r>
              <a:rPr lang="fr-FR" sz="2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({</a:t>
            </a:r>
            <a:r>
              <a:rPr lang="fr-FR" sz="28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user,totalProducts,uid</a:t>
            </a:r>
            <a:r>
              <a:rPr lang="fr-FR" sz="2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endParaRPr lang="fr-FR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999" y="1223890"/>
            <a:ext cx="6920456" cy="15242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2941" y="3412166"/>
            <a:ext cx="6990572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2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96947" y="578663"/>
            <a:ext cx="39572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422" y="389250"/>
            <a:ext cx="7245201" cy="6180362"/>
          </a:xfrm>
          <a:prstGeom prst="rect">
            <a:avLst/>
          </a:prstGeom>
          <a:gradFill>
            <a:gsLst>
              <a:gs pos="100000">
                <a:srgbClr val="7030A0"/>
              </a:gs>
              <a:gs pos="62000">
                <a:schemeClr val="tx1"/>
              </a:gs>
            </a:gsLst>
            <a:path path="shape">
              <a:fillToRect l="50000" t="50000" r="50000" b="50000"/>
            </a:path>
          </a:gra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6" y="106345"/>
            <a:ext cx="4168455" cy="1303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7438" y="327334"/>
            <a:ext cx="437340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4800" dirty="0">
                <a:solidFill>
                  <a:srgbClr val="FFC000"/>
                </a:solidFill>
                <a:latin typeface="Algerian" panose="04020705040A02060702" pitchFamily="82" charset="0"/>
                <a:cs typeface="Arial" pitchFamily="34" charset="0"/>
              </a:rPr>
              <a:t>FRONTEND</a:t>
            </a:r>
            <a:endParaRPr lang="ko-KR" altLang="en-US" sz="4800" dirty="0">
              <a:solidFill>
                <a:srgbClr val="FFC000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96947" y="1794072"/>
            <a:ext cx="4375054" cy="39877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numCol="1" anchor="t" anchorCtr="0" upright="1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8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fr-FR" sz="2800" b="1" u="sng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ZOoM</a:t>
            </a:r>
            <a:r>
              <a:rPr lang="fr-FR" sz="28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 </a:t>
            </a:r>
            <a:r>
              <a:rPr lang="fr-FR" sz="2800" b="1" u="sng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Products</a:t>
            </a:r>
            <a:r>
              <a:rPr lang="fr-FR" sz="28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fr-FR" sz="28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Login: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</a:t>
            </a:r>
            <a:r>
              <a:rPr lang="fr-FR" sz="28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fr-FR" sz="2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login: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auth.signInWithEmailAndPassword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fr-FR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email,password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State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</a:t>
            </a:r>
            <a:r>
              <a:rPr lang="fr-F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Navigate</a:t>
            </a:r>
            <a:endParaRPr lang="fr-F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994" y="1158331"/>
            <a:ext cx="6147581" cy="462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0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96947" y="578663"/>
            <a:ext cx="39572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422" y="389250"/>
            <a:ext cx="7245201" cy="6180362"/>
          </a:xfrm>
          <a:prstGeom prst="rect">
            <a:avLst/>
          </a:prstGeom>
          <a:gradFill>
            <a:gsLst>
              <a:gs pos="100000">
                <a:srgbClr val="7030A0"/>
              </a:gs>
              <a:gs pos="62000">
                <a:schemeClr val="tx1"/>
              </a:gs>
            </a:gsLst>
            <a:path path="shape">
              <a:fillToRect l="50000" t="50000" r="50000" b="50000"/>
            </a:path>
          </a:gra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6" y="106345"/>
            <a:ext cx="4168455" cy="1303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7438" y="327334"/>
            <a:ext cx="437340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4800" dirty="0">
                <a:solidFill>
                  <a:srgbClr val="FFC000"/>
                </a:solidFill>
                <a:latin typeface="Algerian" panose="04020705040A02060702" pitchFamily="82" charset="0"/>
                <a:cs typeface="Arial" pitchFamily="34" charset="0"/>
              </a:rPr>
              <a:t>FRONTEND</a:t>
            </a:r>
            <a:endParaRPr lang="ko-KR" altLang="en-US" sz="4800" dirty="0">
              <a:solidFill>
                <a:srgbClr val="FFC000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96946" y="1794072"/>
            <a:ext cx="4473527" cy="45926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numCol="1" anchor="t" anchorCtr="0" upright="1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8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fr-FR" sz="2800" b="1" u="sng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ZOoM</a:t>
            </a:r>
            <a:r>
              <a:rPr lang="fr-FR" sz="28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 </a:t>
            </a:r>
            <a:r>
              <a:rPr lang="fr-FR" sz="2800" b="1" u="sng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Products</a:t>
            </a:r>
            <a:r>
              <a:rPr lang="fr-FR" sz="28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fr-FR" sz="2800" b="1" u="sng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Signup</a:t>
            </a:r>
            <a:r>
              <a:rPr lang="fr-FR" sz="28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</a:t>
            </a:r>
            <a:r>
              <a:rPr lang="fr-FR" sz="28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fr-FR" sz="2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Signup</a:t>
            </a:r>
            <a:r>
              <a:rPr lang="fr-FR" sz="2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auth.signInWithEmailAndPassword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fr-FR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email,password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State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</a:t>
            </a:r>
            <a:r>
              <a:rPr lang="fr-F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Navigate</a:t>
            </a:r>
            <a:endParaRPr lang="fr-F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fs.collection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('</a:t>
            </a:r>
            <a:r>
              <a:rPr lang="fr-FR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users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').doc(</a:t>
            </a:r>
            <a:r>
              <a:rPr lang="fr-FR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cred.user.uid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).set</a:t>
            </a:r>
            <a:endParaRPr lang="fr-F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739" y="1158331"/>
            <a:ext cx="6292446" cy="430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1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96947" y="578663"/>
            <a:ext cx="39572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422" y="389250"/>
            <a:ext cx="7245201" cy="6180362"/>
          </a:xfrm>
          <a:prstGeom prst="rect">
            <a:avLst/>
          </a:prstGeom>
          <a:gradFill>
            <a:gsLst>
              <a:gs pos="100000">
                <a:srgbClr val="7030A0"/>
              </a:gs>
              <a:gs pos="62000">
                <a:schemeClr val="tx1"/>
              </a:gs>
            </a:gsLst>
            <a:path path="shape">
              <a:fillToRect l="50000" t="50000" r="50000" b="50000"/>
            </a:path>
          </a:gra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6" y="106345"/>
            <a:ext cx="4168455" cy="1303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7438" y="327334"/>
            <a:ext cx="437340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4800" dirty="0">
                <a:solidFill>
                  <a:srgbClr val="FFC000"/>
                </a:solidFill>
                <a:latin typeface="Algerian" panose="04020705040A02060702" pitchFamily="82" charset="0"/>
                <a:cs typeface="Arial" pitchFamily="34" charset="0"/>
              </a:rPr>
              <a:t>FRONTEND</a:t>
            </a:r>
            <a:endParaRPr lang="ko-KR" altLang="en-US" sz="4800" dirty="0">
              <a:solidFill>
                <a:srgbClr val="FFC000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41358" y="2084020"/>
            <a:ext cx="4375054" cy="383345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numCol="1" anchor="t" anchorCtr="0" upright="1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8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fr-FR" sz="2800" b="1" u="sng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ZOoM</a:t>
            </a:r>
            <a:r>
              <a:rPr lang="fr-FR" sz="28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 </a:t>
            </a:r>
            <a:r>
              <a:rPr lang="fr-FR" sz="2800" b="1" u="sng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Products</a:t>
            </a:r>
            <a:r>
              <a:rPr lang="fr-FR" sz="28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fr-FR" sz="28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Home: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</a:t>
            </a:r>
            <a:r>
              <a:rPr lang="fr-FR" sz="28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fr-FR" sz="2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Home: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Login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signup</a:t>
            </a:r>
            <a:endParaRPr lang="fr-FR" sz="2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Product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Products</a:t>
            </a:r>
            <a:endParaRPr lang="fr-FR" sz="2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fr-FR" sz="2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266" y="884430"/>
            <a:ext cx="6419054" cy="514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7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96947" y="578663"/>
            <a:ext cx="39572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354" y="389250"/>
            <a:ext cx="7542270" cy="6180362"/>
          </a:xfrm>
          <a:prstGeom prst="rect">
            <a:avLst/>
          </a:prstGeom>
          <a:gradFill>
            <a:gsLst>
              <a:gs pos="100000">
                <a:srgbClr val="7030A0"/>
              </a:gs>
              <a:gs pos="62000">
                <a:schemeClr val="tx1"/>
              </a:gs>
            </a:gsLst>
            <a:path path="shape">
              <a:fillToRect l="50000" t="50000" r="50000" b="50000"/>
            </a:path>
          </a:gra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6" y="106345"/>
            <a:ext cx="4168455" cy="1303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7438" y="327334"/>
            <a:ext cx="437340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4800" dirty="0">
                <a:solidFill>
                  <a:srgbClr val="FFC000"/>
                </a:solidFill>
                <a:latin typeface="Algerian" panose="04020705040A02060702" pitchFamily="82" charset="0"/>
                <a:cs typeface="Arial" pitchFamily="34" charset="0"/>
              </a:rPr>
              <a:t>FRONTEND</a:t>
            </a:r>
            <a:endParaRPr lang="ko-KR" altLang="en-US" sz="4800" dirty="0">
              <a:solidFill>
                <a:srgbClr val="FFC000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05546" y="1505684"/>
            <a:ext cx="4375054" cy="50639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numCol="1" anchor="t" anchorCtr="0" upright="1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8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fr-FR" sz="2800" b="1" u="sng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ZOoM</a:t>
            </a:r>
            <a:r>
              <a:rPr lang="fr-FR" sz="28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 </a:t>
            </a:r>
            <a:r>
              <a:rPr lang="fr-FR" sz="2800" b="1" u="sng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Products</a:t>
            </a:r>
            <a:r>
              <a:rPr lang="fr-FR" sz="28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fr-FR" sz="28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Home: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</a:t>
            </a:r>
            <a:r>
              <a:rPr lang="fr-FR" sz="28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fr-FR" sz="2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Home: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GetUserUid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GetCurrentUser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() =&gt; {}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GetProducts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() =&gt; {}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addtoCart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(</a:t>
            </a:r>
            <a:r>
              <a:rPr lang="fr-FR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=&gt; {}</a:t>
            </a:r>
            <a:endParaRPr lang="fr-F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327" y="821585"/>
            <a:ext cx="6664400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8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96947" y="578663"/>
            <a:ext cx="39572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422" y="389250"/>
            <a:ext cx="7245201" cy="6180362"/>
          </a:xfrm>
          <a:prstGeom prst="rect">
            <a:avLst/>
          </a:prstGeom>
          <a:gradFill>
            <a:gsLst>
              <a:gs pos="100000">
                <a:srgbClr val="7030A0"/>
              </a:gs>
              <a:gs pos="62000">
                <a:schemeClr val="tx1"/>
              </a:gs>
            </a:gsLst>
            <a:path path="shape">
              <a:fillToRect l="50000" t="50000" r="50000" b="50000"/>
            </a:path>
          </a:gra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6" y="106345"/>
            <a:ext cx="4168455" cy="1303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7438" y="327334"/>
            <a:ext cx="437340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4800" dirty="0">
                <a:solidFill>
                  <a:srgbClr val="FFC000"/>
                </a:solidFill>
                <a:latin typeface="Algerian" panose="04020705040A02060702" pitchFamily="82" charset="0"/>
                <a:cs typeface="Arial" pitchFamily="34" charset="0"/>
              </a:rPr>
              <a:t>FRONTEND</a:t>
            </a:r>
            <a:endParaRPr lang="ko-KR" altLang="en-US" sz="4800" dirty="0">
              <a:solidFill>
                <a:srgbClr val="FFC000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41358" y="2084020"/>
            <a:ext cx="4375054" cy="351492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numCol="1" anchor="t" anchorCtr="0" upright="1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8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fr-FR" sz="2800" b="1" u="sng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ZOoM</a:t>
            </a:r>
            <a:r>
              <a:rPr lang="fr-FR" sz="28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 </a:t>
            </a:r>
            <a:r>
              <a:rPr lang="fr-FR" sz="2800" b="1" u="sng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Products</a:t>
            </a:r>
            <a:r>
              <a:rPr lang="fr-FR" sz="28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fr-FR" sz="2800" b="1" u="sng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Cart</a:t>
            </a:r>
            <a:r>
              <a:rPr lang="fr-FR" sz="28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Cart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=()=&gt;{}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CartProduct</a:t>
            </a:r>
            <a:endParaRPr lang="fr-FR" sz="2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CartProducts</a:t>
            </a:r>
            <a:endParaRPr lang="fr-FR" sz="2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</a:t>
            </a:r>
            <a:r>
              <a:rPr lang="fr-FR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evenements</a:t>
            </a:r>
            <a:endParaRPr lang="fr-FR" sz="2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fr-FR" sz="2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680" y="994161"/>
            <a:ext cx="5942684" cy="494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225536" y="1349201"/>
            <a:ext cx="39572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753" y="339513"/>
            <a:ext cx="7623145" cy="6145306"/>
          </a:xfrm>
          <a:prstGeom prst="rect">
            <a:avLst/>
          </a:prstGeom>
          <a:gradFill>
            <a:gsLst>
              <a:gs pos="100000">
                <a:srgbClr val="7030A0"/>
              </a:gs>
              <a:gs pos="62000">
                <a:schemeClr val="tx1"/>
              </a:gs>
            </a:gsLst>
            <a:path path="shape">
              <a:fillToRect l="50000" t="50000" r="50000" b="50000"/>
            </a:path>
          </a:gra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471" y="88000"/>
            <a:ext cx="4543224" cy="14204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7438" y="327334"/>
            <a:ext cx="437340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4800" dirty="0">
                <a:solidFill>
                  <a:srgbClr val="FFC000"/>
                </a:solidFill>
                <a:latin typeface="Algerian" panose="04020705040A02060702" pitchFamily="82" charset="0"/>
                <a:cs typeface="Arial" pitchFamily="34" charset="0"/>
              </a:rPr>
              <a:t>INTODUCTION</a:t>
            </a:r>
            <a:endParaRPr lang="ko-KR" altLang="en-US" sz="4800" dirty="0">
              <a:solidFill>
                <a:srgbClr val="FFC000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07913" y="1373775"/>
            <a:ext cx="6358825" cy="39703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2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-La valeur de </a:t>
            </a:r>
            <a:r>
              <a:rPr lang="fr-FR" altLang="ko-KR" sz="2800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dev</a:t>
            </a:r>
            <a:r>
              <a:rPr lang="fr-FR" altLang="ko-KR" sz="2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web =&gt; Formation ASEDS</a:t>
            </a:r>
            <a:endParaRPr lang="fr-FR" altLang="ko-KR" sz="28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itchFamily="34" charset="0"/>
            </a:endParaRPr>
          </a:p>
          <a:p>
            <a:r>
              <a:rPr lang="fr-FR" altLang="ko-KR" sz="2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-un </a:t>
            </a:r>
            <a:r>
              <a:rPr lang="fr-FR" altLang="ko-KR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tel projet est le </a:t>
            </a:r>
            <a:r>
              <a:rPr lang="fr-FR" altLang="ko-KR" sz="2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bon  </a:t>
            </a:r>
            <a:r>
              <a:rPr lang="fr-FR" altLang="ko-KR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moyen </a:t>
            </a:r>
            <a:r>
              <a:rPr lang="fr-FR" altLang="ko-KR" sz="2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pour approfondir </a:t>
            </a:r>
            <a:r>
              <a:rPr lang="fr-FR" altLang="ko-KR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nos connaissances dans ce domaine .</a:t>
            </a:r>
          </a:p>
          <a:p>
            <a:r>
              <a:rPr lang="fr-FR" altLang="ko-KR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-E-Commerce domaine </a:t>
            </a:r>
            <a:r>
              <a:rPr lang="fr-FR" altLang="ko-KR" sz="28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tendants</a:t>
            </a:r>
            <a:r>
              <a:rPr lang="fr-FR" altLang="ko-KR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.</a:t>
            </a:r>
          </a:p>
          <a:p>
            <a:r>
              <a:rPr lang="fr-FR" altLang="ko-KR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-Situation Sanitaires –Sensibilité des achats manuellement.</a:t>
            </a:r>
          </a:p>
          <a:p>
            <a:r>
              <a:rPr lang="fr-FR" altLang="ko-KR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-La valeur des sites E-Commerce ?</a:t>
            </a:r>
            <a:endParaRPr lang="ko-KR" altLang="en-US" sz="2800" dirty="0">
              <a:solidFill>
                <a:schemeClr val="bg1"/>
              </a:solidFill>
              <a:latin typeface="Cambria Math" panose="02040503050406030204" pitchFamily="18" charset="0"/>
              <a:cs typeface="Arial" pitchFamily="34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04177" y="2855768"/>
            <a:ext cx="3325090" cy="138504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numCol="1" anchor="t" anchorCtr="0" upright="1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fr-FR" sz="28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ZOoM</a:t>
            </a:r>
            <a:r>
              <a:rPr lang="fr-FR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 </a:t>
            </a:r>
            <a:r>
              <a:rPr lang="fr-FR" sz="28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Products</a:t>
            </a:r>
            <a:endParaRPr lang="fr-FR" sz="28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2565A4E-628E-411E-A5E4-1DE540D3A4CF}"/>
              </a:ext>
            </a:extLst>
          </p:cNvPr>
          <p:cNvGrpSpPr/>
          <p:nvPr/>
        </p:nvGrpSpPr>
        <p:grpSpPr>
          <a:xfrm>
            <a:off x="661182" y="4360986"/>
            <a:ext cx="2276506" cy="2067768"/>
            <a:chOff x="290333" y="2191474"/>
            <a:chExt cx="4258048" cy="443654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F116776-39CC-4F75-AFDC-A24E4F892C60}"/>
                </a:ext>
              </a:extLst>
            </p:cNvPr>
            <p:cNvGrpSpPr/>
            <p:nvPr/>
          </p:nvGrpSpPr>
          <p:grpSpPr>
            <a:xfrm>
              <a:off x="1038974" y="2191474"/>
              <a:ext cx="3398771" cy="4436541"/>
              <a:chOff x="6200450" y="2550968"/>
              <a:chExt cx="3092636" cy="4036931"/>
            </a:xfrm>
          </p:grpSpPr>
          <p:sp>
            <p:nvSpPr>
              <p:cNvPr id="50" name="Graphic 454">
                <a:extLst>
                  <a:ext uri="{FF2B5EF4-FFF2-40B4-BE49-F238E27FC236}">
                    <a16:creationId xmlns:a16="http://schemas.microsoft.com/office/drawing/2014/main" id="{F740AED7-280E-4A77-A9D7-E0C53C0F0DB4}"/>
                  </a:ext>
                </a:extLst>
              </p:cNvPr>
              <p:cNvSpPr/>
              <p:nvPr/>
            </p:nvSpPr>
            <p:spPr>
              <a:xfrm>
                <a:off x="6200450" y="2550968"/>
                <a:ext cx="3040868" cy="4014397"/>
              </a:xfrm>
              <a:custGeom>
                <a:avLst/>
                <a:gdLst>
                  <a:gd name="connsiteX0" fmla="*/ 4664095 w 5132927"/>
                  <a:gd name="connsiteY0" fmla="*/ 23949 h 6776225"/>
                  <a:gd name="connsiteX1" fmla="*/ 86824 w 5132927"/>
                  <a:gd name="connsiteY1" fmla="*/ 2650760 h 6776225"/>
                  <a:gd name="connsiteX2" fmla="*/ 0 w 5132927"/>
                  <a:gd name="connsiteY2" fmla="*/ 2819543 h 6776225"/>
                  <a:gd name="connsiteX3" fmla="*/ 0 w 5132927"/>
                  <a:gd name="connsiteY3" fmla="*/ 6453909 h 6776225"/>
                  <a:gd name="connsiteX4" fmla="*/ 376769 w 5132927"/>
                  <a:gd name="connsiteY4" fmla="*/ 6776226 h 6776225"/>
                  <a:gd name="connsiteX5" fmla="*/ 4972565 w 5132927"/>
                  <a:gd name="connsiteY5" fmla="*/ 4096179 h 6776225"/>
                  <a:gd name="connsiteX6" fmla="*/ 5132928 w 5132927"/>
                  <a:gd name="connsiteY6" fmla="*/ 3814468 h 6776225"/>
                  <a:gd name="connsiteX7" fmla="*/ 5129279 w 5132927"/>
                  <a:gd name="connsiteY7" fmla="*/ 177763 h 6776225"/>
                  <a:gd name="connsiteX8" fmla="*/ 4664095 w 5132927"/>
                  <a:gd name="connsiteY8" fmla="*/ 23949 h 67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2927" h="6776225">
                    <a:moveTo>
                      <a:pt x="4664095" y="23949"/>
                    </a:moveTo>
                    <a:lnTo>
                      <a:pt x="86824" y="2650760"/>
                    </a:lnTo>
                    <a:cubicBezTo>
                      <a:pt x="0" y="2709048"/>
                      <a:pt x="0" y="2717749"/>
                      <a:pt x="0" y="2819543"/>
                    </a:cubicBezTo>
                    <a:lnTo>
                      <a:pt x="0" y="6453909"/>
                    </a:lnTo>
                    <a:cubicBezTo>
                      <a:pt x="17589" y="6623629"/>
                      <a:pt x="267116" y="6700816"/>
                      <a:pt x="376769" y="6776226"/>
                    </a:cubicBezTo>
                    <a:lnTo>
                      <a:pt x="4972565" y="4096179"/>
                    </a:lnTo>
                    <a:cubicBezTo>
                      <a:pt x="5089796" y="4013939"/>
                      <a:pt x="5132928" y="3878276"/>
                      <a:pt x="5132928" y="3814468"/>
                    </a:cubicBezTo>
                    <a:lnTo>
                      <a:pt x="5129279" y="177763"/>
                    </a:lnTo>
                    <a:cubicBezTo>
                      <a:pt x="4992681" y="111896"/>
                      <a:pt x="4814541" y="-63530"/>
                      <a:pt x="4664095" y="23949"/>
                    </a:cubicBezTo>
                    <a:close/>
                  </a:path>
                </a:pathLst>
              </a:custGeom>
              <a:solidFill>
                <a:srgbClr val="7460AA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Graphic 454">
                <a:extLst>
                  <a:ext uri="{FF2B5EF4-FFF2-40B4-BE49-F238E27FC236}">
                    <a16:creationId xmlns:a16="http://schemas.microsoft.com/office/drawing/2014/main" id="{47F1D198-EB88-4D9F-88C1-CAB9CBF40145}"/>
                  </a:ext>
                </a:extLst>
              </p:cNvPr>
              <p:cNvSpPr/>
              <p:nvPr/>
            </p:nvSpPr>
            <p:spPr>
              <a:xfrm>
                <a:off x="6372885" y="2649212"/>
                <a:ext cx="2920201" cy="3938687"/>
              </a:xfrm>
              <a:custGeom>
                <a:avLst/>
                <a:gdLst>
                  <a:gd name="connsiteX0" fmla="*/ 4664002 w 4929245"/>
                  <a:gd name="connsiteY0" fmla="*/ 41868 h 6648428"/>
                  <a:gd name="connsiteX1" fmla="*/ 86824 w 4929245"/>
                  <a:gd name="connsiteY1" fmla="*/ 2668678 h 6648428"/>
                  <a:gd name="connsiteX2" fmla="*/ 0 w 4929245"/>
                  <a:gd name="connsiteY2" fmla="*/ 2837462 h 6648428"/>
                  <a:gd name="connsiteX3" fmla="*/ 0 w 4929245"/>
                  <a:gd name="connsiteY3" fmla="*/ 6471828 h 6648428"/>
                  <a:gd name="connsiteX4" fmla="*/ 286670 w 4929245"/>
                  <a:gd name="connsiteY4" fmla="*/ 6631817 h 6648428"/>
                  <a:gd name="connsiteX5" fmla="*/ 4744651 w 4929245"/>
                  <a:gd name="connsiteY5" fmla="*/ 4045518 h 6648428"/>
                  <a:gd name="connsiteX6" fmla="*/ 4905014 w 4929245"/>
                  <a:gd name="connsiteY6" fmla="*/ 3763807 h 6648428"/>
                  <a:gd name="connsiteX7" fmla="*/ 4929246 w 4929245"/>
                  <a:gd name="connsiteY7" fmla="*/ 183519 h 6648428"/>
                  <a:gd name="connsiteX8" fmla="*/ 4664002 w 4929245"/>
                  <a:gd name="connsiteY8" fmla="*/ 41868 h 6648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29245" h="6648428">
                    <a:moveTo>
                      <a:pt x="4664002" y="41868"/>
                    </a:moveTo>
                    <a:lnTo>
                      <a:pt x="86824" y="2668678"/>
                    </a:lnTo>
                    <a:cubicBezTo>
                      <a:pt x="0" y="2726967"/>
                      <a:pt x="0" y="2735668"/>
                      <a:pt x="0" y="2837462"/>
                    </a:cubicBezTo>
                    <a:lnTo>
                      <a:pt x="0" y="6471828"/>
                    </a:lnTo>
                    <a:cubicBezTo>
                      <a:pt x="0" y="6587656"/>
                      <a:pt x="175801" y="6689450"/>
                      <a:pt x="286670" y="6631817"/>
                    </a:cubicBezTo>
                    <a:lnTo>
                      <a:pt x="4744651" y="4045518"/>
                    </a:lnTo>
                    <a:cubicBezTo>
                      <a:pt x="4861882" y="3963278"/>
                      <a:pt x="4905014" y="3827615"/>
                      <a:pt x="4905014" y="3763807"/>
                    </a:cubicBezTo>
                    <a:lnTo>
                      <a:pt x="4929246" y="183519"/>
                    </a:lnTo>
                    <a:cubicBezTo>
                      <a:pt x="4929246" y="-52722"/>
                      <a:pt x="4737914" y="-12959"/>
                      <a:pt x="4664002" y="41868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Graphic 454">
                <a:extLst>
                  <a:ext uri="{FF2B5EF4-FFF2-40B4-BE49-F238E27FC236}">
                    <a16:creationId xmlns:a16="http://schemas.microsoft.com/office/drawing/2014/main" id="{5EE50F41-DFAC-4003-8E5E-3CFE67B06172}"/>
                  </a:ext>
                </a:extLst>
              </p:cNvPr>
              <p:cNvSpPr/>
              <p:nvPr/>
            </p:nvSpPr>
            <p:spPr>
              <a:xfrm>
                <a:off x="6494992" y="2865502"/>
                <a:ext cx="2691231" cy="3255143"/>
              </a:xfrm>
              <a:custGeom>
                <a:avLst/>
                <a:gdLst>
                  <a:gd name="connsiteX0" fmla="*/ 4447970 w 4542746"/>
                  <a:gd name="connsiteY0" fmla="*/ 9663 h 5494618"/>
                  <a:gd name="connsiteX1" fmla="*/ 79994 w 4542746"/>
                  <a:gd name="connsiteY1" fmla="*/ 2524388 h 5494618"/>
                  <a:gd name="connsiteX2" fmla="*/ 0 w 4542746"/>
                  <a:gd name="connsiteY2" fmla="*/ 2660332 h 5494618"/>
                  <a:gd name="connsiteX3" fmla="*/ 28255 w 4542746"/>
                  <a:gd name="connsiteY3" fmla="*/ 5453119 h 5494618"/>
                  <a:gd name="connsiteX4" fmla="*/ 112834 w 4542746"/>
                  <a:gd name="connsiteY4" fmla="*/ 5481561 h 5494618"/>
                  <a:gd name="connsiteX5" fmla="*/ 4486236 w 4542746"/>
                  <a:gd name="connsiteY5" fmla="*/ 2916688 h 5494618"/>
                  <a:gd name="connsiteX6" fmla="*/ 4542747 w 4542746"/>
                  <a:gd name="connsiteY6" fmla="*/ 2822753 h 5494618"/>
                  <a:gd name="connsiteX7" fmla="*/ 4534233 w 4542746"/>
                  <a:gd name="connsiteY7" fmla="*/ 71694 h 5494618"/>
                  <a:gd name="connsiteX8" fmla="*/ 4447970 w 4542746"/>
                  <a:gd name="connsiteY8" fmla="*/ 9663 h 5494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42746" h="5494618">
                    <a:moveTo>
                      <a:pt x="4447970" y="9663"/>
                    </a:moveTo>
                    <a:lnTo>
                      <a:pt x="79994" y="2524388"/>
                    </a:lnTo>
                    <a:cubicBezTo>
                      <a:pt x="0" y="2571262"/>
                      <a:pt x="0" y="2578279"/>
                      <a:pt x="0" y="2660332"/>
                    </a:cubicBezTo>
                    <a:lnTo>
                      <a:pt x="28255" y="5453119"/>
                    </a:lnTo>
                    <a:cubicBezTo>
                      <a:pt x="28255" y="5484181"/>
                      <a:pt x="50149" y="5511781"/>
                      <a:pt x="112834" y="5481561"/>
                    </a:cubicBezTo>
                    <a:lnTo>
                      <a:pt x="4486236" y="2916688"/>
                    </a:lnTo>
                    <a:cubicBezTo>
                      <a:pt x="4527964" y="2895263"/>
                      <a:pt x="4542747" y="2853815"/>
                      <a:pt x="4542747" y="2822753"/>
                    </a:cubicBezTo>
                    <a:lnTo>
                      <a:pt x="4534233" y="71694"/>
                    </a:lnTo>
                    <a:cubicBezTo>
                      <a:pt x="4537601" y="11815"/>
                      <a:pt x="4490259" y="-16253"/>
                      <a:pt x="4447970" y="96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Graphic 454">
                <a:extLst>
                  <a:ext uri="{FF2B5EF4-FFF2-40B4-BE49-F238E27FC236}">
                    <a16:creationId xmlns:a16="http://schemas.microsoft.com/office/drawing/2014/main" id="{64623727-9B7A-4B29-8330-D8ADBF34C8E0}"/>
                  </a:ext>
                </a:extLst>
              </p:cNvPr>
              <p:cNvSpPr/>
              <p:nvPr/>
            </p:nvSpPr>
            <p:spPr>
              <a:xfrm>
                <a:off x="7363210" y="5512795"/>
                <a:ext cx="1346533" cy="777414"/>
              </a:xfrm>
              <a:custGeom>
                <a:avLst/>
                <a:gdLst>
                  <a:gd name="connsiteX0" fmla="*/ 2257246 w 2272921"/>
                  <a:gd name="connsiteY0" fmla="*/ 397072 h 1312259"/>
                  <a:gd name="connsiteX1" fmla="*/ 703857 w 2272921"/>
                  <a:gd name="connsiteY1" fmla="*/ 1292635 h 1312259"/>
                  <a:gd name="connsiteX2" fmla="*/ 463500 w 2272921"/>
                  <a:gd name="connsiteY2" fmla="*/ 1264567 h 1312259"/>
                  <a:gd name="connsiteX3" fmla="*/ 0 w 2272921"/>
                  <a:gd name="connsiteY3" fmla="*/ 994644 h 1312259"/>
                  <a:gd name="connsiteX4" fmla="*/ 1704864 w 2272921"/>
                  <a:gd name="connsiteY4" fmla="*/ 0 h 1312259"/>
                  <a:gd name="connsiteX5" fmla="*/ 2216640 w 2272921"/>
                  <a:gd name="connsiteY5" fmla="*/ 292377 h 1312259"/>
                  <a:gd name="connsiteX6" fmla="*/ 2272496 w 2272921"/>
                  <a:gd name="connsiteY6" fmla="*/ 387716 h 1312259"/>
                  <a:gd name="connsiteX7" fmla="*/ 2257246 w 2272921"/>
                  <a:gd name="connsiteY7" fmla="*/ 397072 h 131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72921" h="1312259">
                    <a:moveTo>
                      <a:pt x="2257246" y="397072"/>
                    </a:moveTo>
                    <a:cubicBezTo>
                      <a:pt x="2167334" y="449091"/>
                      <a:pt x="1134985" y="1042828"/>
                      <a:pt x="703857" y="1292635"/>
                    </a:cubicBezTo>
                    <a:cubicBezTo>
                      <a:pt x="634529" y="1332772"/>
                      <a:pt x="533764" y="1305266"/>
                      <a:pt x="463500" y="1264567"/>
                    </a:cubicBezTo>
                    <a:cubicBezTo>
                      <a:pt x="304540" y="1172409"/>
                      <a:pt x="159521" y="1085772"/>
                      <a:pt x="0" y="994644"/>
                    </a:cubicBezTo>
                    <a:cubicBezTo>
                      <a:pt x="92064" y="937852"/>
                      <a:pt x="1543845" y="91877"/>
                      <a:pt x="1704864" y="0"/>
                    </a:cubicBezTo>
                    <a:cubicBezTo>
                      <a:pt x="1869437" y="96274"/>
                      <a:pt x="2051038" y="197881"/>
                      <a:pt x="2216640" y="292377"/>
                    </a:cubicBezTo>
                    <a:cubicBezTo>
                      <a:pt x="2258369" y="316142"/>
                      <a:pt x="2275958" y="355250"/>
                      <a:pt x="2272496" y="387716"/>
                    </a:cubicBezTo>
                    <a:cubicBezTo>
                      <a:pt x="2272309" y="390803"/>
                      <a:pt x="2258930" y="395949"/>
                      <a:pt x="2257246" y="397072"/>
                    </a:cubicBezTo>
                    <a:close/>
                  </a:path>
                </a:pathLst>
              </a:custGeom>
              <a:solidFill>
                <a:srgbClr val="7460AA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Graphic 454">
                <a:extLst>
                  <a:ext uri="{FF2B5EF4-FFF2-40B4-BE49-F238E27FC236}">
                    <a16:creationId xmlns:a16="http://schemas.microsoft.com/office/drawing/2014/main" id="{60E6DFB4-ECCE-486C-8360-815CCF0B57B2}"/>
                  </a:ext>
                </a:extLst>
              </p:cNvPr>
              <p:cNvSpPr/>
              <p:nvPr/>
            </p:nvSpPr>
            <p:spPr>
              <a:xfrm>
                <a:off x="7252854" y="5740215"/>
                <a:ext cx="1457351" cy="680798"/>
              </a:xfrm>
              <a:custGeom>
                <a:avLst/>
                <a:gdLst>
                  <a:gd name="connsiteX0" fmla="*/ 2435292 w 2459981"/>
                  <a:gd name="connsiteY0" fmla="*/ 9916 h 1149174"/>
                  <a:gd name="connsiteX1" fmla="*/ 937665 w 2459981"/>
                  <a:gd name="connsiteY1" fmla="*/ 875727 h 1149174"/>
                  <a:gd name="connsiteX2" fmla="*/ 663533 w 2459981"/>
                  <a:gd name="connsiteY2" fmla="*/ 876569 h 1149174"/>
                  <a:gd name="connsiteX3" fmla="*/ 194138 w 2459981"/>
                  <a:gd name="connsiteY3" fmla="*/ 606085 h 1149174"/>
                  <a:gd name="connsiteX4" fmla="*/ 0 w 2459981"/>
                  <a:gd name="connsiteY4" fmla="*/ 718919 h 1149174"/>
                  <a:gd name="connsiteX5" fmla="*/ 695811 w 2459981"/>
                  <a:gd name="connsiteY5" fmla="*/ 1115149 h 1149174"/>
                  <a:gd name="connsiteX6" fmla="*/ 919983 w 2459981"/>
                  <a:gd name="connsiteY6" fmla="*/ 1119360 h 1149174"/>
                  <a:gd name="connsiteX7" fmla="*/ 2396745 w 2459981"/>
                  <a:gd name="connsiteY7" fmla="*/ 252332 h 1149174"/>
                  <a:gd name="connsiteX8" fmla="*/ 2459898 w 2459981"/>
                  <a:gd name="connsiteY8" fmla="*/ 180384 h 1149174"/>
                  <a:gd name="connsiteX9" fmla="*/ 2459898 w 2459981"/>
                  <a:gd name="connsiteY9" fmla="*/ 18337 h 1149174"/>
                  <a:gd name="connsiteX10" fmla="*/ 2435292 w 2459981"/>
                  <a:gd name="connsiteY10" fmla="*/ 9916 h 1149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59981" h="1149174">
                    <a:moveTo>
                      <a:pt x="2435292" y="9916"/>
                    </a:moveTo>
                    <a:cubicBezTo>
                      <a:pt x="2426965" y="14220"/>
                      <a:pt x="1423807" y="589525"/>
                      <a:pt x="937665" y="875727"/>
                    </a:cubicBezTo>
                    <a:cubicBezTo>
                      <a:pt x="840643" y="932893"/>
                      <a:pt x="756906" y="935045"/>
                      <a:pt x="663533" y="876569"/>
                    </a:cubicBezTo>
                    <a:cubicBezTo>
                      <a:pt x="532828" y="794704"/>
                      <a:pt x="188338" y="615254"/>
                      <a:pt x="194138" y="606085"/>
                    </a:cubicBezTo>
                    <a:lnTo>
                      <a:pt x="0" y="718919"/>
                    </a:lnTo>
                    <a:cubicBezTo>
                      <a:pt x="6830" y="720510"/>
                      <a:pt x="476692" y="989123"/>
                      <a:pt x="695811" y="1115149"/>
                    </a:cubicBezTo>
                    <a:cubicBezTo>
                      <a:pt x="768601" y="1157064"/>
                      <a:pt x="847192" y="1162304"/>
                      <a:pt x="919983" y="1119360"/>
                    </a:cubicBezTo>
                    <a:cubicBezTo>
                      <a:pt x="1109724" y="1007554"/>
                      <a:pt x="2092111" y="428694"/>
                      <a:pt x="2396745" y="252332"/>
                    </a:cubicBezTo>
                    <a:cubicBezTo>
                      <a:pt x="2424719" y="236146"/>
                      <a:pt x="2460460" y="220708"/>
                      <a:pt x="2459898" y="180384"/>
                    </a:cubicBezTo>
                    <a:cubicBezTo>
                      <a:pt x="2459898" y="123125"/>
                      <a:pt x="2460086" y="69889"/>
                      <a:pt x="2459898" y="18337"/>
                    </a:cubicBezTo>
                    <a:cubicBezTo>
                      <a:pt x="2459805" y="-6457"/>
                      <a:pt x="2459992" y="-2808"/>
                      <a:pt x="2435292" y="9916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0D56851-57F0-49D3-A9C9-85108DC8EF57}"/>
                </a:ext>
              </a:extLst>
            </p:cNvPr>
            <p:cNvGrpSpPr/>
            <p:nvPr/>
          </p:nvGrpSpPr>
          <p:grpSpPr>
            <a:xfrm>
              <a:off x="2330776" y="4353774"/>
              <a:ext cx="1169711" cy="974079"/>
              <a:chOff x="7375897" y="4518505"/>
              <a:chExt cx="1064353" cy="886341"/>
            </a:xfrm>
          </p:grpSpPr>
          <p:sp>
            <p:nvSpPr>
              <p:cNvPr id="48" name="Graphic 454">
                <a:extLst>
                  <a:ext uri="{FF2B5EF4-FFF2-40B4-BE49-F238E27FC236}">
                    <a16:creationId xmlns:a16="http://schemas.microsoft.com/office/drawing/2014/main" id="{D3044F57-203F-4680-9A6D-10521F42D676}"/>
                  </a:ext>
                </a:extLst>
              </p:cNvPr>
              <p:cNvSpPr/>
              <p:nvPr/>
            </p:nvSpPr>
            <p:spPr>
              <a:xfrm>
                <a:off x="7375897" y="4518505"/>
                <a:ext cx="1064353" cy="886341"/>
              </a:xfrm>
              <a:custGeom>
                <a:avLst/>
                <a:gdLst>
                  <a:gd name="connsiteX0" fmla="*/ 1796468 w 1796608"/>
                  <a:gd name="connsiteY0" fmla="*/ 289529 h 1496126"/>
                  <a:gd name="connsiteX1" fmla="*/ 1450761 w 1796608"/>
                  <a:gd name="connsiteY1" fmla="*/ 838449 h 1496126"/>
                  <a:gd name="connsiteX2" fmla="*/ 411583 w 1796608"/>
                  <a:gd name="connsiteY2" fmla="*/ 1442196 h 1496126"/>
                  <a:gd name="connsiteX3" fmla="*/ 253559 w 1796608"/>
                  <a:gd name="connsiteY3" fmla="*/ 1494684 h 1496126"/>
                  <a:gd name="connsiteX4" fmla="*/ 477 w 1796608"/>
                  <a:gd name="connsiteY4" fmla="*/ 1268173 h 1496126"/>
                  <a:gd name="connsiteX5" fmla="*/ 117615 w 1796608"/>
                  <a:gd name="connsiteY5" fmla="*/ 854916 h 1496126"/>
                  <a:gd name="connsiteX6" fmla="*/ 398952 w 1796608"/>
                  <a:gd name="connsiteY6" fmla="*/ 640288 h 1496126"/>
                  <a:gd name="connsiteX7" fmla="*/ 1407349 w 1796608"/>
                  <a:gd name="connsiteY7" fmla="*/ 57591 h 1496126"/>
                  <a:gd name="connsiteX8" fmla="*/ 1531598 w 1796608"/>
                  <a:gd name="connsiteY8" fmla="*/ 6507 h 1496126"/>
                  <a:gd name="connsiteX9" fmla="*/ 1795907 w 1796608"/>
                  <a:gd name="connsiteY9" fmla="*/ 204856 h 1496126"/>
                  <a:gd name="connsiteX10" fmla="*/ 1796468 w 1796608"/>
                  <a:gd name="connsiteY10" fmla="*/ 289529 h 149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96608" h="1496126">
                    <a:moveTo>
                      <a:pt x="1796468" y="289529"/>
                    </a:moveTo>
                    <a:cubicBezTo>
                      <a:pt x="1775698" y="540458"/>
                      <a:pt x="1665577" y="707745"/>
                      <a:pt x="1450761" y="838449"/>
                    </a:cubicBezTo>
                    <a:cubicBezTo>
                      <a:pt x="1108610" y="1046622"/>
                      <a:pt x="758412" y="1241696"/>
                      <a:pt x="411583" y="1442196"/>
                    </a:cubicBezTo>
                    <a:cubicBezTo>
                      <a:pt x="362557" y="1470546"/>
                      <a:pt x="309788" y="1489258"/>
                      <a:pt x="253559" y="1494684"/>
                    </a:cubicBezTo>
                    <a:cubicBezTo>
                      <a:pt x="107136" y="1508905"/>
                      <a:pt x="4687" y="1416841"/>
                      <a:pt x="477" y="1268173"/>
                    </a:cubicBezTo>
                    <a:cubicBezTo>
                      <a:pt x="-4108" y="1107436"/>
                      <a:pt x="23586" y="978790"/>
                      <a:pt x="117615" y="854916"/>
                    </a:cubicBezTo>
                    <a:cubicBezTo>
                      <a:pt x="183294" y="768372"/>
                      <a:pt x="304175" y="694553"/>
                      <a:pt x="398952" y="640288"/>
                    </a:cubicBezTo>
                    <a:cubicBezTo>
                      <a:pt x="735770" y="447272"/>
                      <a:pt x="1071373" y="252104"/>
                      <a:pt x="1407349" y="57591"/>
                    </a:cubicBezTo>
                    <a:cubicBezTo>
                      <a:pt x="1446458" y="34950"/>
                      <a:pt x="1487063" y="16144"/>
                      <a:pt x="1531598" y="6507"/>
                    </a:cubicBezTo>
                    <a:cubicBezTo>
                      <a:pt x="1675026" y="-24462"/>
                      <a:pt x="1784493" y="57311"/>
                      <a:pt x="1795907" y="204856"/>
                    </a:cubicBezTo>
                    <a:cubicBezTo>
                      <a:pt x="1797029" y="220387"/>
                      <a:pt x="1796468" y="273997"/>
                      <a:pt x="1796468" y="289529"/>
                    </a:cubicBezTo>
                    <a:close/>
                  </a:path>
                </a:pathLst>
              </a:custGeom>
              <a:solidFill>
                <a:srgbClr val="35469D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17">
                <a:extLst>
                  <a:ext uri="{FF2B5EF4-FFF2-40B4-BE49-F238E27FC236}">
                    <a16:creationId xmlns:a16="http://schemas.microsoft.com/office/drawing/2014/main" id="{FE1EAAE4-211A-4B9F-AF6A-1A3F63B0A651}"/>
                  </a:ext>
                </a:extLst>
              </p:cNvPr>
              <p:cNvSpPr/>
              <p:nvPr/>
            </p:nvSpPr>
            <p:spPr>
              <a:xfrm>
                <a:off x="7476671" y="4653446"/>
                <a:ext cx="874979" cy="633703"/>
              </a:xfrm>
              <a:custGeom>
                <a:avLst/>
                <a:gdLst>
                  <a:gd name="connsiteX0" fmla="*/ 90534 w 874979"/>
                  <a:gd name="connsiteY0" fmla="*/ 476123 h 633703"/>
                  <a:gd name="connsiteX1" fmla="*/ 74052 w 874979"/>
                  <a:gd name="connsiteY1" fmla="*/ 477841 h 633703"/>
                  <a:gd name="connsiteX2" fmla="*/ 25996 w 874979"/>
                  <a:gd name="connsiteY2" fmla="*/ 551837 h 633703"/>
                  <a:gd name="connsiteX3" fmla="*/ 61969 w 874979"/>
                  <a:gd name="connsiteY3" fmla="*/ 530996 h 633703"/>
                  <a:gd name="connsiteX4" fmla="*/ 92509 w 874979"/>
                  <a:gd name="connsiteY4" fmla="*/ 493859 h 633703"/>
                  <a:gd name="connsiteX5" fmla="*/ 90534 w 874979"/>
                  <a:gd name="connsiteY5" fmla="*/ 476123 h 633703"/>
                  <a:gd name="connsiteX6" fmla="*/ 95045 w 874979"/>
                  <a:gd name="connsiteY6" fmla="*/ 453536 h 633703"/>
                  <a:gd name="connsiteX7" fmla="*/ 107752 w 874979"/>
                  <a:gd name="connsiteY7" fmla="*/ 458441 h 633703"/>
                  <a:gd name="connsiteX8" fmla="*/ 112407 w 874979"/>
                  <a:gd name="connsiteY8" fmla="*/ 484326 h 633703"/>
                  <a:gd name="connsiteX9" fmla="*/ 50328 w 874979"/>
                  <a:gd name="connsiteY9" fmla="*/ 553777 h 633703"/>
                  <a:gd name="connsiteX10" fmla="*/ 21506 w 874979"/>
                  <a:gd name="connsiteY10" fmla="*/ 603550 h 633703"/>
                  <a:gd name="connsiteX11" fmla="*/ 0 w 874979"/>
                  <a:gd name="connsiteY11" fmla="*/ 633703 h 633703"/>
                  <a:gd name="connsiteX12" fmla="*/ 9423 w 874979"/>
                  <a:gd name="connsiteY12" fmla="*/ 507494 h 633703"/>
                  <a:gd name="connsiteX13" fmla="*/ 17404 w 874979"/>
                  <a:gd name="connsiteY13" fmla="*/ 494247 h 633703"/>
                  <a:gd name="connsiteX14" fmla="*/ 82255 w 874979"/>
                  <a:gd name="connsiteY14" fmla="*/ 458109 h 633703"/>
                  <a:gd name="connsiteX15" fmla="*/ 95045 w 874979"/>
                  <a:gd name="connsiteY15" fmla="*/ 453536 h 633703"/>
                  <a:gd name="connsiteX16" fmla="*/ 168111 w 874979"/>
                  <a:gd name="connsiteY16" fmla="*/ 428345 h 633703"/>
                  <a:gd name="connsiteX17" fmla="*/ 145275 w 874979"/>
                  <a:gd name="connsiteY17" fmla="*/ 497075 h 633703"/>
                  <a:gd name="connsiteX18" fmla="*/ 168111 w 874979"/>
                  <a:gd name="connsiteY18" fmla="*/ 428345 h 633703"/>
                  <a:gd name="connsiteX19" fmla="*/ 172414 w 874979"/>
                  <a:gd name="connsiteY19" fmla="*/ 399958 h 633703"/>
                  <a:gd name="connsiteX20" fmla="*/ 189895 w 874979"/>
                  <a:gd name="connsiteY20" fmla="*/ 415707 h 633703"/>
                  <a:gd name="connsiteX21" fmla="*/ 224980 w 874979"/>
                  <a:gd name="connsiteY21" fmla="*/ 490202 h 633703"/>
                  <a:gd name="connsiteX22" fmla="*/ 222431 w 874979"/>
                  <a:gd name="connsiteY22" fmla="*/ 516974 h 633703"/>
                  <a:gd name="connsiteX23" fmla="*/ 203031 w 874979"/>
                  <a:gd name="connsiteY23" fmla="*/ 500678 h 633703"/>
                  <a:gd name="connsiteX24" fmla="*/ 179529 w 874979"/>
                  <a:gd name="connsiteY24" fmla="*/ 493251 h 633703"/>
                  <a:gd name="connsiteX25" fmla="*/ 125211 w 874979"/>
                  <a:gd name="connsiteY25" fmla="*/ 553445 h 633703"/>
                  <a:gd name="connsiteX26" fmla="*/ 102097 w 874979"/>
                  <a:gd name="connsiteY26" fmla="*/ 578609 h 633703"/>
                  <a:gd name="connsiteX27" fmla="*/ 161294 w 874979"/>
                  <a:gd name="connsiteY27" fmla="*/ 416095 h 633703"/>
                  <a:gd name="connsiteX28" fmla="*/ 172414 w 874979"/>
                  <a:gd name="connsiteY28" fmla="*/ 399958 h 633703"/>
                  <a:gd name="connsiteX29" fmla="*/ 350302 w 874979"/>
                  <a:gd name="connsiteY29" fmla="*/ 307956 h 633703"/>
                  <a:gd name="connsiteX30" fmla="*/ 320537 w 874979"/>
                  <a:gd name="connsiteY30" fmla="*/ 362219 h 633703"/>
                  <a:gd name="connsiteX31" fmla="*/ 292879 w 874979"/>
                  <a:gd name="connsiteY31" fmla="*/ 452123 h 633703"/>
                  <a:gd name="connsiteX32" fmla="*/ 270763 w 874979"/>
                  <a:gd name="connsiteY32" fmla="*/ 492363 h 633703"/>
                  <a:gd name="connsiteX33" fmla="*/ 272869 w 874979"/>
                  <a:gd name="connsiteY33" fmla="*/ 466146 h 633703"/>
                  <a:gd name="connsiteX34" fmla="*/ 239225 w 874979"/>
                  <a:gd name="connsiteY34" fmla="*/ 388381 h 633703"/>
                  <a:gd name="connsiteX35" fmla="*/ 231964 w 874979"/>
                  <a:gd name="connsiteY35" fmla="*/ 370145 h 633703"/>
                  <a:gd name="connsiteX36" fmla="*/ 258126 w 874979"/>
                  <a:gd name="connsiteY36" fmla="*/ 370423 h 633703"/>
                  <a:gd name="connsiteX37" fmla="*/ 287835 w 874979"/>
                  <a:gd name="connsiteY37" fmla="*/ 395254 h 633703"/>
                  <a:gd name="connsiteX38" fmla="*/ 350302 w 874979"/>
                  <a:gd name="connsiteY38" fmla="*/ 307956 h 633703"/>
                  <a:gd name="connsiteX39" fmla="*/ 530608 w 874979"/>
                  <a:gd name="connsiteY39" fmla="*/ 200094 h 633703"/>
                  <a:gd name="connsiteX40" fmla="*/ 518525 w 874979"/>
                  <a:gd name="connsiteY40" fmla="*/ 330349 h 633703"/>
                  <a:gd name="connsiteX41" fmla="*/ 490478 w 874979"/>
                  <a:gd name="connsiteY41" fmla="*/ 337000 h 633703"/>
                  <a:gd name="connsiteX42" fmla="*/ 439208 w 874979"/>
                  <a:gd name="connsiteY42" fmla="*/ 279411 h 633703"/>
                  <a:gd name="connsiteX43" fmla="*/ 433444 w 874979"/>
                  <a:gd name="connsiteY43" fmla="*/ 389213 h 633703"/>
                  <a:gd name="connsiteX44" fmla="*/ 409942 w 874979"/>
                  <a:gd name="connsiteY44" fmla="*/ 404788 h 633703"/>
                  <a:gd name="connsiteX45" fmla="*/ 418922 w 874979"/>
                  <a:gd name="connsiteY45" fmla="*/ 272759 h 633703"/>
                  <a:gd name="connsiteX46" fmla="*/ 451125 w 874979"/>
                  <a:gd name="connsiteY46" fmla="*/ 261674 h 633703"/>
                  <a:gd name="connsiteX47" fmla="*/ 501785 w 874979"/>
                  <a:gd name="connsiteY47" fmla="*/ 319374 h 633703"/>
                  <a:gd name="connsiteX48" fmla="*/ 530608 w 874979"/>
                  <a:gd name="connsiteY48" fmla="*/ 200094 h 633703"/>
                  <a:gd name="connsiteX49" fmla="*/ 642003 w 874979"/>
                  <a:gd name="connsiteY49" fmla="*/ 152515 h 633703"/>
                  <a:gd name="connsiteX50" fmla="*/ 626054 w 874979"/>
                  <a:gd name="connsiteY50" fmla="*/ 157137 h 633703"/>
                  <a:gd name="connsiteX51" fmla="*/ 569130 w 874979"/>
                  <a:gd name="connsiteY51" fmla="*/ 238671 h 633703"/>
                  <a:gd name="connsiteX52" fmla="*/ 579717 w 874979"/>
                  <a:gd name="connsiteY52" fmla="*/ 273868 h 633703"/>
                  <a:gd name="connsiteX53" fmla="*/ 613583 w 874979"/>
                  <a:gd name="connsiteY53" fmla="*/ 268712 h 633703"/>
                  <a:gd name="connsiteX54" fmla="*/ 663523 w 874979"/>
                  <a:gd name="connsiteY54" fmla="*/ 181581 h 633703"/>
                  <a:gd name="connsiteX55" fmla="*/ 653997 w 874979"/>
                  <a:gd name="connsiteY55" fmla="*/ 155287 h 633703"/>
                  <a:gd name="connsiteX56" fmla="*/ 642003 w 874979"/>
                  <a:gd name="connsiteY56" fmla="*/ 152515 h 633703"/>
                  <a:gd name="connsiteX57" fmla="*/ 645176 w 874979"/>
                  <a:gd name="connsiteY57" fmla="*/ 131974 h 633703"/>
                  <a:gd name="connsiteX58" fmla="*/ 680927 w 874979"/>
                  <a:gd name="connsiteY58" fmla="*/ 173711 h 633703"/>
                  <a:gd name="connsiteX59" fmla="*/ 594128 w 874979"/>
                  <a:gd name="connsiteY59" fmla="*/ 291272 h 633703"/>
                  <a:gd name="connsiteX60" fmla="*/ 548067 w 874979"/>
                  <a:gd name="connsiteY60" fmla="*/ 262838 h 633703"/>
                  <a:gd name="connsiteX61" fmla="*/ 645176 w 874979"/>
                  <a:gd name="connsiteY61" fmla="*/ 131974 h 633703"/>
                  <a:gd name="connsiteX62" fmla="*/ 874979 w 874979"/>
                  <a:gd name="connsiteY62" fmla="*/ 0 h 633703"/>
                  <a:gd name="connsiteX63" fmla="*/ 831413 w 874979"/>
                  <a:gd name="connsiteY63" fmla="*/ 146716 h 633703"/>
                  <a:gd name="connsiteX64" fmla="*/ 818276 w 874979"/>
                  <a:gd name="connsiteY64" fmla="*/ 165285 h 633703"/>
                  <a:gd name="connsiteX65" fmla="*/ 806193 w 874979"/>
                  <a:gd name="connsiteY65" fmla="*/ 143723 h 633703"/>
                  <a:gd name="connsiteX66" fmla="*/ 785352 w 874979"/>
                  <a:gd name="connsiteY66" fmla="*/ 66901 h 633703"/>
                  <a:gd name="connsiteX67" fmla="*/ 750045 w 874979"/>
                  <a:gd name="connsiteY67" fmla="*/ 190892 h 633703"/>
                  <a:gd name="connsiteX68" fmla="*/ 732031 w 874979"/>
                  <a:gd name="connsiteY68" fmla="*/ 212786 h 633703"/>
                  <a:gd name="connsiteX69" fmla="*/ 719450 w 874979"/>
                  <a:gd name="connsiteY69" fmla="*/ 191890 h 633703"/>
                  <a:gd name="connsiteX70" fmla="*/ 700715 w 874979"/>
                  <a:gd name="connsiteY70" fmla="*/ 114291 h 633703"/>
                  <a:gd name="connsiteX71" fmla="*/ 707643 w 874979"/>
                  <a:gd name="connsiteY71" fmla="*/ 93562 h 633703"/>
                  <a:gd name="connsiteX72" fmla="*/ 719726 w 874979"/>
                  <a:gd name="connsiteY72" fmla="*/ 109968 h 633703"/>
                  <a:gd name="connsiteX73" fmla="*/ 736576 w 874979"/>
                  <a:gd name="connsiteY73" fmla="*/ 179086 h 633703"/>
                  <a:gd name="connsiteX74" fmla="*/ 776817 w 874979"/>
                  <a:gd name="connsiteY74" fmla="*/ 55150 h 633703"/>
                  <a:gd name="connsiteX75" fmla="*/ 794886 w 874979"/>
                  <a:gd name="connsiteY75" fmla="*/ 43954 h 633703"/>
                  <a:gd name="connsiteX76" fmla="*/ 802701 w 874979"/>
                  <a:gd name="connsiteY76" fmla="*/ 59806 h 633703"/>
                  <a:gd name="connsiteX77" fmla="*/ 821381 w 874979"/>
                  <a:gd name="connsiteY77" fmla="*/ 131585 h 633703"/>
                  <a:gd name="connsiteX78" fmla="*/ 853639 w 874979"/>
                  <a:gd name="connsiteY78" fmla="*/ 8702 h 633703"/>
                  <a:gd name="connsiteX79" fmla="*/ 874979 w 874979"/>
                  <a:gd name="connsiteY79" fmla="*/ 0 h 633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874979" h="633703">
                    <a:moveTo>
                      <a:pt x="90534" y="476123"/>
                    </a:moveTo>
                    <a:cubicBezTo>
                      <a:pt x="88144" y="473351"/>
                      <a:pt x="83336" y="473823"/>
                      <a:pt x="74052" y="477841"/>
                    </a:cubicBezTo>
                    <a:cubicBezTo>
                      <a:pt x="14578" y="508603"/>
                      <a:pt x="23169" y="497019"/>
                      <a:pt x="25996" y="551837"/>
                    </a:cubicBezTo>
                    <a:cubicBezTo>
                      <a:pt x="38467" y="544576"/>
                      <a:pt x="49941" y="537315"/>
                      <a:pt x="61969" y="530996"/>
                    </a:cubicBezTo>
                    <a:cubicBezTo>
                      <a:pt x="77488" y="522793"/>
                      <a:pt x="88906" y="510931"/>
                      <a:pt x="92509" y="493859"/>
                    </a:cubicBezTo>
                    <a:cubicBezTo>
                      <a:pt x="92897" y="484908"/>
                      <a:pt x="92925" y="478894"/>
                      <a:pt x="90534" y="476123"/>
                    </a:cubicBezTo>
                    <a:close/>
                    <a:moveTo>
                      <a:pt x="95045" y="453536"/>
                    </a:moveTo>
                    <a:cubicBezTo>
                      <a:pt x="99465" y="453064"/>
                      <a:pt x="103872" y="454174"/>
                      <a:pt x="107752" y="458441"/>
                    </a:cubicBezTo>
                    <a:cubicBezTo>
                      <a:pt x="114292" y="465647"/>
                      <a:pt x="114513" y="474515"/>
                      <a:pt x="112407" y="484326"/>
                    </a:cubicBezTo>
                    <a:cubicBezTo>
                      <a:pt x="104869" y="519467"/>
                      <a:pt x="79761" y="540529"/>
                      <a:pt x="50328" y="553777"/>
                    </a:cubicBezTo>
                    <a:cubicBezTo>
                      <a:pt x="18014" y="568243"/>
                      <a:pt x="23834" y="561315"/>
                      <a:pt x="21506" y="603550"/>
                    </a:cubicBezTo>
                    <a:cubicBezTo>
                      <a:pt x="21562" y="631430"/>
                      <a:pt x="21562" y="631430"/>
                      <a:pt x="0" y="633703"/>
                    </a:cubicBezTo>
                    <a:cubicBezTo>
                      <a:pt x="3215" y="591245"/>
                      <a:pt x="6374" y="549342"/>
                      <a:pt x="9423" y="507494"/>
                    </a:cubicBezTo>
                    <a:cubicBezTo>
                      <a:pt x="9866" y="501619"/>
                      <a:pt x="11862" y="497296"/>
                      <a:pt x="17404" y="494247"/>
                    </a:cubicBezTo>
                    <a:cubicBezTo>
                      <a:pt x="39077" y="482331"/>
                      <a:pt x="60305" y="469582"/>
                      <a:pt x="82255" y="458109"/>
                    </a:cubicBezTo>
                    <a:cubicBezTo>
                      <a:pt x="86190" y="456058"/>
                      <a:pt x="90624" y="454007"/>
                      <a:pt x="95045" y="453536"/>
                    </a:cubicBezTo>
                    <a:close/>
                    <a:moveTo>
                      <a:pt x="168111" y="428345"/>
                    </a:moveTo>
                    <a:cubicBezTo>
                      <a:pt x="160961" y="449740"/>
                      <a:pt x="153867" y="471190"/>
                      <a:pt x="145275" y="497075"/>
                    </a:cubicBezTo>
                    <a:cubicBezTo>
                      <a:pt x="200259" y="467754"/>
                      <a:pt x="196102" y="477010"/>
                      <a:pt x="168111" y="428345"/>
                    </a:cubicBezTo>
                    <a:close/>
                    <a:moveTo>
                      <a:pt x="172414" y="399958"/>
                    </a:moveTo>
                    <a:cubicBezTo>
                      <a:pt x="177327" y="397401"/>
                      <a:pt x="183299" y="400159"/>
                      <a:pt x="189895" y="415707"/>
                    </a:cubicBezTo>
                    <a:cubicBezTo>
                      <a:pt x="200869" y="440871"/>
                      <a:pt x="212453" y="465814"/>
                      <a:pt x="224980" y="490202"/>
                    </a:cubicBezTo>
                    <a:cubicBezTo>
                      <a:pt x="236953" y="513481"/>
                      <a:pt x="231854" y="511763"/>
                      <a:pt x="222431" y="516974"/>
                    </a:cubicBezTo>
                    <a:cubicBezTo>
                      <a:pt x="210791" y="523403"/>
                      <a:pt x="210791" y="523403"/>
                      <a:pt x="203031" y="500678"/>
                    </a:cubicBezTo>
                    <a:cubicBezTo>
                      <a:pt x="198930" y="485878"/>
                      <a:pt x="196823" y="483051"/>
                      <a:pt x="179529" y="493251"/>
                    </a:cubicBezTo>
                    <a:cubicBezTo>
                      <a:pt x="132416" y="521020"/>
                      <a:pt x="145276" y="501066"/>
                      <a:pt x="125211" y="553445"/>
                    </a:cubicBezTo>
                    <a:cubicBezTo>
                      <a:pt x="123381" y="572789"/>
                      <a:pt x="127816" y="572401"/>
                      <a:pt x="102097" y="578609"/>
                    </a:cubicBezTo>
                    <a:cubicBezTo>
                      <a:pt x="121941" y="525343"/>
                      <a:pt x="140287" y="467255"/>
                      <a:pt x="161294" y="416095"/>
                    </a:cubicBezTo>
                    <a:cubicBezTo>
                      <a:pt x="163650" y="410386"/>
                      <a:pt x="167502" y="402515"/>
                      <a:pt x="172414" y="399958"/>
                    </a:cubicBezTo>
                    <a:close/>
                    <a:moveTo>
                      <a:pt x="350302" y="307956"/>
                    </a:moveTo>
                    <a:cubicBezTo>
                      <a:pt x="340380" y="326080"/>
                      <a:pt x="330514" y="344150"/>
                      <a:pt x="320537" y="362219"/>
                    </a:cubicBezTo>
                    <a:cubicBezTo>
                      <a:pt x="295539" y="413157"/>
                      <a:pt x="296260" y="399356"/>
                      <a:pt x="292879" y="452123"/>
                    </a:cubicBezTo>
                    <a:cubicBezTo>
                      <a:pt x="290329" y="490922"/>
                      <a:pt x="300916" y="476511"/>
                      <a:pt x="270763" y="492363"/>
                    </a:cubicBezTo>
                    <a:cubicBezTo>
                      <a:pt x="270431" y="488927"/>
                      <a:pt x="272537" y="469416"/>
                      <a:pt x="272869" y="466146"/>
                    </a:cubicBezTo>
                    <a:cubicBezTo>
                      <a:pt x="277193" y="415928"/>
                      <a:pt x="280684" y="423466"/>
                      <a:pt x="239225" y="388381"/>
                    </a:cubicBezTo>
                    <a:cubicBezTo>
                      <a:pt x="226920" y="375633"/>
                      <a:pt x="219382" y="378737"/>
                      <a:pt x="231964" y="370145"/>
                    </a:cubicBezTo>
                    <a:cubicBezTo>
                      <a:pt x="246652" y="360113"/>
                      <a:pt x="246098" y="357785"/>
                      <a:pt x="258126" y="370423"/>
                    </a:cubicBezTo>
                    <a:cubicBezTo>
                      <a:pt x="268435" y="380067"/>
                      <a:pt x="277802" y="386996"/>
                      <a:pt x="287835" y="395254"/>
                    </a:cubicBezTo>
                    <a:cubicBezTo>
                      <a:pt x="331955" y="307956"/>
                      <a:pt x="312944" y="327799"/>
                      <a:pt x="350302" y="307956"/>
                    </a:cubicBezTo>
                    <a:close/>
                    <a:moveTo>
                      <a:pt x="530608" y="200094"/>
                    </a:moveTo>
                    <a:cubicBezTo>
                      <a:pt x="526506" y="259235"/>
                      <a:pt x="524344" y="285563"/>
                      <a:pt x="518525" y="330349"/>
                    </a:cubicBezTo>
                    <a:cubicBezTo>
                      <a:pt x="516585" y="350026"/>
                      <a:pt x="509324" y="358340"/>
                      <a:pt x="490478" y="337000"/>
                    </a:cubicBezTo>
                    <a:cubicBezTo>
                      <a:pt x="474293" y="318709"/>
                      <a:pt x="457998" y="300584"/>
                      <a:pt x="439208" y="279411"/>
                    </a:cubicBezTo>
                    <a:cubicBezTo>
                      <a:pt x="437157" y="325527"/>
                      <a:pt x="436991" y="344261"/>
                      <a:pt x="433444" y="389213"/>
                    </a:cubicBezTo>
                    <a:cubicBezTo>
                      <a:pt x="428677" y="391929"/>
                      <a:pt x="416039" y="401462"/>
                      <a:pt x="409942" y="404788"/>
                    </a:cubicBezTo>
                    <a:cubicBezTo>
                      <a:pt x="412769" y="363938"/>
                      <a:pt x="413822" y="313332"/>
                      <a:pt x="418922" y="272759"/>
                    </a:cubicBezTo>
                    <a:cubicBezTo>
                      <a:pt x="423079" y="239558"/>
                      <a:pt x="432557" y="238727"/>
                      <a:pt x="451125" y="261674"/>
                    </a:cubicBezTo>
                    <a:cubicBezTo>
                      <a:pt x="467088" y="277970"/>
                      <a:pt x="482940" y="298533"/>
                      <a:pt x="501785" y="319374"/>
                    </a:cubicBezTo>
                    <a:cubicBezTo>
                      <a:pt x="515531" y="191004"/>
                      <a:pt x="506220" y="203253"/>
                      <a:pt x="530608" y="200094"/>
                    </a:cubicBezTo>
                    <a:close/>
                    <a:moveTo>
                      <a:pt x="642003" y="152515"/>
                    </a:moveTo>
                    <a:cubicBezTo>
                      <a:pt x="637310" y="152803"/>
                      <a:pt x="631957" y="154324"/>
                      <a:pt x="626054" y="157137"/>
                    </a:cubicBezTo>
                    <a:cubicBezTo>
                      <a:pt x="600779" y="168112"/>
                      <a:pt x="572678" y="205525"/>
                      <a:pt x="569130" y="238671"/>
                    </a:cubicBezTo>
                    <a:cubicBezTo>
                      <a:pt x="570128" y="253581"/>
                      <a:pt x="566082" y="267105"/>
                      <a:pt x="579717" y="273868"/>
                    </a:cubicBezTo>
                    <a:cubicBezTo>
                      <a:pt x="591634" y="279798"/>
                      <a:pt x="603107" y="275253"/>
                      <a:pt x="613583" y="268712"/>
                    </a:cubicBezTo>
                    <a:cubicBezTo>
                      <a:pt x="640632" y="250532"/>
                      <a:pt x="661749" y="212842"/>
                      <a:pt x="663523" y="181581"/>
                    </a:cubicBezTo>
                    <a:cubicBezTo>
                      <a:pt x="663994" y="168444"/>
                      <a:pt x="660530" y="159520"/>
                      <a:pt x="653997" y="155287"/>
                    </a:cubicBezTo>
                    <a:cubicBezTo>
                      <a:pt x="650730" y="153170"/>
                      <a:pt x="646696" y="152226"/>
                      <a:pt x="642003" y="152515"/>
                    </a:cubicBezTo>
                    <a:close/>
                    <a:moveTo>
                      <a:pt x="645176" y="131974"/>
                    </a:moveTo>
                    <a:cubicBezTo>
                      <a:pt x="669121" y="127206"/>
                      <a:pt x="681592" y="141840"/>
                      <a:pt x="680927" y="173711"/>
                    </a:cubicBezTo>
                    <a:cubicBezTo>
                      <a:pt x="679930" y="222210"/>
                      <a:pt x="641795" y="273868"/>
                      <a:pt x="594128" y="291272"/>
                    </a:cubicBezTo>
                    <a:cubicBezTo>
                      <a:pt x="568076" y="300806"/>
                      <a:pt x="550561" y="289997"/>
                      <a:pt x="548067" y="262838"/>
                    </a:cubicBezTo>
                    <a:cubicBezTo>
                      <a:pt x="543466" y="213231"/>
                      <a:pt x="596622" y="141618"/>
                      <a:pt x="645176" y="131974"/>
                    </a:cubicBezTo>
                    <a:close/>
                    <a:moveTo>
                      <a:pt x="874979" y="0"/>
                    </a:moveTo>
                    <a:cubicBezTo>
                      <a:pt x="860401" y="48887"/>
                      <a:pt x="845713" y="97719"/>
                      <a:pt x="831413" y="146716"/>
                    </a:cubicBezTo>
                    <a:cubicBezTo>
                      <a:pt x="828752" y="155807"/>
                      <a:pt x="826535" y="165839"/>
                      <a:pt x="818276" y="165285"/>
                    </a:cubicBezTo>
                    <a:cubicBezTo>
                      <a:pt x="808355" y="164675"/>
                      <a:pt x="808078" y="150042"/>
                      <a:pt x="806193" y="143723"/>
                    </a:cubicBezTo>
                    <a:cubicBezTo>
                      <a:pt x="799154" y="120444"/>
                      <a:pt x="793334" y="96832"/>
                      <a:pt x="785352" y="66901"/>
                    </a:cubicBezTo>
                    <a:cubicBezTo>
                      <a:pt x="771496" y="112961"/>
                      <a:pt x="761020" y="151594"/>
                      <a:pt x="750045" y="190892"/>
                    </a:cubicBezTo>
                    <a:cubicBezTo>
                      <a:pt x="746997" y="201867"/>
                      <a:pt x="742341" y="213008"/>
                      <a:pt x="732031" y="212786"/>
                    </a:cubicBezTo>
                    <a:cubicBezTo>
                      <a:pt x="723607" y="212620"/>
                      <a:pt x="722886" y="206856"/>
                      <a:pt x="719450" y="191890"/>
                    </a:cubicBezTo>
                    <a:cubicBezTo>
                      <a:pt x="713407" y="165950"/>
                      <a:pt x="708142" y="139843"/>
                      <a:pt x="700715" y="114291"/>
                    </a:cubicBezTo>
                    <a:cubicBezTo>
                      <a:pt x="697057" y="99049"/>
                      <a:pt x="696336" y="95834"/>
                      <a:pt x="707643" y="93562"/>
                    </a:cubicBezTo>
                    <a:cubicBezTo>
                      <a:pt x="719172" y="89460"/>
                      <a:pt x="716955" y="94448"/>
                      <a:pt x="719726" y="109968"/>
                    </a:cubicBezTo>
                    <a:cubicBezTo>
                      <a:pt x="725158" y="132084"/>
                      <a:pt x="728317" y="151261"/>
                      <a:pt x="736576" y="179086"/>
                    </a:cubicBezTo>
                    <a:cubicBezTo>
                      <a:pt x="746831" y="145053"/>
                      <a:pt x="773768" y="61358"/>
                      <a:pt x="776817" y="55150"/>
                    </a:cubicBezTo>
                    <a:cubicBezTo>
                      <a:pt x="781583" y="45395"/>
                      <a:pt x="788733" y="43898"/>
                      <a:pt x="794886" y="43954"/>
                    </a:cubicBezTo>
                    <a:cubicBezTo>
                      <a:pt x="801371" y="43954"/>
                      <a:pt x="801149" y="53654"/>
                      <a:pt x="802701" y="59806"/>
                    </a:cubicBezTo>
                    <a:cubicBezTo>
                      <a:pt x="808687" y="83751"/>
                      <a:pt x="815062" y="107529"/>
                      <a:pt x="821381" y="131585"/>
                    </a:cubicBezTo>
                    <a:cubicBezTo>
                      <a:pt x="835182" y="81035"/>
                      <a:pt x="837177" y="71002"/>
                      <a:pt x="853639" y="8702"/>
                    </a:cubicBezTo>
                    <a:cubicBezTo>
                      <a:pt x="856022" y="9533"/>
                      <a:pt x="868438" y="2327"/>
                      <a:pt x="874979" y="0"/>
                    </a:cubicBezTo>
                    <a:close/>
                  </a:path>
                </a:pathLst>
              </a:custGeom>
              <a:solidFill>
                <a:srgbClr val="78CAD6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5A04028-2F09-4074-A61D-0D55828D7C92}"/>
                </a:ext>
              </a:extLst>
            </p:cNvPr>
            <p:cNvGrpSpPr/>
            <p:nvPr/>
          </p:nvGrpSpPr>
          <p:grpSpPr>
            <a:xfrm>
              <a:off x="3596946" y="3600028"/>
              <a:ext cx="951435" cy="1466334"/>
              <a:chOff x="8528019" y="3832651"/>
              <a:chExt cx="865737" cy="1334258"/>
            </a:xfrm>
          </p:grpSpPr>
          <p:sp>
            <p:nvSpPr>
              <p:cNvPr id="45" name="Graphic 454">
                <a:extLst>
                  <a:ext uri="{FF2B5EF4-FFF2-40B4-BE49-F238E27FC236}">
                    <a16:creationId xmlns:a16="http://schemas.microsoft.com/office/drawing/2014/main" id="{3406FE7B-63D6-43DF-86E2-45488B8C5C47}"/>
                  </a:ext>
                </a:extLst>
              </p:cNvPr>
              <p:cNvSpPr/>
              <p:nvPr/>
            </p:nvSpPr>
            <p:spPr>
              <a:xfrm>
                <a:off x="8670743" y="3912822"/>
                <a:ext cx="723013" cy="1254087"/>
              </a:xfrm>
              <a:custGeom>
                <a:avLst/>
                <a:gdLst>
                  <a:gd name="connsiteX0" fmla="*/ 539104 w 1220432"/>
                  <a:gd name="connsiteY0" fmla="*/ 2108484 h 2116874"/>
                  <a:gd name="connsiteX1" fmla="*/ 127156 w 1220432"/>
                  <a:gd name="connsiteY1" fmla="*/ 1975535 h 2116874"/>
                  <a:gd name="connsiteX2" fmla="*/ 7 w 1220432"/>
                  <a:gd name="connsiteY2" fmla="*/ 1741820 h 2116874"/>
                  <a:gd name="connsiteX3" fmla="*/ 7 w 1220432"/>
                  <a:gd name="connsiteY3" fmla="*/ 742030 h 2116874"/>
                  <a:gd name="connsiteX4" fmla="*/ 34625 w 1220432"/>
                  <a:gd name="connsiteY4" fmla="*/ 677754 h 2116874"/>
                  <a:gd name="connsiteX5" fmla="*/ 530777 w 1220432"/>
                  <a:gd name="connsiteY5" fmla="*/ 158211 h 2116874"/>
                  <a:gd name="connsiteX6" fmla="*/ 594024 w 1220432"/>
                  <a:gd name="connsiteY6" fmla="*/ 34056 h 2116874"/>
                  <a:gd name="connsiteX7" fmla="*/ 644172 w 1220432"/>
                  <a:gd name="connsiteY7" fmla="*/ 13473 h 2116874"/>
                  <a:gd name="connsiteX8" fmla="*/ 1184205 w 1220432"/>
                  <a:gd name="connsiteY8" fmla="*/ 14970 h 2116874"/>
                  <a:gd name="connsiteX9" fmla="*/ 1212835 w 1220432"/>
                  <a:gd name="connsiteY9" fmla="*/ 0 h 2116874"/>
                  <a:gd name="connsiteX10" fmla="*/ 1220413 w 1220432"/>
                  <a:gd name="connsiteY10" fmla="*/ 917550 h 2116874"/>
                  <a:gd name="connsiteX11" fmla="*/ 1111696 w 1220432"/>
                  <a:gd name="connsiteY11" fmla="*/ 1491264 h 2116874"/>
                  <a:gd name="connsiteX12" fmla="*/ 620689 w 1220432"/>
                  <a:gd name="connsiteY12" fmla="*/ 2107081 h 2116874"/>
                  <a:gd name="connsiteX13" fmla="*/ 539104 w 1220432"/>
                  <a:gd name="connsiteY13" fmla="*/ 2108484 h 2116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20432" h="2116874">
                    <a:moveTo>
                      <a:pt x="539104" y="2108484"/>
                    </a:moveTo>
                    <a:cubicBezTo>
                      <a:pt x="394646" y="2086123"/>
                      <a:pt x="251872" y="2058804"/>
                      <a:pt x="127156" y="1975535"/>
                    </a:cubicBezTo>
                    <a:cubicBezTo>
                      <a:pt x="43981" y="1920053"/>
                      <a:pt x="-648" y="1845859"/>
                      <a:pt x="7" y="1741820"/>
                    </a:cubicBezTo>
                    <a:cubicBezTo>
                      <a:pt x="2252" y="1408557"/>
                      <a:pt x="1317" y="1075293"/>
                      <a:pt x="7" y="742030"/>
                    </a:cubicBezTo>
                    <a:cubicBezTo>
                      <a:pt x="-87" y="711249"/>
                      <a:pt x="11515" y="694969"/>
                      <a:pt x="34625" y="677754"/>
                    </a:cubicBezTo>
                    <a:cubicBezTo>
                      <a:pt x="229511" y="532922"/>
                      <a:pt x="403254" y="367413"/>
                      <a:pt x="530777" y="158211"/>
                    </a:cubicBezTo>
                    <a:cubicBezTo>
                      <a:pt x="554916" y="118635"/>
                      <a:pt x="577090" y="77094"/>
                      <a:pt x="594024" y="34056"/>
                    </a:cubicBezTo>
                    <a:cubicBezTo>
                      <a:pt x="605625" y="4397"/>
                      <a:pt x="617227" y="3555"/>
                      <a:pt x="644172" y="13473"/>
                    </a:cubicBezTo>
                    <a:cubicBezTo>
                      <a:pt x="823715" y="79246"/>
                      <a:pt x="1004101" y="86544"/>
                      <a:pt x="1184205" y="14970"/>
                    </a:cubicBezTo>
                    <a:cubicBezTo>
                      <a:pt x="1194123" y="11040"/>
                      <a:pt x="1203291" y="5052"/>
                      <a:pt x="1212835" y="0"/>
                    </a:cubicBezTo>
                    <a:cubicBezTo>
                      <a:pt x="1212835" y="196103"/>
                      <a:pt x="1220881" y="622272"/>
                      <a:pt x="1220413" y="917550"/>
                    </a:cubicBezTo>
                    <a:cubicBezTo>
                      <a:pt x="1220787" y="1124038"/>
                      <a:pt x="1187105" y="1309289"/>
                      <a:pt x="1111696" y="1491264"/>
                    </a:cubicBezTo>
                    <a:cubicBezTo>
                      <a:pt x="1015796" y="1775689"/>
                      <a:pt x="942350" y="1840339"/>
                      <a:pt x="620689" y="2107081"/>
                    </a:cubicBezTo>
                    <a:cubicBezTo>
                      <a:pt x="594679" y="2123828"/>
                      <a:pt x="576154" y="2115501"/>
                      <a:pt x="539104" y="2108484"/>
                    </a:cubicBezTo>
                    <a:close/>
                  </a:path>
                </a:pathLst>
              </a:custGeom>
              <a:solidFill>
                <a:srgbClr val="73CCD7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Graphic 454">
                <a:extLst>
                  <a:ext uri="{FF2B5EF4-FFF2-40B4-BE49-F238E27FC236}">
                    <a16:creationId xmlns:a16="http://schemas.microsoft.com/office/drawing/2014/main" id="{EEF27227-6220-41D9-A198-FF447AFC1162}"/>
                  </a:ext>
                </a:extLst>
              </p:cNvPr>
              <p:cNvSpPr/>
              <p:nvPr/>
            </p:nvSpPr>
            <p:spPr>
              <a:xfrm>
                <a:off x="8528019" y="3832651"/>
                <a:ext cx="861180" cy="1247088"/>
              </a:xfrm>
              <a:custGeom>
                <a:avLst/>
                <a:gdLst>
                  <a:gd name="connsiteX0" fmla="*/ 1282252 w 1453655"/>
                  <a:gd name="connsiteY0" fmla="*/ 57953 h 2105061"/>
                  <a:gd name="connsiteX1" fmla="*/ 1003348 w 1453655"/>
                  <a:gd name="connsiteY1" fmla="*/ 65812 h 2105061"/>
                  <a:gd name="connsiteX2" fmla="*/ 677569 w 1453655"/>
                  <a:gd name="connsiteY2" fmla="*/ 7804 h 2105061"/>
                  <a:gd name="connsiteX3" fmla="*/ 591868 w 1453655"/>
                  <a:gd name="connsiteY3" fmla="*/ 44012 h 2105061"/>
                  <a:gd name="connsiteX4" fmla="*/ 543964 w 1453655"/>
                  <a:gd name="connsiteY4" fmla="*/ 134953 h 2105061"/>
                  <a:gd name="connsiteX5" fmla="*/ 63437 w 1453655"/>
                  <a:gd name="connsiteY5" fmla="*/ 651970 h 2105061"/>
                  <a:gd name="connsiteX6" fmla="*/ 3 w 1453655"/>
                  <a:gd name="connsiteY6" fmla="*/ 778370 h 2105061"/>
                  <a:gd name="connsiteX7" fmla="*/ 751 w 1453655"/>
                  <a:gd name="connsiteY7" fmla="*/ 1750934 h 2105061"/>
                  <a:gd name="connsiteX8" fmla="*/ 14224 w 1453655"/>
                  <a:gd name="connsiteY8" fmla="*/ 1847582 h 2105061"/>
                  <a:gd name="connsiteX9" fmla="*/ 359557 w 1453655"/>
                  <a:gd name="connsiteY9" fmla="*/ 2105061 h 2105061"/>
                  <a:gd name="connsiteX10" fmla="*/ 249810 w 1453655"/>
                  <a:gd name="connsiteY10" fmla="*/ 1905870 h 2105061"/>
                  <a:gd name="connsiteX11" fmla="*/ 249810 w 1453655"/>
                  <a:gd name="connsiteY11" fmla="*/ 886901 h 2105061"/>
                  <a:gd name="connsiteX12" fmla="*/ 283118 w 1453655"/>
                  <a:gd name="connsiteY12" fmla="*/ 820192 h 2105061"/>
                  <a:gd name="connsiteX13" fmla="*/ 588406 w 1453655"/>
                  <a:gd name="connsiteY13" fmla="*/ 551766 h 2105061"/>
                  <a:gd name="connsiteX14" fmla="*/ 836061 w 1453655"/>
                  <a:gd name="connsiteY14" fmla="*/ 195861 h 2105061"/>
                  <a:gd name="connsiteX15" fmla="*/ 910068 w 1453655"/>
                  <a:gd name="connsiteY15" fmla="*/ 165641 h 2105061"/>
                  <a:gd name="connsiteX16" fmla="*/ 953199 w 1453655"/>
                  <a:gd name="connsiteY16" fmla="*/ 178085 h 2105061"/>
                  <a:gd name="connsiteX17" fmla="*/ 1376842 w 1453655"/>
                  <a:gd name="connsiteY17" fmla="*/ 175465 h 2105061"/>
                  <a:gd name="connsiteX18" fmla="*/ 1453656 w 1453655"/>
                  <a:gd name="connsiteY18" fmla="*/ 135327 h 2105061"/>
                  <a:gd name="connsiteX19" fmla="*/ 1334366 w 1453655"/>
                  <a:gd name="connsiteY19" fmla="*/ 64034 h 2105061"/>
                  <a:gd name="connsiteX20" fmla="*/ 1282252 w 1453655"/>
                  <a:gd name="connsiteY20" fmla="*/ 57953 h 2105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53655" h="2105061">
                    <a:moveTo>
                      <a:pt x="1282252" y="57953"/>
                    </a:moveTo>
                    <a:cubicBezTo>
                      <a:pt x="1282252" y="57953"/>
                      <a:pt x="1070898" y="69367"/>
                      <a:pt x="1003348" y="65812"/>
                    </a:cubicBezTo>
                    <a:cubicBezTo>
                      <a:pt x="902489" y="60572"/>
                      <a:pt x="773282" y="38118"/>
                      <a:pt x="677569" y="7804"/>
                    </a:cubicBezTo>
                    <a:cubicBezTo>
                      <a:pt x="627982" y="-7914"/>
                      <a:pt x="615258" y="-1833"/>
                      <a:pt x="591868" y="44012"/>
                    </a:cubicBezTo>
                    <a:cubicBezTo>
                      <a:pt x="576337" y="74513"/>
                      <a:pt x="561367" y="105388"/>
                      <a:pt x="543964" y="134953"/>
                    </a:cubicBezTo>
                    <a:cubicBezTo>
                      <a:pt x="421961" y="342845"/>
                      <a:pt x="251587" y="506015"/>
                      <a:pt x="63437" y="651970"/>
                    </a:cubicBezTo>
                    <a:cubicBezTo>
                      <a:pt x="20118" y="685558"/>
                      <a:pt x="-278" y="722889"/>
                      <a:pt x="3" y="778370"/>
                    </a:cubicBezTo>
                    <a:cubicBezTo>
                      <a:pt x="1593" y="1102558"/>
                      <a:pt x="751" y="1426746"/>
                      <a:pt x="751" y="1750934"/>
                    </a:cubicBezTo>
                    <a:cubicBezTo>
                      <a:pt x="751" y="1783867"/>
                      <a:pt x="751" y="1817268"/>
                      <a:pt x="14224" y="1847582"/>
                    </a:cubicBezTo>
                    <a:cubicBezTo>
                      <a:pt x="48093" y="1923553"/>
                      <a:pt x="359557" y="2105061"/>
                      <a:pt x="359557" y="2105061"/>
                    </a:cubicBezTo>
                    <a:cubicBezTo>
                      <a:pt x="312121" y="2060433"/>
                      <a:pt x="250090" y="2009535"/>
                      <a:pt x="249810" y="1905870"/>
                    </a:cubicBezTo>
                    <a:cubicBezTo>
                      <a:pt x="248968" y="1567929"/>
                      <a:pt x="250184" y="1224842"/>
                      <a:pt x="249810" y="886901"/>
                    </a:cubicBezTo>
                    <a:cubicBezTo>
                      <a:pt x="249810" y="857897"/>
                      <a:pt x="259259" y="837688"/>
                      <a:pt x="283118" y="820192"/>
                    </a:cubicBezTo>
                    <a:cubicBezTo>
                      <a:pt x="392771" y="740104"/>
                      <a:pt x="495126" y="650285"/>
                      <a:pt x="588406" y="551766"/>
                    </a:cubicBezTo>
                    <a:cubicBezTo>
                      <a:pt x="683090" y="451750"/>
                      <a:pt x="774779" y="319549"/>
                      <a:pt x="836061" y="195861"/>
                    </a:cubicBezTo>
                    <a:cubicBezTo>
                      <a:pt x="863194" y="141128"/>
                      <a:pt x="852622" y="148426"/>
                      <a:pt x="910068" y="165641"/>
                    </a:cubicBezTo>
                    <a:cubicBezTo>
                      <a:pt x="917553" y="167886"/>
                      <a:pt x="945714" y="176026"/>
                      <a:pt x="953199" y="178085"/>
                    </a:cubicBezTo>
                    <a:cubicBezTo>
                      <a:pt x="1105329" y="220093"/>
                      <a:pt x="1226210" y="228420"/>
                      <a:pt x="1376842" y="175465"/>
                    </a:cubicBezTo>
                    <a:cubicBezTo>
                      <a:pt x="1400794" y="167044"/>
                      <a:pt x="1414828" y="162086"/>
                      <a:pt x="1453656" y="135327"/>
                    </a:cubicBezTo>
                    <a:cubicBezTo>
                      <a:pt x="1413986" y="111282"/>
                      <a:pt x="1375813" y="84337"/>
                      <a:pt x="1334366" y="64034"/>
                    </a:cubicBezTo>
                    <a:cubicBezTo>
                      <a:pt x="1316964" y="55427"/>
                      <a:pt x="1310976" y="57485"/>
                      <a:pt x="1282252" y="57953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Graphic 454">
                <a:extLst>
                  <a:ext uri="{FF2B5EF4-FFF2-40B4-BE49-F238E27FC236}">
                    <a16:creationId xmlns:a16="http://schemas.microsoft.com/office/drawing/2014/main" id="{DDA441A1-7CC5-4843-8E04-FBF3DB90FBD4}"/>
                  </a:ext>
                </a:extLst>
              </p:cNvPr>
              <p:cNvSpPr/>
              <p:nvPr/>
            </p:nvSpPr>
            <p:spPr>
              <a:xfrm>
                <a:off x="8810475" y="4155076"/>
                <a:ext cx="484365" cy="728939"/>
              </a:xfrm>
              <a:custGeom>
                <a:avLst/>
                <a:gdLst>
                  <a:gd name="connsiteX0" fmla="*/ 811741 w 817599"/>
                  <a:gd name="connsiteY0" fmla="*/ 19027 h 1230435"/>
                  <a:gd name="connsiteX1" fmla="*/ 671681 w 817599"/>
                  <a:gd name="connsiteY1" fmla="*/ 544276 h 1230435"/>
                  <a:gd name="connsiteX2" fmla="*/ 291824 w 817599"/>
                  <a:gd name="connsiteY2" fmla="*/ 1202383 h 1230435"/>
                  <a:gd name="connsiteX3" fmla="*/ 234004 w 817599"/>
                  <a:gd name="connsiteY3" fmla="*/ 1219504 h 1230435"/>
                  <a:gd name="connsiteX4" fmla="*/ 29012 w 817599"/>
                  <a:gd name="connsiteY4" fmla="*/ 1099092 h 1230435"/>
                  <a:gd name="connsiteX5" fmla="*/ 8 w 817599"/>
                  <a:gd name="connsiteY5" fmla="*/ 1056896 h 1230435"/>
                  <a:gd name="connsiteX6" fmla="*/ 570 w 817599"/>
                  <a:gd name="connsiteY6" fmla="*/ 769384 h 1230435"/>
                  <a:gd name="connsiteX7" fmla="*/ 232881 w 817599"/>
                  <a:gd name="connsiteY7" fmla="*/ 905047 h 1230435"/>
                  <a:gd name="connsiteX8" fmla="*/ 292011 w 817599"/>
                  <a:gd name="connsiteY8" fmla="*/ 888393 h 1230435"/>
                  <a:gd name="connsiteX9" fmla="*/ 803508 w 817599"/>
                  <a:gd name="connsiteY9" fmla="*/ 1624 h 1230435"/>
                  <a:gd name="connsiteX10" fmla="*/ 811741 w 817599"/>
                  <a:gd name="connsiteY10" fmla="*/ 19027 h 1230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7599" h="1230435">
                    <a:moveTo>
                      <a:pt x="811741" y="19027"/>
                    </a:moveTo>
                    <a:cubicBezTo>
                      <a:pt x="836348" y="213259"/>
                      <a:pt x="782270" y="350232"/>
                      <a:pt x="671681" y="544276"/>
                    </a:cubicBezTo>
                    <a:cubicBezTo>
                      <a:pt x="539012" y="773594"/>
                      <a:pt x="424774" y="970071"/>
                      <a:pt x="291824" y="1202383"/>
                    </a:cubicBezTo>
                    <a:cubicBezTo>
                      <a:pt x="275638" y="1231012"/>
                      <a:pt x="265066" y="1239526"/>
                      <a:pt x="234004" y="1219504"/>
                    </a:cubicBezTo>
                    <a:cubicBezTo>
                      <a:pt x="167388" y="1176747"/>
                      <a:pt x="97779" y="1138574"/>
                      <a:pt x="29012" y="1099092"/>
                    </a:cubicBezTo>
                    <a:cubicBezTo>
                      <a:pt x="12078" y="1089361"/>
                      <a:pt x="-366" y="1080380"/>
                      <a:pt x="8" y="1056896"/>
                    </a:cubicBezTo>
                    <a:cubicBezTo>
                      <a:pt x="1412" y="963616"/>
                      <a:pt x="570" y="870242"/>
                      <a:pt x="570" y="769384"/>
                    </a:cubicBezTo>
                    <a:cubicBezTo>
                      <a:pt x="81406" y="816258"/>
                      <a:pt x="158406" y="858641"/>
                      <a:pt x="232881" y="905047"/>
                    </a:cubicBezTo>
                    <a:cubicBezTo>
                      <a:pt x="263288" y="924040"/>
                      <a:pt x="274703" y="918800"/>
                      <a:pt x="292011" y="888393"/>
                    </a:cubicBezTo>
                    <a:cubicBezTo>
                      <a:pt x="451532" y="609021"/>
                      <a:pt x="793590" y="18465"/>
                      <a:pt x="803508" y="1624"/>
                    </a:cubicBezTo>
                    <a:cubicBezTo>
                      <a:pt x="805473" y="-1557"/>
                      <a:pt x="808653" y="-2024"/>
                      <a:pt x="811741" y="19027"/>
                    </a:cubicBezTo>
                    <a:close/>
                  </a:path>
                </a:pathLst>
              </a:custGeom>
              <a:solidFill>
                <a:srgbClr val="35469D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8" name="Freeform: Shape 6">
              <a:extLst>
                <a:ext uri="{FF2B5EF4-FFF2-40B4-BE49-F238E27FC236}">
                  <a16:creationId xmlns:a16="http://schemas.microsoft.com/office/drawing/2014/main" id="{9AB659D1-9AC5-4B8E-BF24-0A94B88E5538}"/>
                </a:ext>
              </a:extLst>
            </p:cNvPr>
            <p:cNvSpPr/>
            <p:nvPr/>
          </p:nvSpPr>
          <p:spPr>
            <a:xfrm>
              <a:off x="2543397" y="3529455"/>
              <a:ext cx="709682" cy="955830"/>
            </a:xfrm>
            <a:custGeom>
              <a:avLst/>
              <a:gdLst>
                <a:gd name="connsiteX0" fmla="*/ 124192 w 645759"/>
                <a:gd name="connsiteY0" fmla="*/ 636641 h 869736"/>
                <a:gd name="connsiteX1" fmla="*/ 133061 w 645759"/>
                <a:gd name="connsiteY1" fmla="*/ 651329 h 869736"/>
                <a:gd name="connsiteX2" fmla="*/ 133005 w 645759"/>
                <a:gd name="connsiteY2" fmla="*/ 739680 h 869736"/>
                <a:gd name="connsiteX3" fmla="*/ 178512 w 645759"/>
                <a:gd name="connsiteY3" fmla="*/ 850259 h 869736"/>
                <a:gd name="connsiteX4" fmla="*/ 184165 w 645759"/>
                <a:gd name="connsiteY4" fmla="*/ 865778 h 869736"/>
                <a:gd name="connsiteX5" fmla="*/ 165930 w 645759"/>
                <a:gd name="connsiteY5" fmla="*/ 862064 h 869736"/>
                <a:gd name="connsiteX6" fmla="*/ 117375 w 645759"/>
                <a:gd name="connsiteY6" fmla="*/ 766563 h 869736"/>
                <a:gd name="connsiteX7" fmla="*/ 115657 w 645759"/>
                <a:gd name="connsiteY7" fmla="*/ 650719 h 869736"/>
                <a:gd name="connsiteX8" fmla="*/ 124192 w 645759"/>
                <a:gd name="connsiteY8" fmla="*/ 636641 h 869736"/>
                <a:gd name="connsiteX9" fmla="*/ 227953 w 645759"/>
                <a:gd name="connsiteY9" fmla="*/ 543245 h 869736"/>
                <a:gd name="connsiteX10" fmla="*/ 238373 w 645759"/>
                <a:gd name="connsiteY10" fmla="*/ 555883 h 869736"/>
                <a:gd name="connsiteX11" fmla="*/ 238263 w 645759"/>
                <a:gd name="connsiteY11" fmla="*/ 605435 h 869736"/>
                <a:gd name="connsiteX12" fmla="*/ 244138 w 645759"/>
                <a:gd name="connsiteY12" fmla="*/ 668345 h 869736"/>
                <a:gd name="connsiteX13" fmla="*/ 319630 w 645759"/>
                <a:gd name="connsiteY13" fmla="*/ 712355 h 869736"/>
                <a:gd name="connsiteX14" fmla="*/ 391132 w 645759"/>
                <a:gd name="connsiteY14" fmla="*/ 678876 h 869736"/>
                <a:gd name="connsiteX15" fmla="*/ 409313 w 645759"/>
                <a:gd name="connsiteY15" fmla="*/ 676770 h 869736"/>
                <a:gd name="connsiteX16" fmla="*/ 401940 w 645759"/>
                <a:gd name="connsiteY16" fmla="*/ 692068 h 869736"/>
                <a:gd name="connsiteX17" fmla="*/ 309432 w 645759"/>
                <a:gd name="connsiteY17" fmla="*/ 730978 h 869736"/>
                <a:gd name="connsiteX18" fmla="*/ 222965 w 645759"/>
                <a:gd name="connsiteY18" fmla="*/ 655597 h 869736"/>
                <a:gd name="connsiteX19" fmla="*/ 221302 w 645759"/>
                <a:gd name="connsiteY19" fmla="*/ 556326 h 869736"/>
                <a:gd name="connsiteX20" fmla="*/ 227953 w 645759"/>
                <a:gd name="connsiteY20" fmla="*/ 543245 h 869736"/>
                <a:gd name="connsiteX21" fmla="*/ 291917 w 645759"/>
                <a:gd name="connsiteY21" fmla="*/ 493804 h 869736"/>
                <a:gd name="connsiteX22" fmla="*/ 299567 w 645759"/>
                <a:gd name="connsiteY22" fmla="*/ 503781 h 869736"/>
                <a:gd name="connsiteX23" fmla="*/ 300176 w 645759"/>
                <a:gd name="connsiteY23" fmla="*/ 597675 h 869736"/>
                <a:gd name="connsiteX24" fmla="*/ 292582 w 645759"/>
                <a:gd name="connsiteY24" fmla="*/ 609703 h 869736"/>
                <a:gd name="connsiteX25" fmla="*/ 283770 w 645759"/>
                <a:gd name="connsiteY25" fmla="*/ 600780 h 869736"/>
                <a:gd name="connsiteX26" fmla="*/ 283104 w 645759"/>
                <a:gd name="connsiteY26" fmla="*/ 501397 h 869736"/>
                <a:gd name="connsiteX27" fmla="*/ 291917 w 645759"/>
                <a:gd name="connsiteY27" fmla="*/ 493804 h 869736"/>
                <a:gd name="connsiteX28" fmla="*/ 184054 w 645759"/>
                <a:gd name="connsiteY28" fmla="*/ 456225 h 869736"/>
                <a:gd name="connsiteX29" fmla="*/ 186660 w 645759"/>
                <a:gd name="connsiteY29" fmla="*/ 477120 h 869736"/>
                <a:gd name="connsiteX30" fmla="*/ 180008 w 645759"/>
                <a:gd name="connsiteY30" fmla="*/ 713519 h 869736"/>
                <a:gd name="connsiteX31" fmla="*/ 318688 w 645759"/>
                <a:gd name="connsiteY31" fmla="*/ 790064 h 869736"/>
                <a:gd name="connsiteX32" fmla="*/ 481424 w 645759"/>
                <a:gd name="connsiteY32" fmla="*/ 650775 h 869736"/>
                <a:gd name="connsiteX33" fmla="*/ 525821 w 645759"/>
                <a:gd name="connsiteY33" fmla="*/ 559264 h 869736"/>
                <a:gd name="connsiteX34" fmla="*/ 539068 w 645759"/>
                <a:gd name="connsiteY34" fmla="*/ 545906 h 869736"/>
                <a:gd name="connsiteX35" fmla="*/ 541728 w 645759"/>
                <a:gd name="connsiteY35" fmla="*/ 565140 h 869736"/>
                <a:gd name="connsiteX36" fmla="*/ 360591 w 645759"/>
                <a:gd name="connsiteY36" fmla="*/ 790452 h 869736"/>
                <a:gd name="connsiteX37" fmla="*/ 301339 w 645759"/>
                <a:gd name="connsiteY37" fmla="*/ 812124 h 869736"/>
                <a:gd name="connsiteX38" fmla="*/ 161163 w 645759"/>
                <a:gd name="connsiteY38" fmla="*/ 712023 h 869736"/>
                <a:gd name="connsiteX39" fmla="*/ 157893 w 645759"/>
                <a:gd name="connsiteY39" fmla="*/ 612586 h 869736"/>
                <a:gd name="connsiteX40" fmla="*/ 170752 w 645759"/>
                <a:gd name="connsiteY40" fmla="*/ 473074 h 869736"/>
                <a:gd name="connsiteX41" fmla="*/ 184054 w 645759"/>
                <a:gd name="connsiteY41" fmla="*/ 456225 h 869736"/>
                <a:gd name="connsiteX42" fmla="*/ 348896 w 645759"/>
                <a:gd name="connsiteY42" fmla="*/ 316768 h 869736"/>
                <a:gd name="connsiteX43" fmla="*/ 359094 w 645759"/>
                <a:gd name="connsiteY43" fmla="*/ 322532 h 869736"/>
                <a:gd name="connsiteX44" fmla="*/ 347233 w 645759"/>
                <a:gd name="connsiteY44" fmla="*/ 337886 h 869736"/>
                <a:gd name="connsiteX45" fmla="*/ 237708 w 645759"/>
                <a:gd name="connsiteY45" fmla="*/ 502284 h 869736"/>
                <a:gd name="connsiteX46" fmla="*/ 230558 w 645759"/>
                <a:gd name="connsiteY46" fmla="*/ 519024 h 869736"/>
                <a:gd name="connsiteX47" fmla="*/ 219639 w 645759"/>
                <a:gd name="connsiteY47" fmla="*/ 499846 h 869736"/>
                <a:gd name="connsiteX48" fmla="*/ 337865 w 645759"/>
                <a:gd name="connsiteY48" fmla="*/ 322311 h 869736"/>
                <a:gd name="connsiteX49" fmla="*/ 348896 w 645759"/>
                <a:gd name="connsiteY49" fmla="*/ 316768 h 869736"/>
                <a:gd name="connsiteX50" fmla="*/ 387245 w 645759"/>
                <a:gd name="connsiteY50" fmla="*/ 306334 h 869736"/>
                <a:gd name="connsiteX51" fmla="*/ 400001 w 645759"/>
                <a:gd name="connsiteY51" fmla="*/ 306791 h 869736"/>
                <a:gd name="connsiteX52" fmla="*/ 465794 w 645759"/>
                <a:gd name="connsiteY52" fmla="*/ 386496 h 869736"/>
                <a:gd name="connsiteX53" fmla="*/ 465959 w 645759"/>
                <a:gd name="connsiteY53" fmla="*/ 450792 h 869736"/>
                <a:gd name="connsiteX54" fmla="*/ 433368 w 645759"/>
                <a:gd name="connsiteY54" fmla="*/ 583652 h 869736"/>
                <a:gd name="connsiteX55" fmla="*/ 342799 w 645759"/>
                <a:gd name="connsiteY55" fmla="*/ 645398 h 869736"/>
                <a:gd name="connsiteX56" fmla="*/ 313201 w 645759"/>
                <a:gd name="connsiteY56" fmla="*/ 641020 h 869736"/>
                <a:gd name="connsiteX57" fmla="*/ 307326 w 645759"/>
                <a:gd name="connsiteY57" fmla="*/ 632816 h 869736"/>
                <a:gd name="connsiteX58" fmla="*/ 317302 w 645759"/>
                <a:gd name="connsiteY58" fmla="*/ 626553 h 869736"/>
                <a:gd name="connsiteX59" fmla="*/ 398726 w 645759"/>
                <a:gd name="connsiteY59" fmla="*/ 597786 h 869736"/>
                <a:gd name="connsiteX60" fmla="*/ 448223 w 645759"/>
                <a:gd name="connsiteY60" fmla="*/ 495744 h 869736"/>
                <a:gd name="connsiteX61" fmla="*/ 448500 w 645759"/>
                <a:gd name="connsiteY61" fmla="*/ 387992 h 869736"/>
                <a:gd name="connsiteX62" fmla="*/ 396176 w 645759"/>
                <a:gd name="connsiteY62" fmla="*/ 324528 h 869736"/>
                <a:gd name="connsiteX63" fmla="*/ 379603 w 645759"/>
                <a:gd name="connsiteY63" fmla="*/ 314606 h 869736"/>
                <a:gd name="connsiteX64" fmla="*/ 387245 w 645759"/>
                <a:gd name="connsiteY64" fmla="*/ 306334 h 869736"/>
                <a:gd name="connsiteX65" fmla="*/ 496168 w 645759"/>
                <a:gd name="connsiteY65" fmla="*/ 302192 h 869736"/>
                <a:gd name="connsiteX66" fmla="*/ 509637 w 645759"/>
                <a:gd name="connsiteY66" fmla="*/ 315162 h 869736"/>
                <a:gd name="connsiteX67" fmla="*/ 515346 w 645759"/>
                <a:gd name="connsiteY67" fmla="*/ 419476 h 869736"/>
                <a:gd name="connsiteX68" fmla="*/ 453045 w 645759"/>
                <a:gd name="connsiteY68" fmla="*/ 639912 h 869736"/>
                <a:gd name="connsiteX69" fmla="*/ 442625 w 645759"/>
                <a:gd name="connsiteY69" fmla="*/ 652826 h 869736"/>
                <a:gd name="connsiteX70" fmla="*/ 424777 w 645759"/>
                <a:gd name="connsiteY70" fmla="*/ 659533 h 869736"/>
                <a:gd name="connsiteX71" fmla="*/ 429766 w 645759"/>
                <a:gd name="connsiteY71" fmla="*/ 641076 h 869736"/>
                <a:gd name="connsiteX72" fmla="*/ 499161 w 645759"/>
                <a:gd name="connsiteY72" fmla="*/ 425961 h 869736"/>
                <a:gd name="connsiteX73" fmla="*/ 492399 w 645759"/>
                <a:gd name="connsiteY73" fmla="*/ 318653 h 869736"/>
                <a:gd name="connsiteX74" fmla="*/ 496168 w 645759"/>
                <a:gd name="connsiteY74" fmla="*/ 302192 h 869736"/>
                <a:gd name="connsiteX75" fmla="*/ 94317 w 645759"/>
                <a:gd name="connsiteY75" fmla="*/ 268602 h 869736"/>
                <a:gd name="connsiteX76" fmla="*/ 94816 w 645759"/>
                <a:gd name="connsiteY76" fmla="*/ 286783 h 869736"/>
                <a:gd name="connsiteX77" fmla="*/ 66714 w 645759"/>
                <a:gd name="connsiteY77" fmla="*/ 339328 h 869736"/>
                <a:gd name="connsiteX78" fmla="*/ 18547 w 645759"/>
                <a:gd name="connsiteY78" fmla="*/ 563699 h 869736"/>
                <a:gd name="connsiteX79" fmla="*/ 18658 w 645759"/>
                <a:gd name="connsiteY79" fmla="*/ 624614 h 869736"/>
                <a:gd name="connsiteX80" fmla="*/ 18603 w 645759"/>
                <a:gd name="connsiteY80" fmla="*/ 746444 h 869736"/>
                <a:gd name="connsiteX81" fmla="*/ 10289 w 645759"/>
                <a:gd name="connsiteY81" fmla="*/ 760910 h 869736"/>
                <a:gd name="connsiteX82" fmla="*/ 1698 w 645759"/>
                <a:gd name="connsiteY82" fmla="*/ 748938 h 869736"/>
                <a:gd name="connsiteX83" fmla="*/ 20265 w 645759"/>
                <a:gd name="connsiteY83" fmla="*/ 410497 h 869736"/>
                <a:gd name="connsiteX84" fmla="*/ 37448 w 645759"/>
                <a:gd name="connsiteY84" fmla="*/ 364492 h 869736"/>
                <a:gd name="connsiteX85" fmla="*/ 80294 w 645759"/>
                <a:gd name="connsiteY85" fmla="*/ 277693 h 869736"/>
                <a:gd name="connsiteX86" fmla="*/ 94317 w 645759"/>
                <a:gd name="connsiteY86" fmla="*/ 268602 h 869736"/>
                <a:gd name="connsiteX87" fmla="*/ 410865 w 645759"/>
                <a:gd name="connsiteY87" fmla="*/ 234181 h 869736"/>
                <a:gd name="connsiteX88" fmla="*/ 481923 w 645759"/>
                <a:gd name="connsiteY88" fmla="*/ 267050 h 869736"/>
                <a:gd name="connsiteX89" fmla="*/ 486025 w 645759"/>
                <a:gd name="connsiteY89" fmla="*/ 283179 h 869736"/>
                <a:gd name="connsiteX90" fmla="*/ 471558 w 645759"/>
                <a:gd name="connsiteY90" fmla="*/ 281184 h 869736"/>
                <a:gd name="connsiteX91" fmla="*/ 336371 w 645759"/>
                <a:gd name="connsiteY91" fmla="*/ 281516 h 869736"/>
                <a:gd name="connsiteX92" fmla="*/ 215150 w 645759"/>
                <a:gd name="connsiteY92" fmla="*/ 411106 h 869736"/>
                <a:gd name="connsiteX93" fmla="*/ 207390 w 645759"/>
                <a:gd name="connsiteY93" fmla="*/ 425683 h 869736"/>
                <a:gd name="connsiteX94" fmla="*/ 194254 w 645759"/>
                <a:gd name="connsiteY94" fmla="*/ 436214 h 869736"/>
                <a:gd name="connsiteX95" fmla="*/ 192314 w 645759"/>
                <a:gd name="connsiteY95" fmla="*/ 417480 h 869736"/>
                <a:gd name="connsiteX96" fmla="*/ 305608 w 645759"/>
                <a:gd name="connsiteY96" fmla="*/ 280076 h 869736"/>
                <a:gd name="connsiteX97" fmla="*/ 410865 w 645759"/>
                <a:gd name="connsiteY97" fmla="*/ 234181 h 869736"/>
                <a:gd name="connsiteX98" fmla="*/ 452441 w 645759"/>
                <a:gd name="connsiteY98" fmla="*/ 162311 h 869736"/>
                <a:gd name="connsiteX99" fmla="*/ 555032 w 645759"/>
                <a:gd name="connsiteY99" fmla="*/ 269821 h 869736"/>
                <a:gd name="connsiteX100" fmla="*/ 559910 w 645759"/>
                <a:gd name="connsiteY100" fmla="*/ 392537 h 869736"/>
                <a:gd name="connsiteX101" fmla="*/ 555697 w 645759"/>
                <a:gd name="connsiteY101" fmla="*/ 507329 h 869736"/>
                <a:gd name="connsiteX102" fmla="*/ 544501 w 645759"/>
                <a:gd name="connsiteY102" fmla="*/ 525620 h 869736"/>
                <a:gd name="connsiteX103" fmla="*/ 538958 w 645759"/>
                <a:gd name="connsiteY103" fmla="*/ 504779 h 869736"/>
                <a:gd name="connsiteX104" fmla="*/ 538625 w 645759"/>
                <a:gd name="connsiteY104" fmla="*/ 283789 h 869736"/>
                <a:gd name="connsiteX105" fmla="*/ 380879 w 645759"/>
                <a:gd name="connsiteY105" fmla="*/ 188342 h 869736"/>
                <a:gd name="connsiteX106" fmla="*/ 179842 w 645759"/>
                <a:gd name="connsiteY106" fmla="*/ 376907 h 869736"/>
                <a:gd name="connsiteX107" fmla="*/ 132895 w 645759"/>
                <a:gd name="connsiteY107" fmla="*/ 578553 h 869736"/>
                <a:gd name="connsiteX108" fmla="*/ 132950 w 645759"/>
                <a:gd name="connsiteY108" fmla="*/ 597952 h 869736"/>
                <a:gd name="connsiteX109" fmla="*/ 123972 w 645759"/>
                <a:gd name="connsiteY109" fmla="*/ 615191 h 869736"/>
                <a:gd name="connsiteX110" fmla="*/ 115713 w 645759"/>
                <a:gd name="connsiteY110" fmla="*/ 598063 h 869736"/>
                <a:gd name="connsiteX111" fmla="*/ 201071 w 645759"/>
                <a:gd name="connsiteY111" fmla="*/ 310560 h 869736"/>
                <a:gd name="connsiteX112" fmla="*/ 396398 w 645759"/>
                <a:gd name="connsiteY112" fmla="*/ 165340 h 869736"/>
                <a:gd name="connsiteX113" fmla="*/ 452441 w 645759"/>
                <a:gd name="connsiteY113" fmla="*/ 162311 h 869736"/>
                <a:gd name="connsiteX114" fmla="*/ 433202 w 645759"/>
                <a:gd name="connsiteY114" fmla="*/ 78263 h 869736"/>
                <a:gd name="connsiteX115" fmla="*/ 604307 w 645759"/>
                <a:gd name="connsiteY115" fmla="*/ 228362 h 869736"/>
                <a:gd name="connsiteX116" fmla="*/ 608242 w 645759"/>
                <a:gd name="connsiteY116" fmla="*/ 477342 h 869736"/>
                <a:gd name="connsiteX117" fmla="*/ 598986 w 645759"/>
                <a:gd name="connsiteY117" fmla="*/ 493915 h 869736"/>
                <a:gd name="connsiteX118" fmla="*/ 592445 w 645759"/>
                <a:gd name="connsiteY118" fmla="*/ 476067 h 869736"/>
                <a:gd name="connsiteX119" fmla="*/ 588787 w 645759"/>
                <a:gd name="connsiteY119" fmla="*/ 240888 h 869736"/>
                <a:gd name="connsiteX120" fmla="*/ 386920 w 645759"/>
                <a:gd name="connsiteY120" fmla="*/ 109857 h 869736"/>
                <a:gd name="connsiteX121" fmla="*/ 162715 w 645759"/>
                <a:gd name="connsiteY121" fmla="*/ 294709 h 869736"/>
                <a:gd name="connsiteX122" fmla="*/ 67601 w 645759"/>
                <a:gd name="connsiteY122" fmla="*/ 603107 h 869736"/>
                <a:gd name="connsiteX123" fmla="*/ 67656 w 645759"/>
                <a:gd name="connsiteY123" fmla="*/ 785852 h 869736"/>
                <a:gd name="connsiteX124" fmla="*/ 59342 w 645759"/>
                <a:gd name="connsiteY124" fmla="*/ 800319 h 869736"/>
                <a:gd name="connsiteX125" fmla="*/ 50752 w 645759"/>
                <a:gd name="connsiteY125" fmla="*/ 788346 h 869736"/>
                <a:gd name="connsiteX126" fmla="*/ 69319 w 645759"/>
                <a:gd name="connsiteY126" fmla="*/ 449906 h 869736"/>
                <a:gd name="connsiteX127" fmla="*/ 300120 w 645759"/>
                <a:gd name="connsiteY127" fmla="*/ 132306 h 869736"/>
                <a:gd name="connsiteX128" fmla="*/ 433202 w 645759"/>
                <a:gd name="connsiteY128" fmla="*/ 78263 h 869736"/>
                <a:gd name="connsiteX129" fmla="*/ 429654 w 645759"/>
                <a:gd name="connsiteY129" fmla="*/ 3048 h 869736"/>
                <a:gd name="connsiteX130" fmla="*/ 637562 w 645759"/>
                <a:gd name="connsiteY130" fmla="*/ 149432 h 869736"/>
                <a:gd name="connsiteX131" fmla="*/ 645710 w 645759"/>
                <a:gd name="connsiteY131" fmla="*/ 223484 h 869736"/>
                <a:gd name="connsiteX132" fmla="*/ 645599 w 645759"/>
                <a:gd name="connsiteY132" fmla="*/ 267715 h 869736"/>
                <a:gd name="connsiteX133" fmla="*/ 638449 w 645759"/>
                <a:gd name="connsiteY133" fmla="*/ 277970 h 869736"/>
                <a:gd name="connsiteX134" fmla="*/ 628084 w 645759"/>
                <a:gd name="connsiteY134" fmla="*/ 267882 h 869736"/>
                <a:gd name="connsiteX135" fmla="*/ 627585 w 645759"/>
                <a:gd name="connsiteY135" fmla="*/ 245766 h 869736"/>
                <a:gd name="connsiteX136" fmla="*/ 622375 w 645759"/>
                <a:gd name="connsiteY136" fmla="*/ 163178 h 869736"/>
                <a:gd name="connsiteX137" fmla="*/ 395233 w 645759"/>
                <a:gd name="connsiteY137" fmla="*/ 27991 h 869736"/>
                <a:gd name="connsiteX138" fmla="*/ 154844 w 645759"/>
                <a:gd name="connsiteY138" fmla="*/ 201535 h 869736"/>
                <a:gd name="connsiteX139" fmla="*/ 122917 w 645759"/>
                <a:gd name="connsiteY139" fmla="*/ 243216 h 869736"/>
                <a:gd name="connsiteX140" fmla="*/ 107508 w 645759"/>
                <a:gd name="connsiteY140" fmla="*/ 249424 h 869736"/>
                <a:gd name="connsiteX141" fmla="*/ 109171 w 645759"/>
                <a:gd name="connsiteY141" fmla="*/ 234735 h 869736"/>
                <a:gd name="connsiteX142" fmla="*/ 429654 w 645759"/>
                <a:gd name="connsiteY142" fmla="*/ 3048 h 869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645759" h="869736">
                  <a:moveTo>
                    <a:pt x="124192" y="636641"/>
                  </a:moveTo>
                  <a:cubicBezTo>
                    <a:pt x="131897" y="637140"/>
                    <a:pt x="133117" y="644290"/>
                    <a:pt x="133061" y="651329"/>
                  </a:cubicBezTo>
                  <a:cubicBezTo>
                    <a:pt x="132895" y="680761"/>
                    <a:pt x="133061" y="710248"/>
                    <a:pt x="133005" y="739680"/>
                  </a:cubicBezTo>
                  <a:cubicBezTo>
                    <a:pt x="132950" y="782803"/>
                    <a:pt x="143758" y="821380"/>
                    <a:pt x="178512" y="850259"/>
                  </a:cubicBezTo>
                  <a:cubicBezTo>
                    <a:pt x="183112" y="854083"/>
                    <a:pt x="190484" y="858295"/>
                    <a:pt x="184165" y="865778"/>
                  </a:cubicBezTo>
                  <a:cubicBezTo>
                    <a:pt x="176571" y="874813"/>
                    <a:pt x="170918" y="866111"/>
                    <a:pt x="165930" y="862064"/>
                  </a:cubicBezTo>
                  <a:cubicBezTo>
                    <a:pt x="135500" y="837621"/>
                    <a:pt x="121199" y="804309"/>
                    <a:pt x="117375" y="766563"/>
                  </a:cubicBezTo>
                  <a:cubicBezTo>
                    <a:pt x="115435" y="747496"/>
                    <a:pt x="115546" y="670064"/>
                    <a:pt x="115657" y="650719"/>
                  </a:cubicBezTo>
                  <a:cubicBezTo>
                    <a:pt x="115657" y="644345"/>
                    <a:pt x="115047" y="636086"/>
                    <a:pt x="124192" y="636641"/>
                  </a:cubicBezTo>
                  <a:close/>
                  <a:moveTo>
                    <a:pt x="227953" y="543245"/>
                  </a:moveTo>
                  <a:cubicBezTo>
                    <a:pt x="236600" y="542303"/>
                    <a:pt x="238318" y="548899"/>
                    <a:pt x="238373" y="555883"/>
                  </a:cubicBezTo>
                  <a:cubicBezTo>
                    <a:pt x="238263" y="571513"/>
                    <a:pt x="238263" y="587144"/>
                    <a:pt x="238263" y="605435"/>
                  </a:cubicBezTo>
                  <a:cubicBezTo>
                    <a:pt x="239482" y="624724"/>
                    <a:pt x="236267" y="646895"/>
                    <a:pt x="244138" y="668345"/>
                  </a:cubicBezTo>
                  <a:cubicBezTo>
                    <a:pt x="256609" y="702489"/>
                    <a:pt x="283492" y="718286"/>
                    <a:pt x="319630" y="712355"/>
                  </a:cubicBezTo>
                  <a:cubicBezTo>
                    <a:pt x="346679" y="707921"/>
                    <a:pt x="369570" y="695117"/>
                    <a:pt x="391132" y="678876"/>
                  </a:cubicBezTo>
                  <a:cubicBezTo>
                    <a:pt x="396508" y="674830"/>
                    <a:pt x="402883" y="666793"/>
                    <a:pt x="409313" y="676770"/>
                  </a:cubicBezTo>
                  <a:cubicBezTo>
                    <a:pt x="414190" y="684308"/>
                    <a:pt x="406818" y="688244"/>
                    <a:pt x="401940" y="692068"/>
                  </a:cubicBezTo>
                  <a:cubicBezTo>
                    <a:pt x="374615" y="713352"/>
                    <a:pt x="344296" y="728096"/>
                    <a:pt x="309432" y="730978"/>
                  </a:cubicBezTo>
                  <a:cubicBezTo>
                    <a:pt x="266641" y="734526"/>
                    <a:pt x="227565" y="701823"/>
                    <a:pt x="222965" y="655597"/>
                  </a:cubicBezTo>
                  <a:cubicBezTo>
                    <a:pt x="219694" y="622784"/>
                    <a:pt x="221524" y="589416"/>
                    <a:pt x="221302" y="556326"/>
                  </a:cubicBezTo>
                  <a:cubicBezTo>
                    <a:pt x="221246" y="551005"/>
                    <a:pt x="220582" y="544077"/>
                    <a:pt x="227953" y="543245"/>
                  </a:cubicBezTo>
                  <a:close/>
                  <a:moveTo>
                    <a:pt x="291917" y="493804"/>
                  </a:moveTo>
                  <a:cubicBezTo>
                    <a:pt x="297017" y="494746"/>
                    <a:pt x="299511" y="498792"/>
                    <a:pt x="299567" y="503781"/>
                  </a:cubicBezTo>
                  <a:cubicBezTo>
                    <a:pt x="299677" y="520354"/>
                    <a:pt x="300287" y="582987"/>
                    <a:pt x="300176" y="597675"/>
                  </a:cubicBezTo>
                  <a:cubicBezTo>
                    <a:pt x="300176" y="603274"/>
                    <a:pt x="300065" y="609648"/>
                    <a:pt x="292582" y="609703"/>
                  </a:cubicBezTo>
                  <a:cubicBezTo>
                    <a:pt x="287815" y="609759"/>
                    <a:pt x="283825" y="605768"/>
                    <a:pt x="283770" y="600780"/>
                  </a:cubicBezTo>
                  <a:cubicBezTo>
                    <a:pt x="283326" y="567689"/>
                    <a:pt x="283159" y="534543"/>
                    <a:pt x="283104" y="501397"/>
                  </a:cubicBezTo>
                  <a:cubicBezTo>
                    <a:pt x="283104" y="496077"/>
                    <a:pt x="286485" y="492806"/>
                    <a:pt x="291917" y="493804"/>
                  </a:cubicBezTo>
                  <a:close/>
                  <a:moveTo>
                    <a:pt x="184054" y="456225"/>
                  </a:moveTo>
                  <a:cubicBezTo>
                    <a:pt x="195085" y="459273"/>
                    <a:pt x="188433" y="469804"/>
                    <a:pt x="186660" y="477120"/>
                  </a:cubicBezTo>
                  <a:cubicBezTo>
                    <a:pt x="167703" y="555440"/>
                    <a:pt x="171417" y="635034"/>
                    <a:pt x="180008" y="713519"/>
                  </a:cubicBezTo>
                  <a:cubicBezTo>
                    <a:pt x="187602" y="783136"/>
                    <a:pt x="249071" y="814120"/>
                    <a:pt x="318688" y="790064"/>
                  </a:cubicBezTo>
                  <a:cubicBezTo>
                    <a:pt x="391021" y="765067"/>
                    <a:pt x="440074" y="712134"/>
                    <a:pt x="481424" y="650775"/>
                  </a:cubicBezTo>
                  <a:cubicBezTo>
                    <a:pt x="500491" y="622507"/>
                    <a:pt x="514514" y="591468"/>
                    <a:pt x="525821" y="559264"/>
                  </a:cubicBezTo>
                  <a:cubicBezTo>
                    <a:pt x="528205" y="552446"/>
                    <a:pt x="529313" y="542414"/>
                    <a:pt x="539068" y="545906"/>
                  </a:cubicBezTo>
                  <a:cubicBezTo>
                    <a:pt x="548103" y="549121"/>
                    <a:pt x="544223" y="558544"/>
                    <a:pt x="541728" y="565140"/>
                  </a:cubicBezTo>
                  <a:cubicBezTo>
                    <a:pt x="506310" y="660309"/>
                    <a:pt x="450218" y="739071"/>
                    <a:pt x="360591" y="790452"/>
                  </a:cubicBezTo>
                  <a:cubicBezTo>
                    <a:pt x="342300" y="800928"/>
                    <a:pt x="322402" y="808023"/>
                    <a:pt x="301339" y="812124"/>
                  </a:cubicBezTo>
                  <a:cubicBezTo>
                    <a:pt x="228840" y="826314"/>
                    <a:pt x="170974" y="785242"/>
                    <a:pt x="161163" y="712023"/>
                  </a:cubicBezTo>
                  <a:cubicBezTo>
                    <a:pt x="156784" y="678932"/>
                    <a:pt x="158059" y="645731"/>
                    <a:pt x="157893" y="612586"/>
                  </a:cubicBezTo>
                  <a:cubicBezTo>
                    <a:pt x="158225" y="565694"/>
                    <a:pt x="155343" y="518525"/>
                    <a:pt x="170752" y="473074"/>
                  </a:cubicBezTo>
                  <a:cubicBezTo>
                    <a:pt x="173190" y="465869"/>
                    <a:pt x="172581" y="453065"/>
                    <a:pt x="184054" y="456225"/>
                  </a:cubicBezTo>
                  <a:close/>
                  <a:moveTo>
                    <a:pt x="348896" y="316768"/>
                  </a:moveTo>
                  <a:cubicBezTo>
                    <a:pt x="352706" y="315923"/>
                    <a:pt x="356378" y="316962"/>
                    <a:pt x="359094" y="322532"/>
                  </a:cubicBezTo>
                  <a:cubicBezTo>
                    <a:pt x="363750" y="332121"/>
                    <a:pt x="352720" y="334450"/>
                    <a:pt x="347233" y="337886"/>
                  </a:cubicBezTo>
                  <a:cubicBezTo>
                    <a:pt x="285819" y="376187"/>
                    <a:pt x="249293" y="430727"/>
                    <a:pt x="237708" y="502284"/>
                  </a:cubicBezTo>
                  <a:cubicBezTo>
                    <a:pt x="236766" y="508104"/>
                    <a:pt x="241865" y="519523"/>
                    <a:pt x="230558" y="519024"/>
                  </a:cubicBezTo>
                  <a:cubicBezTo>
                    <a:pt x="220304" y="518636"/>
                    <a:pt x="218308" y="509435"/>
                    <a:pt x="219639" y="499846"/>
                  </a:cubicBezTo>
                  <a:cubicBezTo>
                    <a:pt x="233052" y="423466"/>
                    <a:pt x="270632" y="362995"/>
                    <a:pt x="337865" y="322311"/>
                  </a:cubicBezTo>
                  <a:cubicBezTo>
                    <a:pt x="341136" y="320343"/>
                    <a:pt x="345085" y="317613"/>
                    <a:pt x="348896" y="316768"/>
                  </a:cubicBezTo>
                  <a:close/>
                  <a:moveTo>
                    <a:pt x="387245" y="306334"/>
                  </a:moveTo>
                  <a:cubicBezTo>
                    <a:pt x="391160" y="305613"/>
                    <a:pt x="395927" y="306348"/>
                    <a:pt x="400001" y="306791"/>
                  </a:cubicBezTo>
                  <a:cubicBezTo>
                    <a:pt x="437636" y="310948"/>
                    <a:pt x="463632" y="342098"/>
                    <a:pt x="465794" y="386496"/>
                  </a:cubicBezTo>
                  <a:cubicBezTo>
                    <a:pt x="466680" y="404843"/>
                    <a:pt x="465959" y="423300"/>
                    <a:pt x="465959" y="450792"/>
                  </a:cubicBezTo>
                  <a:cubicBezTo>
                    <a:pt x="470061" y="492473"/>
                    <a:pt x="464740" y="541194"/>
                    <a:pt x="433368" y="583652"/>
                  </a:cubicBezTo>
                  <a:cubicBezTo>
                    <a:pt x="410476" y="614636"/>
                    <a:pt x="383871" y="641020"/>
                    <a:pt x="342799" y="645398"/>
                  </a:cubicBezTo>
                  <a:cubicBezTo>
                    <a:pt x="332767" y="646451"/>
                    <a:pt x="322347" y="646174"/>
                    <a:pt x="313201" y="641020"/>
                  </a:cubicBezTo>
                  <a:cubicBezTo>
                    <a:pt x="310485" y="639467"/>
                    <a:pt x="307381" y="635643"/>
                    <a:pt x="307326" y="632816"/>
                  </a:cubicBezTo>
                  <a:cubicBezTo>
                    <a:pt x="307270" y="626830"/>
                    <a:pt x="313090" y="625444"/>
                    <a:pt x="317302" y="626553"/>
                  </a:cubicBezTo>
                  <a:cubicBezTo>
                    <a:pt x="351114" y="635477"/>
                    <a:pt x="376444" y="620456"/>
                    <a:pt x="398726" y="597786"/>
                  </a:cubicBezTo>
                  <a:cubicBezTo>
                    <a:pt x="426606" y="569407"/>
                    <a:pt x="445617" y="535707"/>
                    <a:pt x="448223" y="495744"/>
                  </a:cubicBezTo>
                  <a:cubicBezTo>
                    <a:pt x="450551" y="459938"/>
                    <a:pt x="449609" y="423854"/>
                    <a:pt x="448500" y="387992"/>
                  </a:cubicBezTo>
                  <a:cubicBezTo>
                    <a:pt x="447280" y="350080"/>
                    <a:pt x="432371" y="332953"/>
                    <a:pt x="396176" y="324528"/>
                  </a:cubicBezTo>
                  <a:cubicBezTo>
                    <a:pt x="389303" y="322921"/>
                    <a:pt x="378384" y="324362"/>
                    <a:pt x="379603" y="314606"/>
                  </a:cubicBezTo>
                  <a:cubicBezTo>
                    <a:pt x="380268" y="309230"/>
                    <a:pt x="383331" y="307054"/>
                    <a:pt x="387245" y="306334"/>
                  </a:cubicBezTo>
                  <a:close/>
                  <a:moveTo>
                    <a:pt x="496168" y="302192"/>
                  </a:moveTo>
                  <a:cubicBezTo>
                    <a:pt x="506699" y="298699"/>
                    <a:pt x="507697" y="308676"/>
                    <a:pt x="509637" y="315162"/>
                  </a:cubicBezTo>
                  <a:cubicBezTo>
                    <a:pt x="519614" y="349471"/>
                    <a:pt x="514736" y="384778"/>
                    <a:pt x="515346" y="419476"/>
                  </a:cubicBezTo>
                  <a:cubicBezTo>
                    <a:pt x="523771" y="501343"/>
                    <a:pt x="503596" y="574951"/>
                    <a:pt x="453045" y="639912"/>
                  </a:cubicBezTo>
                  <a:cubicBezTo>
                    <a:pt x="449664" y="644290"/>
                    <a:pt x="446394" y="648780"/>
                    <a:pt x="442625" y="652826"/>
                  </a:cubicBezTo>
                  <a:cubicBezTo>
                    <a:pt x="437803" y="657925"/>
                    <a:pt x="432648" y="666627"/>
                    <a:pt x="424777" y="659533"/>
                  </a:cubicBezTo>
                  <a:cubicBezTo>
                    <a:pt x="416795" y="652328"/>
                    <a:pt x="425553" y="646064"/>
                    <a:pt x="429766" y="641076"/>
                  </a:cubicBezTo>
                  <a:cubicBezTo>
                    <a:pt x="482145" y="578720"/>
                    <a:pt x="504482" y="507107"/>
                    <a:pt x="499161" y="425961"/>
                  </a:cubicBezTo>
                  <a:cubicBezTo>
                    <a:pt x="496833" y="390210"/>
                    <a:pt x="502376" y="353906"/>
                    <a:pt x="492399" y="318653"/>
                  </a:cubicBezTo>
                  <a:cubicBezTo>
                    <a:pt x="490514" y="312057"/>
                    <a:pt x="488297" y="304797"/>
                    <a:pt x="496168" y="302192"/>
                  </a:cubicBezTo>
                  <a:close/>
                  <a:moveTo>
                    <a:pt x="94317" y="268602"/>
                  </a:moveTo>
                  <a:cubicBezTo>
                    <a:pt x="104627" y="273812"/>
                    <a:pt x="98474" y="280685"/>
                    <a:pt x="94816" y="286783"/>
                  </a:cubicBezTo>
                  <a:cubicBezTo>
                    <a:pt x="84562" y="303910"/>
                    <a:pt x="75305" y="321480"/>
                    <a:pt x="66714" y="339328"/>
                  </a:cubicBezTo>
                  <a:cubicBezTo>
                    <a:pt x="33069" y="409499"/>
                    <a:pt x="15333" y="481943"/>
                    <a:pt x="18547" y="563699"/>
                  </a:cubicBezTo>
                  <a:cubicBezTo>
                    <a:pt x="19378" y="583985"/>
                    <a:pt x="18658" y="604327"/>
                    <a:pt x="18658" y="624614"/>
                  </a:cubicBezTo>
                  <a:cubicBezTo>
                    <a:pt x="18658" y="665242"/>
                    <a:pt x="18658" y="705815"/>
                    <a:pt x="18603" y="746444"/>
                  </a:cubicBezTo>
                  <a:cubicBezTo>
                    <a:pt x="18547" y="752818"/>
                    <a:pt x="19490" y="760855"/>
                    <a:pt x="10289" y="760910"/>
                  </a:cubicBezTo>
                  <a:cubicBezTo>
                    <a:pt x="3970" y="760966"/>
                    <a:pt x="1420" y="755146"/>
                    <a:pt x="1698" y="748938"/>
                  </a:cubicBezTo>
                  <a:cubicBezTo>
                    <a:pt x="6353" y="635976"/>
                    <a:pt x="-13657" y="521241"/>
                    <a:pt x="20265" y="410497"/>
                  </a:cubicBezTo>
                  <a:cubicBezTo>
                    <a:pt x="26307" y="390820"/>
                    <a:pt x="31462" y="377850"/>
                    <a:pt x="37448" y="364492"/>
                  </a:cubicBezTo>
                  <a:cubicBezTo>
                    <a:pt x="53024" y="329296"/>
                    <a:pt x="65883" y="305018"/>
                    <a:pt x="80294" y="277693"/>
                  </a:cubicBezTo>
                  <a:cubicBezTo>
                    <a:pt x="82955" y="272649"/>
                    <a:pt x="85726" y="264279"/>
                    <a:pt x="94317" y="268602"/>
                  </a:cubicBezTo>
                  <a:close/>
                  <a:moveTo>
                    <a:pt x="410865" y="234181"/>
                  </a:moveTo>
                  <a:cubicBezTo>
                    <a:pt x="444676" y="234126"/>
                    <a:pt x="462745" y="247539"/>
                    <a:pt x="481923" y="267050"/>
                  </a:cubicBezTo>
                  <a:cubicBezTo>
                    <a:pt x="486302" y="271539"/>
                    <a:pt x="492510" y="276528"/>
                    <a:pt x="486025" y="283179"/>
                  </a:cubicBezTo>
                  <a:cubicBezTo>
                    <a:pt x="481259" y="288112"/>
                    <a:pt x="476048" y="285174"/>
                    <a:pt x="471558" y="281184"/>
                  </a:cubicBezTo>
                  <a:cubicBezTo>
                    <a:pt x="426440" y="240833"/>
                    <a:pt x="380602" y="256851"/>
                    <a:pt x="336371" y="281516"/>
                  </a:cubicBezTo>
                  <a:cubicBezTo>
                    <a:pt x="282495" y="311558"/>
                    <a:pt x="244527" y="357618"/>
                    <a:pt x="215150" y="411106"/>
                  </a:cubicBezTo>
                  <a:cubicBezTo>
                    <a:pt x="212489" y="415928"/>
                    <a:pt x="209774" y="420750"/>
                    <a:pt x="207390" y="425683"/>
                  </a:cubicBezTo>
                  <a:cubicBezTo>
                    <a:pt x="204619" y="431503"/>
                    <a:pt x="201847" y="439374"/>
                    <a:pt x="194254" y="436214"/>
                  </a:cubicBezTo>
                  <a:cubicBezTo>
                    <a:pt x="184831" y="432224"/>
                    <a:pt x="188878" y="424409"/>
                    <a:pt x="192314" y="417480"/>
                  </a:cubicBezTo>
                  <a:cubicBezTo>
                    <a:pt x="219695" y="363106"/>
                    <a:pt x="256111" y="316103"/>
                    <a:pt x="305608" y="280076"/>
                  </a:cubicBezTo>
                  <a:cubicBezTo>
                    <a:pt x="337257" y="256962"/>
                    <a:pt x="377387" y="235401"/>
                    <a:pt x="410865" y="234181"/>
                  </a:cubicBezTo>
                  <a:close/>
                  <a:moveTo>
                    <a:pt x="452441" y="162311"/>
                  </a:moveTo>
                  <a:cubicBezTo>
                    <a:pt x="504690" y="170228"/>
                    <a:pt x="543891" y="209751"/>
                    <a:pt x="555032" y="269821"/>
                  </a:cubicBezTo>
                  <a:cubicBezTo>
                    <a:pt x="562460" y="310172"/>
                    <a:pt x="558358" y="350801"/>
                    <a:pt x="559910" y="392537"/>
                  </a:cubicBezTo>
                  <a:cubicBezTo>
                    <a:pt x="557970" y="430007"/>
                    <a:pt x="563069" y="468861"/>
                    <a:pt x="555697" y="507329"/>
                  </a:cubicBezTo>
                  <a:cubicBezTo>
                    <a:pt x="554201" y="515144"/>
                    <a:pt x="555642" y="527227"/>
                    <a:pt x="544501" y="525620"/>
                  </a:cubicBezTo>
                  <a:cubicBezTo>
                    <a:pt x="533194" y="524012"/>
                    <a:pt x="538349" y="512317"/>
                    <a:pt x="538958" y="504779"/>
                  </a:cubicBezTo>
                  <a:cubicBezTo>
                    <a:pt x="545055" y="431116"/>
                    <a:pt x="547051" y="357119"/>
                    <a:pt x="538625" y="283789"/>
                  </a:cubicBezTo>
                  <a:cubicBezTo>
                    <a:pt x="528649" y="197155"/>
                    <a:pt x="463521" y="158578"/>
                    <a:pt x="380879" y="188342"/>
                  </a:cubicBezTo>
                  <a:cubicBezTo>
                    <a:pt x="287150" y="222097"/>
                    <a:pt x="226568" y="292934"/>
                    <a:pt x="179842" y="376907"/>
                  </a:cubicBezTo>
                  <a:cubicBezTo>
                    <a:pt x="145089" y="439208"/>
                    <a:pt x="127796" y="506497"/>
                    <a:pt x="132895" y="578553"/>
                  </a:cubicBezTo>
                  <a:cubicBezTo>
                    <a:pt x="133338" y="584982"/>
                    <a:pt x="133062" y="591468"/>
                    <a:pt x="132950" y="597952"/>
                  </a:cubicBezTo>
                  <a:cubicBezTo>
                    <a:pt x="132784" y="605269"/>
                    <a:pt x="133616" y="615080"/>
                    <a:pt x="123972" y="615191"/>
                  </a:cubicBezTo>
                  <a:cubicBezTo>
                    <a:pt x="113274" y="615301"/>
                    <a:pt x="116267" y="604770"/>
                    <a:pt x="115713" y="598063"/>
                  </a:cubicBezTo>
                  <a:cubicBezTo>
                    <a:pt x="107509" y="491365"/>
                    <a:pt x="138272" y="395974"/>
                    <a:pt x="201071" y="310560"/>
                  </a:cubicBezTo>
                  <a:cubicBezTo>
                    <a:pt x="251233" y="242384"/>
                    <a:pt x="311095" y="186014"/>
                    <a:pt x="396398" y="165340"/>
                  </a:cubicBezTo>
                  <a:cubicBezTo>
                    <a:pt x="416158" y="160545"/>
                    <a:pt x="435024" y="159672"/>
                    <a:pt x="452441" y="162311"/>
                  </a:cubicBezTo>
                  <a:close/>
                  <a:moveTo>
                    <a:pt x="433202" y="78263"/>
                  </a:moveTo>
                  <a:cubicBezTo>
                    <a:pt x="530533" y="70448"/>
                    <a:pt x="593831" y="131252"/>
                    <a:pt x="604307" y="228362"/>
                  </a:cubicBezTo>
                  <a:cubicBezTo>
                    <a:pt x="613175" y="311115"/>
                    <a:pt x="606967" y="394367"/>
                    <a:pt x="608242" y="477342"/>
                  </a:cubicBezTo>
                  <a:cubicBezTo>
                    <a:pt x="608353" y="484326"/>
                    <a:pt x="609296" y="494636"/>
                    <a:pt x="598986" y="493915"/>
                  </a:cubicBezTo>
                  <a:cubicBezTo>
                    <a:pt x="588122" y="493139"/>
                    <a:pt x="592612" y="482442"/>
                    <a:pt x="592445" y="476067"/>
                  </a:cubicBezTo>
                  <a:cubicBezTo>
                    <a:pt x="590561" y="397693"/>
                    <a:pt x="596381" y="319152"/>
                    <a:pt x="588787" y="240888"/>
                  </a:cubicBezTo>
                  <a:cubicBezTo>
                    <a:pt x="577924" y="128537"/>
                    <a:pt x="493673" y="73497"/>
                    <a:pt x="386920" y="109857"/>
                  </a:cubicBezTo>
                  <a:cubicBezTo>
                    <a:pt x="289256" y="143114"/>
                    <a:pt x="219584" y="211844"/>
                    <a:pt x="162715" y="294709"/>
                  </a:cubicBezTo>
                  <a:cubicBezTo>
                    <a:pt x="99195" y="387328"/>
                    <a:pt x="63112" y="489093"/>
                    <a:pt x="67601" y="603107"/>
                  </a:cubicBezTo>
                  <a:cubicBezTo>
                    <a:pt x="68432" y="623394"/>
                    <a:pt x="67712" y="745280"/>
                    <a:pt x="67656" y="785852"/>
                  </a:cubicBezTo>
                  <a:cubicBezTo>
                    <a:pt x="67656" y="792171"/>
                    <a:pt x="68543" y="800264"/>
                    <a:pt x="59342" y="800319"/>
                  </a:cubicBezTo>
                  <a:cubicBezTo>
                    <a:pt x="53024" y="800374"/>
                    <a:pt x="50474" y="794499"/>
                    <a:pt x="50752" y="788346"/>
                  </a:cubicBezTo>
                  <a:cubicBezTo>
                    <a:pt x="55407" y="675385"/>
                    <a:pt x="35398" y="560650"/>
                    <a:pt x="69319" y="449906"/>
                  </a:cubicBezTo>
                  <a:cubicBezTo>
                    <a:pt x="109671" y="318210"/>
                    <a:pt x="184498" y="209793"/>
                    <a:pt x="300120" y="132306"/>
                  </a:cubicBezTo>
                  <a:cubicBezTo>
                    <a:pt x="338587" y="106532"/>
                    <a:pt x="386033" y="82088"/>
                    <a:pt x="433202" y="78263"/>
                  </a:cubicBezTo>
                  <a:close/>
                  <a:moveTo>
                    <a:pt x="429654" y="3048"/>
                  </a:moveTo>
                  <a:cubicBezTo>
                    <a:pt x="527372" y="-14855"/>
                    <a:pt x="614394" y="47667"/>
                    <a:pt x="637562" y="149432"/>
                  </a:cubicBezTo>
                  <a:cubicBezTo>
                    <a:pt x="643050" y="173876"/>
                    <a:pt x="645045" y="198597"/>
                    <a:pt x="645710" y="223484"/>
                  </a:cubicBezTo>
                  <a:cubicBezTo>
                    <a:pt x="645710" y="238228"/>
                    <a:pt x="645877" y="252971"/>
                    <a:pt x="645599" y="267715"/>
                  </a:cubicBezTo>
                  <a:cubicBezTo>
                    <a:pt x="645488" y="272316"/>
                    <a:pt x="643881" y="277249"/>
                    <a:pt x="638449" y="277970"/>
                  </a:cubicBezTo>
                  <a:cubicBezTo>
                    <a:pt x="631410" y="278856"/>
                    <a:pt x="628639" y="273702"/>
                    <a:pt x="628084" y="267882"/>
                  </a:cubicBezTo>
                  <a:cubicBezTo>
                    <a:pt x="627364" y="260565"/>
                    <a:pt x="627807" y="253138"/>
                    <a:pt x="627585" y="245766"/>
                  </a:cubicBezTo>
                  <a:cubicBezTo>
                    <a:pt x="626754" y="218218"/>
                    <a:pt x="628583" y="190726"/>
                    <a:pt x="622375" y="163178"/>
                  </a:cubicBezTo>
                  <a:cubicBezTo>
                    <a:pt x="596103" y="46448"/>
                    <a:pt x="510633" y="-5266"/>
                    <a:pt x="395233" y="27991"/>
                  </a:cubicBezTo>
                  <a:cubicBezTo>
                    <a:pt x="294632" y="57035"/>
                    <a:pt x="220137" y="123104"/>
                    <a:pt x="154844" y="201535"/>
                  </a:cubicBezTo>
                  <a:cubicBezTo>
                    <a:pt x="143647" y="214948"/>
                    <a:pt x="133670" y="229415"/>
                    <a:pt x="122917" y="243216"/>
                  </a:cubicBezTo>
                  <a:cubicBezTo>
                    <a:pt x="119037" y="248205"/>
                    <a:pt x="114603" y="255022"/>
                    <a:pt x="107508" y="249424"/>
                  </a:cubicBezTo>
                  <a:cubicBezTo>
                    <a:pt x="102132" y="245156"/>
                    <a:pt x="105956" y="239170"/>
                    <a:pt x="109171" y="234735"/>
                  </a:cubicBezTo>
                  <a:cubicBezTo>
                    <a:pt x="190705" y="122495"/>
                    <a:pt x="286484" y="29266"/>
                    <a:pt x="429654" y="3048"/>
                  </a:cubicBezTo>
                  <a:close/>
                </a:path>
              </a:pathLst>
            </a:custGeom>
            <a:solidFill>
              <a:srgbClr val="2D4099"/>
            </a:solidFill>
            <a:ln w="9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DBB9F15-AD7F-4D6E-B938-A71353F13F22}"/>
                </a:ext>
              </a:extLst>
            </p:cNvPr>
            <p:cNvGrpSpPr/>
            <p:nvPr/>
          </p:nvGrpSpPr>
          <p:grpSpPr>
            <a:xfrm>
              <a:off x="290333" y="2640895"/>
              <a:ext cx="2291653" cy="2817564"/>
              <a:chOff x="5519241" y="2959908"/>
              <a:chExt cx="2085238" cy="2563780"/>
            </a:xfrm>
          </p:grpSpPr>
          <p:sp>
            <p:nvSpPr>
              <p:cNvPr id="40" name="Graphic 454">
                <a:extLst>
                  <a:ext uri="{FF2B5EF4-FFF2-40B4-BE49-F238E27FC236}">
                    <a16:creationId xmlns:a16="http://schemas.microsoft.com/office/drawing/2014/main" id="{68513AD4-F262-4B57-9894-F6E1BF9A391C}"/>
                  </a:ext>
                </a:extLst>
              </p:cNvPr>
              <p:cNvSpPr/>
              <p:nvPr/>
            </p:nvSpPr>
            <p:spPr>
              <a:xfrm>
                <a:off x="5519241" y="2959908"/>
                <a:ext cx="2057810" cy="2552889"/>
              </a:xfrm>
              <a:custGeom>
                <a:avLst/>
                <a:gdLst>
                  <a:gd name="connsiteX0" fmla="*/ 3473542 w 3473543"/>
                  <a:gd name="connsiteY0" fmla="*/ 40049 h 4309228"/>
                  <a:gd name="connsiteX1" fmla="*/ 3431907 w 3473543"/>
                  <a:gd name="connsiteY1" fmla="*/ 11794 h 4309228"/>
                  <a:gd name="connsiteX2" fmla="*/ 3431814 w 3473543"/>
                  <a:gd name="connsiteY2" fmla="*/ 11607 h 4309228"/>
                  <a:gd name="connsiteX3" fmla="*/ 3431627 w 3473543"/>
                  <a:gd name="connsiteY3" fmla="*/ 11701 h 4309228"/>
                  <a:gd name="connsiteX4" fmla="*/ 3273977 w 3473543"/>
                  <a:gd name="connsiteY4" fmla="*/ 37149 h 4309228"/>
                  <a:gd name="connsiteX5" fmla="*/ 100304 w 3473543"/>
                  <a:gd name="connsiteY5" fmla="*/ 1874307 h 4309228"/>
                  <a:gd name="connsiteX6" fmla="*/ 1410 w 3473543"/>
                  <a:gd name="connsiteY6" fmla="*/ 2045055 h 4309228"/>
                  <a:gd name="connsiteX7" fmla="*/ 7 w 3473543"/>
                  <a:gd name="connsiteY7" fmla="*/ 4148675 h 4309228"/>
                  <a:gd name="connsiteX8" fmla="*/ 100865 w 3473543"/>
                  <a:gd name="connsiteY8" fmla="*/ 4308851 h 4309228"/>
                  <a:gd name="connsiteX9" fmla="*/ 169913 w 3473543"/>
                  <a:gd name="connsiteY9" fmla="*/ 4276292 h 4309228"/>
                  <a:gd name="connsiteX10" fmla="*/ 3407675 w 3473543"/>
                  <a:gd name="connsiteY10" fmla="*/ 2377570 h 4309228"/>
                  <a:gd name="connsiteX11" fmla="*/ 3473542 w 3473543"/>
                  <a:gd name="connsiteY11" fmla="*/ 2168181 h 4309228"/>
                  <a:gd name="connsiteX12" fmla="*/ 3473542 w 3473543"/>
                  <a:gd name="connsiteY12" fmla="*/ 40049 h 4309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3543" h="4309228">
                    <a:moveTo>
                      <a:pt x="3473542" y="40049"/>
                    </a:moveTo>
                    <a:cubicBezTo>
                      <a:pt x="3473542" y="40049"/>
                      <a:pt x="3445661" y="18250"/>
                      <a:pt x="3431907" y="11794"/>
                    </a:cubicBezTo>
                    <a:lnTo>
                      <a:pt x="3431814" y="11607"/>
                    </a:lnTo>
                    <a:lnTo>
                      <a:pt x="3431627" y="11701"/>
                    </a:lnTo>
                    <a:cubicBezTo>
                      <a:pt x="3381291" y="-12064"/>
                      <a:pt x="3331891" y="2344"/>
                      <a:pt x="3273977" y="37149"/>
                    </a:cubicBezTo>
                    <a:cubicBezTo>
                      <a:pt x="2992172" y="206494"/>
                      <a:pt x="874145" y="1427648"/>
                      <a:pt x="100304" y="1874307"/>
                    </a:cubicBezTo>
                    <a:cubicBezTo>
                      <a:pt x="33689" y="1912761"/>
                      <a:pt x="1317" y="1966371"/>
                      <a:pt x="1410" y="2045055"/>
                    </a:cubicBezTo>
                    <a:cubicBezTo>
                      <a:pt x="2720" y="2746293"/>
                      <a:pt x="3936" y="3447437"/>
                      <a:pt x="7" y="4148675"/>
                    </a:cubicBezTo>
                    <a:cubicBezTo>
                      <a:pt x="-461" y="4231569"/>
                      <a:pt x="22929" y="4281437"/>
                      <a:pt x="100865" y="4308851"/>
                    </a:cubicBezTo>
                    <a:cubicBezTo>
                      <a:pt x="113777" y="4313341"/>
                      <a:pt x="169913" y="4276292"/>
                      <a:pt x="169913" y="4276292"/>
                    </a:cubicBezTo>
                    <a:cubicBezTo>
                      <a:pt x="169913" y="4276292"/>
                      <a:pt x="3349293" y="2410691"/>
                      <a:pt x="3407675" y="2377570"/>
                    </a:cubicBezTo>
                    <a:cubicBezTo>
                      <a:pt x="3468677" y="2342953"/>
                      <a:pt x="3473635" y="2269320"/>
                      <a:pt x="3473542" y="2168181"/>
                    </a:cubicBezTo>
                    <a:cubicBezTo>
                      <a:pt x="3473542" y="2131038"/>
                      <a:pt x="3472887" y="114524"/>
                      <a:pt x="3473542" y="40049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Graphic 454">
                <a:extLst>
                  <a:ext uri="{FF2B5EF4-FFF2-40B4-BE49-F238E27FC236}">
                    <a16:creationId xmlns:a16="http://schemas.microsoft.com/office/drawing/2014/main" id="{FE279E90-6F9F-40B8-865B-E5EB7C7970DD}"/>
                  </a:ext>
                </a:extLst>
              </p:cNvPr>
              <p:cNvSpPr/>
              <p:nvPr/>
            </p:nvSpPr>
            <p:spPr>
              <a:xfrm>
                <a:off x="5575557" y="2983690"/>
                <a:ext cx="2028922" cy="2539998"/>
              </a:xfrm>
              <a:custGeom>
                <a:avLst/>
                <a:gdLst>
                  <a:gd name="connsiteX0" fmla="*/ 3423111 w 3424781"/>
                  <a:gd name="connsiteY0" fmla="*/ 67364 h 4287467"/>
                  <a:gd name="connsiteX1" fmla="*/ 3377921 w 3424781"/>
                  <a:gd name="connsiteY1" fmla="*/ 0 h 4287467"/>
                  <a:gd name="connsiteX2" fmla="*/ 99647 w 3424781"/>
                  <a:gd name="connsiteY2" fmla="*/ 1889646 h 4287467"/>
                  <a:gd name="connsiteX3" fmla="*/ 5 w 3424781"/>
                  <a:gd name="connsiteY3" fmla="*/ 2061517 h 4287467"/>
                  <a:gd name="connsiteX4" fmla="*/ 660 w 3424781"/>
                  <a:gd name="connsiteY4" fmla="*/ 4200315 h 4287467"/>
                  <a:gd name="connsiteX5" fmla="*/ 7958 w 3424781"/>
                  <a:gd name="connsiteY5" fmla="*/ 4269643 h 4287467"/>
                  <a:gd name="connsiteX6" fmla="*/ 99741 w 3424781"/>
                  <a:gd name="connsiteY6" fmla="*/ 4266275 h 4287467"/>
                  <a:gd name="connsiteX7" fmla="*/ 3301482 w 3424781"/>
                  <a:gd name="connsiteY7" fmla="*/ 2416486 h 4287467"/>
                  <a:gd name="connsiteX8" fmla="*/ 3405989 w 3424781"/>
                  <a:gd name="connsiteY8" fmla="*/ 2322177 h 4287467"/>
                  <a:gd name="connsiteX9" fmla="*/ 3424140 w 3424781"/>
                  <a:gd name="connsiteY9" fmla="*/ 2241434 h 4287467"/>
                  <a:gd name="connsiteX10" fmla="*/ 3423111 w 3424781"/>
                  <a:gd name="connsiteY10" fmla="*/ 67364 h 428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424781" h="4287467">
                    <a:moveTo>
                      <a:pt x="3423111" y="67364"/>
                    </a:moveTo>
                    <a:cubicBezTo>
                      <a:pt x="3423298" y="33121"/>
                      <a:pt x="3409544" y="11321"/>
                      <a:pt x="3377921" y="0"/>
                    </a:cubicBezTo>
                    <a:cubicBezTo>
                      <a:pt x="3356495" y="0"/>
                      <a:pt x="778243" y="1498281"/>
                      <a:pt x="99647" y="1889646"/>
                    </a:cubicBezTo>
                    <a:cubicBezTo>
                      <a:pt x="32470" y="1928380"/>
                      <a:pt x="-463" y="1984049"/>
                      <a:pt x="5" y="2061517"/>
                    </a:cubicBezTo>
                    <a:cubicBezTo>
                      <a:pt x="753" y="2177906"/>
                      <a:pt x="753" y="3987932"/>
                      <a:pt x="660" y="4200315"/>
                    </a:cubicBezTo>
                    <a:cubicBezTo>
                      <a:pt x="660" y="4223799"/>
                      <a:pt x="1408" y="4247002"/>
                      <a:pt x="7958" y="4269643"/>
                    </a:cubicBezTo>
                    <a:cubicBezTo>
                      <a:pt x="39768" y="4301922"/>
                      <a:pt x="69240" y="4283864"/>
                      <a:pt x="99741" y="4266275"/>
                    </a:cubicBezTo>
                    <a:cubicBezTo>
                      <a:pt x="405029" y="4090194"/>
                      <a:pt x="2967564" y="2608192"/>
                      <a:pt x="3301482" y="2416486"/>
                    </a:cubicBezTo>
                    <a:cubicBezTo>
                      <a:pt x="3356402" y="2383740"/>
                      <a:pt x="3384470" y="2368583"/>
                      <a:pt x="3405989" y="2322177"/>
                    </a:cubicBezTo>
                    <a:cubicBezTo>
                      <a:pt x="3418058" y="2296167"/>
                      <a:pt x="3423391" y="2269970"/>
                      <a:pt x="3424140" y="2241434"/>
                    </a:cubicBezTo>
                    <a:cubicBezTo>
                      <a:pt x="3426292" y="2163779"/>
                      <a:pt x="3422269" y="193203"/>
                      <a:pt x="3423111" y="67364"/>
                    </a:cubicBezTo>
                    <a:close/>
                  </a:path>
                </a:pathLst>
              </a:custGeom>
              <a:solidFill>
                <a:srgbClr val="7460AA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Graphic 454">
                <a:extLst>
                  <a:ext uri="{FF2B5EF4-FFF2-40B4-BE49-F238E27FC236}">
                    <a16:creationId xmlns:a16="http://schemas.microsoft.com/office/drawing/2014/main" id="{22DC0790-B404-4D94-9E92-C1CFF805985B}"/>
                  </a:ext>
                </a:extLst>
              </p:cNvPr>
              <p:cNvSpPr/>
              <p:nvPr/>
            </p:nvSpPr>
            <p:spPr>
              <a:xfrm>
                <a:off x="5673431" y="4690061"/>
                <a:ext cx="645468" cy="477583"/>
              </a:xfrm>
              <a:custGeom>
                <a:avLst/>
                <a:gdLst>
                  <a:gd name="connsiteX0" fmla="*/ 1072978 w 1089538"/>
                  <a:gd name="connsiteY0" fmla="*/ 1254 h 806151"/>
                  <a:gd name="connsiteX1" fmla="*/ 1089445 w 1089538"/>
                  <a:gd name="connsiteY1" fmla="*/ 11265 h 806151"/>
                  <a:gd name="connsiteX2" fmla="*/ 1089538 w 1089538"/>
                  <a:gd name="connsiteY2" fmla="*/ 183978 h 806151"/>
                  <a:gd name="connsiteX3" fmla="*/ 1061564 w 1089538"/>
                  <a:gd name="connsiteY3" fmla="*/ 217566 h 806151"/>
                  <a:gd name="connsiteX4" fmla="*/ 48020 w 1089538"/>
                  <a:gd name="connsiteY4" fmla="*/ 795959 h 806151"/>
                  <a:gd name="connsiteX5" fmla="*/ 4234 w 1089538"/>
                  <a:gd name="connsiteY5" fmla="*/ 771446 h 806151"/>
                  <a:gd name="connsiteX6" fmla="*/ 12000 w 1089538"/>
                  <a:gd name="connsiteY6" fmla="*/ 614825 h 806151"/>
                  <a:gd name="connsiteX7" fmla="*/ 138587 w 1089538"/>
                  <a:gd name="connsiteY7" fmla="*/ 533334 h 806151"/>
                  <a:gd name="connsiteX8" fmla="*/ 1072978 w 1089538"/>
                  <a:gd name="connsiteY8" fmla="*/ 1254 h 8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9538" h="806151">
                    <a:moveTo>
                      <a:pt x="1072978" y="1254"/>
                    </a:moveTo>
                    <a:cubicBezTo>
                      <a:pt x="1080463" y="-2582"/>
                      <a:pt x="1089445" y="2845"/>
                      <a:pt x="1089445" y="11265"/>
                    </a:cubicBezTo>
                    <a:cubicBezTo>
                      <a:pt x="1089445" y="71986"/>
                      <a:pt x="1089351" y="127935"/>
                      <a:pt x="1089538" y="183978"/>
                    </a:cubicBezTo>
                    <a:cubicBezTo>
                      <a:pt x="1089632" y="203345"/>
                      <a:pt x="1075224" y="209801"/>
                      <a:pt x="1061564" y="217566"/>
                    </a:cubicBezTo>
                    <a:cubicBezTo>
                      <a:pt x="723622" y="410114"/>
                      <a:pt x="385494" y="602569"/>
                      <a:pt x="48020" y="795959"/>
                    </a:cubicBezTo>
                    <a:cubicBezTo>
                      <a:pt x="14806" y="814952"/>
                      <a:pt x="3953" y="807747"/>
                      <a:pt x="4234" y="771446"/>
                    </a:cubicBezTo>
                    <a:cubicBezTo>
                      <a:pt x="2924" y="714093"/>
                      <a:pt x="-8210" y="658986"/>
                      <a:pt x="12000" y="614825"/>
                    </a:cubicBezTo>
                    <a:cubicBezTo>
                      <a:pt x="20420" y="593025"/>
                      <a:pt x="94333" y="558689"/>
                      <a:pt x="138587" y="533334"/>
                    </a:cubicBezTo>
                    <a:cubicBezTo>
                      <a:pt x="439759" y="360808"/>
                      <a:pt x="1061283" y="7242"/>
                      <a:pt x="1072978" y="1254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Graphic 454">
                <a:extLst>
                  <a:ext uri="{FF2B5EF4-FFF2-40B4-BE49-F238E27FC236}">
                    <a16:creationId xmlns:a16="http://schemas.microsoft.com/office/drawing/2014/main" id="{EE2EB3D0-30A1-4B6A-90A1-3B36911DCC72}"/>
                  </a:ext>
                </a:extLst>
              </p:cNvPr>
              <p:cNvSpPr/>
              <p:nvPr/>
            </p:nvSpPr>
            <p:spPr>
              <a:xfrm>
                <a:off x="5675498" y="4974679"/>
                <a:ext cx="476074" cy="383103"/>
              </a:xfrm>
              <a:custGeom>
                <a:avLst/>
                <a:gdLst>
                  <a:gd name="connsiteX0" fmla="*/ 802653 w 803603"/>
                  <a:gd name="connsiteY0" fmla="*/ 112877 h 646670"/>
                  <a:gd name="connsiteX1" fmla="*/ 713677 w 803603"/>
                  <a:gd name="connsiteY1" fmla="*/ 254154 h 646670"/>
                  <a:gd name="connsiteX2" fmla="*/ 44156 w 803603"/>
                  <a:gd name="connsiteY2" fmla="*/ 635414 h 646670"/>
                  <a:gd name="connsiteX3" fmla="*/ 744 w 803603"/>
                  <a:gd name="connsiteY3" fmla="*/ 609311 h 646670"/>
                  <a:gd name="connsiteX4" fmla="*/ 136501 w 803603"/>
                  <a:gd name="connsiteY4" fmla="*/ 371199 h 646670"/>
                  <a:gd name="connsiteX5" fmla="*/ 760738 w 803603"/>
                  <a:gd name="connsiteY5" fmla="*/ 14264 h 646670"/>
                  <a:gd name="connsiteX6" fmla="*/ 802840 w 803603"/>
                  <a:gd name="connsiteY6" fmla="*/ 39713 h 646670"/>
                  <a:gd name="connsiteX7" fmla="*/ 802653 w 803603"/>
                  <a:gd name="connsiteY7" fmla="*/ 112877 h 64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3603" h="646670">
                    <a:moveTo>
                      <a:pt x="802653" y="112877"/>
                    </a:moveTo>
                    <a:cubicBezTo>
                      <a:pt x="802840" y="209058"/>
                      <a:pt x="818652" y="187071"/>
                      <a:pt x="713677" y="254154"/>
                    </a:cubicBezTo>
                    <a:cubicBezTo>
                      <a:pt x="488757" y="378122"/>
                      <a:pt x="266457" y="506862"/>
                      <a:pt x="44156" y="635414"/>
                    </a:cubicBezTo>
                    <a:cubicBezTo>
                      <a:pt x="6451" y="657214"/>
                      <a:pt x="1119" y="646735"/>
                      <a:pt x="744" y="609311"/>
                    </a:cubicBezTo>
                    <a:cubicBezTo>
                      <a:pt x="89" y="419569"/>
                      <a:pt x="-15535" y="458116"/>
                      <a:pt x="136501" y="371199"/>
                    </a:cubicBezTo>
                    <a:cubicBezTo>
                      <a:pt x="345048" y="253031"/>
                      <a:pt x="553407" y="134490"/>
                      <a:pt x="760738" y="14264"/>
                    </a:cubicBezTo>
                    <a:cubicBezTo>
                      <a:pt x="797975" y="-7348"/>
                      <a:pt x="803589" y="-8471"/>
                      <a:pt x="802840" y="39713"/>
                    </a:cubicBezTo>
                    <a:cubicBezTo>
                      <a:pt x="802185" y="73114"/>
                      <a:pt x="802653" y="80131"/>
                      <a:pt x="802653" y="112877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12">
                <a:extLst>
                  <a:ext uri="{FF2B5EF4-FFF2-40B4-BE49-F238E27FC236}">
                    <a16:creationId xmlns:a16="http://schemas.microsoft.com/office/drawing/2014/main" id="{1A9302EF-7D34-4CAF-9A44-D305298C438C}"/>
                  </a:ext>
                </a:extLst>
              </p:cNvPr>
              <p:cNvSpPr/>
              <p:nvPr/>
            </p:nvSpPr>
            <p:spPr>
              <a:xfrm>
                <a:off x="7119075" y="4032787"/>
                <a:ext cx="407426" cy="502074"/>
              </a:xfrm>
              <a:custGeom>
                <a:avLst/>
                <a:gdLst>
                  <a:gd name="connsiteX0" fmla="*/ 133390 w 407426"/>
                  <a:gd name="connsiteY0" fmla="*/ 345960 h 502074"/>
                  <a:gd name="connsiteX1" fmla="*/ 133501 w 407426"/>
                  <a:gd name="connsiteY1" fmla="*/ 422949 h 502074"/>
                  <a:gd name="connsiteX2" fmla="*/ 120586 w 407426"/>
                  <a:gd name="connsiteY2" fmla="*/ 445453 h 502074"/>
                  <a:gd name="connsiteX3" fmla="*/ 32124 w 407426"/>
                  <a:gd name="connsiteY3" fmla="*/ 496169 h 502074"/>
                  <a:gd name="connsiteX4" fmla="*/ 11228 w 407426"/>
                  <a:gd name="connsiteY4" fmla="*/ 481481 h 502074"/>
                  <a:gd name="connsiteX5" fmla="*/ 8346 w 407426"/>
                  <a:gd name="connsiteY5" fmla="*/ 430875 h 502074"/>
                  <a:gd name="connsiteX6" fmla="*/ 45260 w 407426"/>
                  <a:gd name="connsiteY6" fmla="*/ 395900 h 502074"/>
                  <a:gd name="connsiteX7" fmla="*/ 133390 w 407426"/>
                  <a:gd name="connsiteY7" fmla="*/ 345960 h 502074"/>
                  <a:gd name="connsiteX8" fmla="*/ 130383 w 407426"/>
                  <a:gd name="connsiteY8" fmla="*/ 257443 h 502074"/>
                  <a:gd name="connsiteX9" fmla="*/ 133501 w 407426"/>
                  <a:gd name="connsiteY9" fmla="*/ 281831 h 502074"/>
                  <a:gd name="connsiteX10" fmla="*/ 133446 w 407426"/>
                  <a:gd name="connsiteY10" fmla="*/ 300011 h 502074"/>
                  <a:gd name="connsiteX11" fmla="*/ 104235 w 407426"/>
                  <a:gd name="connsiteY11" fmla="*/ 347069 h 502074"/>
                  <a:gd name="connsiteX12" fmla="*/ 18378 w 407426"/>
                  <a:gd name="connsiteY12" fmla="*/ 396677 h 502074"/>
                  <a:gd name="connsiteX13" fmla="*/ 3800 w 407426"/>
                  <a:gd name="connsiteY13" fmla="*/ 387864 h 502074"/>
                  <a:gd name="connsiteX14" fmla="*/ 697 w 407426"/>
                  <a:gd name="connsiteY14" fmla="*/ 345961 h 502074"/>
                  <a:gd name="connsiteX15" fmla="*/ 18212 w 407426"/>
                  <a:gd name="connsiteY15" fmla="*/ 320408 h 502074"/>
                  <a:gd name="connsiteX16" fmla="*/ 108558 w 407426"/>
                  <a:gd name="connsiteY16" fmla="*/ 267642 h 502074"/>
                  <a:gd name="connsiteX17" fmla="*/ 130383 w 407426"/>
                  <a:gd name="connsiteY17" fmla="*/ 257443 h 502074"/>
                  <a:gd name="connsiteX18" fmla="*/ 407426 w 407426"/>
                  <a:gd name="connsiteY18" fmla="*/ 187825 h 502074"/>
                  <a:gd name="connsiteX19" fmla="*/ 406982 w 407426"/>
                  <a:gd name="connsiteY19" fmla="*/ 257276 h 502074"/>
                  <a:gd name="connsiteX20" fmla="*/ 394012 w 407426"/>
                  <a:gd name="connsiteY20" fmla="*/ 286265 h 502074"/>
                  <a:gd name="connsiteX21" fmla="*/ 280052 w 407426"/>
                  <a:gd name="connsiteY21" fmla="*/ 353221 h 502074"/>
                  <a:gd name="connsiteX22" fmla="*/ 278833 w 407426"/>
                  <a:gd name="connsiteY22" fmla="*/ 278782 h 502074"/>
                  <a:gd name="connsiteX23" fmla="*/ 288589 w 407426"/>
                  <a:gd name="connsiteY23" fmla="*/ 257276 h 502074"/>
                  <a:gd name="connsiteX24" fmla="*/ 407426 w 407426"/>
                  <a:gd name="connsiteY24" fmla="*/ 187825 h 502074"/>
                  <a:gd name="connsiteX25" fmla="*/ 132725 w 407426"/>
                  <a:gd name="connsiteY25" fmla="*/ 145755 h 502074"/>
                  <a:gd name="connsiteX26" fmla="*/ 132559 w 407426"/>
                  <a:gd name="connsiteY26" fmla="*/ 230171 h 502074"/>
                  <a:gd name="connsiteX27" fmla="*/ 122859 w 407426"/>
                  <a:gd name="connsiteY27" fmla="*/ 242642 h 502074"/>
                  <a:gd name="connsiteX28" fmla="*/ 697 w 407426"/>
                  <a:gd name="connsiteY28" fmla="*/ 311760 h 502074"/>
                  <a:gd name="connsiteX29" fmla="*/ 58951 w 407426"/>
                  <a:gd name="connsiteY29" fmla="*/ 188767 h 502074"/>
                  <a:gd name="connsiteX30" fmla="*/ 132725 w 407426"/>
                  <a:gd name="connsiteY30" fmla="*/ 145755 h 502074"/>
                  <a:gd name="connsiteX31" fmla="*/ 406871 w 407426"/>
                  <a:gd name="connsiteY31" fmla="*/ 100637 h 502074"/>
                  <a:gd name="connsiteX32" fmla="*/ 406871 w 407426"/>
                  <a:gd name="connsiteY32" fmla="*/ 164545 h 502074"/>
                  <a:gd name="connsiteX33" fmla="*/ 396062 w 407426"/>
                  <a:gd name="connsiteY33" fmla="*/ 182449 h 502074"/>
                  <a:gd name="connsiteX34" fmla="*/ 279886 w 407426"/>
                  <a:gd name="connsiteY34" fmla="*/ 247410 h 502074"/>
                  <a:gd name="connsiteX35" fmla="*/ 278279 w 407426"/>
                  <a:gd name="connsiteY35" fmla="*/ 179677 h 502074"/>
                  <a:gd name="connsiteX36" fmla="*/ 295239 w 407426"/>
                  <a:gd name="connsiteY36" fmla="*/ 163492 h 502074"/>
                  <a:gd name="connsiteX37" fmla="*/ 406871 w 407426"/>
                  <a:gd name="connsiteY37" fmla="*/ 100637 h 502074"/>
                  <a:gd name="connsiteX38" fmla="*/ 262703 w 407426"/>
                  <a:gd name="connsiteY38" fmla="*/ 70041 h 502074"/>
                  <a:gd name="connsiteX39" fmla="*/ 262869 w 407426"/>
                  <a:gd name="connsiteY39" fmla="*/ 346514 h 502074"/>
                  <a:gd name="connsiteX40" fmla="*/ 249456 w 407426"/>
                  <a:gd name="connsiteY40" fmla="*/ 371124 h 502074"/>
                  <a:gd name="connsiteX41" fmla="*/ 158942 w 407426"/>
                  <a:gd name="connsiteY41" fmla="*/ 423558 h 502074"/>
                  <a:gd name="connsiteX42" fmla="*/ 146582 w 407426"/>
                  <a:gd name="connsiteY42" fmla="*/ 409701 h 502074"/>
                  <a:gd name="connsiteX43" fmla="*/ 146083 w 407426"/>
                  <a:gd name="connsiteY43" fmla="*/ 157894 h 502074"/>
                  <a:gd name="connsiteX44" fmla="*/ 163321 w 407426"/>
                  <a:gd name="connsiteY44" fmla="*/ 127408 h 502074"/>
                  <a:gd name="connsiteX45" fmla="*/ 262703 w 407426"/>
                  <a:gd name="connsiteY45" fmla="*/ 70041 h 502074"/>
                  <a:gd name="connsiteX46" fmla="*/ 399796 w 407426"/>
                  <a:gd name="connsiteY46" fmla="*/ 1616 h 502074"/>
                  <a:gd name="connsiteX47" fmla="*/ 407147 w 407426"/>
                  <a:gd name="connsiteY47" fmla="*/ 21597 h 502074"/>
                  <a:gd name="connsiteX48" fmla="*/ 407037 w 407426"/>
                  <a:gd name="connsiteY48" fmla="*/ 72979 h 502074"/>
                  <a:gd name="connsiteX49" fmla="*/ 392736 w 407426"/>
                  <a:gd name="connsiteY49" fmla="*/ 95981 h 502074"/>
                  <a:gd name="connsiteX50" fmla="*/ 278833 w 407426"/>
                  <a:gd name="connsiteY50" fmla="*/ 157949 h 502074"/>
                  <a:gd name="connsiteX51" fmla="*/ 278334 w 407426"/>
                  <a:gd name="connsiteY51" fmla="*/ 75141 h 502074"/>
                  <a:gd name="connsiteX52" fmla="*/ 290417 w 407426"/>
                  <a:gd name="connsiteY52" fmla="*/ 55630 h 502074"/>
                  <a:gd name="connsiteX53" fmla="*/ 378935 w 407426"/>
                  <a:gd name="connsiteY53" fmla="*/ 4914 h 502074"/>
                  <a:gd name="connsiteX54" fmla="*/ 399796 w 407426"/>
                  <a:gd name="connsiteY54" fmla="*/ 1616 h 502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407426" h="502074">
                    <a:moveTo>
                      <a:pt x="133390" y="345960"/>
                    </a:moveTo>
                    <a:cubicBezTo>
                      <a:pt x="133390" y="375337"/>
                      <a:pt x="133113" y="399171"/>
                      <a:pt x="133501" y="422949"/>
                    </a:cubicBezTo>
                    <a:cubicBezTo>
                      <a:pt x="133667" y="433425"/>
                      <a:pt x="129233" y="440464"/>
                      <a:pt x="120586" y="445453"/>
                    </a:cubicBezTo>
                    <a:cubicBezTo>
                      <a:pt x="91154" y="462414"/>
                      <a:pt x="61999" y="479984"/>
                      <a:pt x="32124" y="496169"/>
                    </a:cubicBezTo>
                    <a:cubicBezTo>
                      <a:pt x="12724" y="506700"/>
                      <a:pt x="12613" y="503929"/>
                      <a:pt x="11228" y="481481"/>
                    </a:cubicBezTo>
                    <a:cubicBezTo>
                      <a:pt x="11172" y="480538"/>
                      <a:pt x="8512" y="431762"/>
                      <a:pt x="8346" y="430875"/>
                    </a:cubicBezTo>
                    <a:cubicBezTo>
                      <a:pt x="6350" y="418570"/>
                      <a:pt x="6350" y="415633"/>
                      <a:pt x="45260" y="395900"/>
                    </a:cubicBezTo>
                    <a:cubicBezTo>
                      <a:pt x="81177" y="372843"/>
                      <a:pt x="100909" y="364695"/>
                      <a:pt x="133390" y="345960"/>
                    </a:cubicBezTo>
                    <a:close/>
                    <a:moveTo>
                      <a:pt x="130383" y="257443"/>
                    </a:moveTo>
                    <a:cubicBezTo>
                      <a:pt x="133501" y="258482"/>
                      <a:pt x="133501" y="265286"/>
                      <a:pt x="133501" y="281831"/>
                    </a:cubicBezTo>
                    <a:cubicBezTo>
                      <a:pt x="133335" y="292252"/>
                      <a:pt x="133446" y="290977"/>
                      <a:pt x="133446" y="300011"/>
                    </a:cubicBezTo>
                    <a:cubicBezTo>
                      <a:pt x="133556" y="335152"/>
                      <a:pt x="137215" y="327559"/>
                      <a:pt x="104235" y="347069"/>
                    </a:cubicBezTo>
                    <a:cubicBezTo>
                      <a:pt x="73917" y="364972"/>
                      <a:pt x="46757" y="379716"/>
                      <a:pt x="18378" y="396677"/>
                    </a:cubicBezTo>
                    <a:cubicBezTo>
                      <a:pt x="6683" y="403661"/>
                      <a:pt x="4854" y="403439"/>
                      <a:pt x="3800" y="387864"/>
                    </a:cubicBezTo>
                    <a:cubicBezTo>
                      <a:pt x="2803" y="372843"/>
                      <a:pt x="1694" y="359707"/>
                      <a:pt x="697" y="345961"/>
                    </a:cubicBezTo>
                    <a:cubicBezTo>
                      <a:pt x="-246" y="332824"/>
                      <a:pt x="2027" y="328889"/>
                      <a:pt x="18212" y="320408"/>
                    </a:cubicBezTo>
                    <a:cubicBezTo>
                      <a:pt x="51025" y="301286"/>
                      <a:pt x="73528" y="286986"/>
                      <a:pt x="108558" y="267642"/>
                    </a:cubicBezTo>
                    <a:cubicBezTo>
                      <a:pt x="121030" y="261129"/>
                      <a:pt x="127265" y="256404"/>
                      <a:pt x="130383" y="257443"/>
                    </a:cubicBezTo>
                    <a:close/>
                    <a:moveTo>
                      <a:pt x="407426" y="187825"/>
                    </a:moveTo>
                    <a:cubicBezTo>
                      <a:pt x="407426" y="212435"/>
                      <a:pt x="407038" y="238985"/>
                      <a:pt x="406982" y="257276"/>
                    </a:cubicBezTo>
                    <a:cubicBezTo>
                      <a:pt x="406927" y="274126"/>
                      <a:pt x="407370" y="277784"/>
                      <a:pt x="394012" y="286265"/>
                    </a:cubicBezTo>
                    <a:cubicBezTo>
                      <a:pt x="360201" y="307715"/>
                      <a:pt x="319074" y="330441"/>
                      <a:pt x="280052" y="353221"/>
                    </a:cubicBezTo>
                    <a:cubicBezTo>
                      <a:pt x="280052" y="322459"/>
                      <a:pt x="278833" y="304168"/>
                      <a:pt x="278833" y="278782"/>
                    </a:cubicBezTo>
                    <a:cubicBezTo>
                      <a:pt x="278833" y="271465"/>
                      <a:pt x="279942" y="262653"/>
                      <a:pt x="288589" y="257276"/>
                    </a:cubicBezTo>
                    <a:cubicBezTo>
                      <a:pt x="326557" y="235438"/>
                      <a:pt x="364857" y="212324"/>
                      <a:pt x="407426" y="187825"/>
                    </a:cubicBezTo>
                    <a:close/>
                    <a:moveTo>
                      <a:pt x="132725" y="145755"/>
                    </a:moveTo>
                    <a:cubicBezTo>
                      <a:pt x="132725" y="176074"/>
                      <a:pt x="132947" y="203122"/>
                      <a:pt x="132559" y="230171"/>
                    </a:cubicBezTo>
                    <a:cubicBezTo>
                      <a:pt x="132503" y="235936"/>
                      <a:pt x="128014" y="239649"/>
                      <a:pt x="122859" y="242642"/>
                    </a:cubicBezTo>
                    <a:cubicBezTo>
                      <a:pt x="89381" y="261931"/>
                      <a:pt x="6739" y="308712"/>
                      <a:pt x="697" y="311760"/>
                    </a:cubicBezTo>
                    <a:cubicBezTo>
                      <a:pt x="-1964" y="220860"/>
                      <a:pt x="198" y="223021"/>
                      <a:pt x="58951" y="188767"/>
                    </a:cubicBezTo>
                    <a:cubicBezTo>
                      <a:pt x="82009" y="175353"/>
                      <a:pt x="105011" y="161885"/>
                      <a:pt x="132725" y="145755"/>
                    </a:cubicBezTo>
                    <a:close/>
                    <a:moveTo>
                      <a:pt x="406871" y="100637"/>
                    </a:moveTo>
                    <a:cubicBezTo>
                      <a:pt x="406871" y="124803"/>
                      <a:pt x="406316" y="144869"/>
                      <a:pt x="406871" y="164545"/>
                    </a:cubicBezTo>
                    <a:cubicBezTo>
                      <a:pt x="407148" y="174301"/>
                      <a:pt x="403822" y="178014"/>
                      <a:pt x="396062" y="182449"/>
                    </a:cubicBezTo>
                    <a:cubicBezTo>
                      <a:pt x="358760" y="203844"/>
                      <a:pt x="320681" y="225571"/>
                      <a:pt x="279886" y="247410"/>
                    </a:cubicBezTo>
                    <a:cubicBezTo>
                      <a:pt x="279830" y="233331"/>
                      <a:pt x="277225" y="191317"/>
                      <a:pt x="278279" y="179677"/>
                    </a:cubicBezTo>
                    <a:cubicBezTo>
                      <a:pt x="278778" y="174023"/>
                      <a:pt x="280053" y="172028"/>
                      <a:pt x="295239" y="163492"/>
                    </a:cubicBezTo>
                    <a:cubicBezTo>
                      <a:pt x="320958" y="149913"/>
                      <a:pt x="378658" y="116766"/>
                      <a:pt x="406871" y="100637"/>
                    </a:cubicBezTo>
                    <a:close/>
                    <a:moveTo>
                      <a:pt x="262703" y="70041"/>
                    </a:moveTo>
                    <a:cubicBezTo>
                      <a:pt x="262703" y="165820"/>
                      <a:pt x="262592" y="256167"/>
                      <a:pt x="262869" y="346514"/>
                    </a:cubicBezTo>
                    <a:cubicBezTo>
                      <a:pt x="262925" y="357766"/>
                      <a:pt x="259821" y="365304"/>
                      <a:pt x="249456" y="371124"/>
                    </a:cubicBezTo>
                    <a:cubicBezTo>
                      <a:pt x="216643" y="389470"/>
                      <a:pt x="190924" y="404935"/>
                      <a:pt x="158942" y="423558"/>
                    </a:cubicBezTo>
                    <a:cubicBezTo>
                      <a:pt x="151182" y="428436"/>
                      <a:pt x="146083" y="423558"/>
                      <a:pt x="146582" y="409701"/>
                    </a:cubicBezTo>
                    <a:cubicBezTo>
                      <a:pt x="146305" y="325784"/>
                      <a:pt x="146748" y="241867"/>
                      <a:pt x="146083" y="157894"/>
                    </a:cubicBezTo>
                    <a:cubicBezTo>
                      <a:pt x="145972" y="143150"/>
                      <a:pt x="150019" y="134559"/>
                      <a:pt x="163321" y="127408"/>
                    </a:cubicBezTo>
                    <a:cubicBezTo>
                      <a:pt x="195525" y="110060"/>
                      <a:pt x="226786" y="90937"/>
                      <a:pt x="262703" y="70041"/>
                    </a:cubicBezTo>
                    <a:close/>
                    <a:moveTo>
                      <a:pt x="399796" y="1616"/>
                    </a:moveTo>
                    <a:cubicBezTo>
                      <a:pt x="404473" y="4526"/>
                      <a:pt x="406898" y="11316"/>
                      <a:pt x="407147" y="21597"/>
                    </a:cubicBezTo>
                    <a:cubicBezTo>
                      <a:pt x="407203" y="24369"/>
                      <a:pt x="407092" y="69098"/>
                      <a:pt x="407037" y="72979"/>
                    </a:cubicBezTo>
                    <a:cubicBezTo>
                      <a:pt x="407147" y="91159"/>
                      <a:pt x="405595" y="89718"/>
                      <a:pt x="392736" y="95981"/>
                    </a:cubicBezTo>
                    <a:cubicBezTo>
                      <a:pt x="362584" y="111667"/>
                      <a:pt x="321456" y="136721"/>
                      <a:pt x="278833" y="157949"/>
                    </a:cubicBezTo>
                    <a:cubicBezTo>
                      <a:pt x="278833" y="128185"/>
                      <a:pt x="278666" y="99695"/>
                      <a:pt x="278334" y="75141"/>
                    </a:cubicBezTo>
                    <a:cubicBezTo>
                      <a:pt x="278168" y="65607"/>
                      <a:pt x="282380" y="60120"/>
                      <a:pt x="290417" y="55630"/>
                    </a:cubicBezTo>
                    <a:cubicBezTo>
                      <a:pt x="320071" y="39002"/>
                      <a:pt x="349336" y="21653"/>
                      <a:pt x="378935" y="4914"/>
                    </a:cubicBezTo>
                    <a:cubicBezTo>
                      <a:pt x="388192" y="-324"/>
                      <a:pt x="395120" y="-1294"/>
                      <a:pt x="399796" y="1616"/>
                    </a:cubicBezTo>
                    <a:close/>
                  </a:path>
                </a:pathLst>
              </a:custGeom>
              <a:solidFill>
                <a:srgbClr val="73CCD7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96947" y="578663"/>
            <a:ext cx="39572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799" y="106345"/>
            <a:ext cx="7245201" cy="6569612"/>
          </a:xfrm>
          <a:prstGeom prst="rect">
            <a:avLst/>
          </a:prstGeom>
          <a:gradFill>
            <a:gsLst>
              <a:gs pos="100000">
                <a:srgbClr val="7030A0"/>
              </a:gs>
              <a:gs pos="62000">
                <a:schemeClr val="tx1"/>
              </a:gs>
            </a:gsLst>
            <a:path path="shape">
              <a:fillToRect l="50000" t="50000" r="50000" b="50000"/>
            </a:path>
          </a:gra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6" y="106345"/>
            <a:ext cx="4168455" cy="1303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7438" y="327334"/>
            <a:ext cx="437340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4800" dirty="0">
                <a:solidFill>
                  <a:srgbClr val="FFC000"/>
                </a:solidFill>
                <a:latin typeface="Algerian" panose="04020705040A02060702" pitchFamily="82" charset="0"/>
                <a:cs typeface="Arial" pitchFamily="34" charset="0"/>
              </a:rPr>
              <a:t>FRONTEND</a:t>
            </a:r>
            <a:endParaRPr lang="ko-KR" altLang="en-US" sz="4800" dirty="0">
              <a:solidFill>
                <a:srgbClr val="FFC000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96946" y="1630649"/>
            <a:ext cx="4485388" cy="46403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numCol="1" anchor="t" anchorCtr="0" upright="1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8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fr-FR" sz="2800" b="1" u="sng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ZOoM</a:t>
            </a:r>
            <a:r>
              <a:rPr lang="fr-FR" sz="28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 </a:t>
            </a:r>
            <a:r>
              <a:rPr lang="fr-FR" sz="2800" b="1" u="sng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Products</a:t>
            </a:r>
            <a:r>
              <a:rPr lang="fr-FR" sz="28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fr-FR" sz="28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Payement</a:t>
            </a:r>
            <a:r>
              <a:rPr lang="fr-FR" sz="28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fr-FR" sz="2800" b="1" u="sng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fr-FR" sz="2800" b="0" dirty="0" smtClean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8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StripeCheckout</a:t>
            </a:r>
            <a:r>
              <a:rPr lang="fr-FR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fr-FR" sz="2800" dirty="0" err="1">
                <a:latin typeface="Consolas" panose="020B0609020204030204" pitchFamily="49" charset="0"/>
              </a:rPr>
              <a:t>Stripe</a:t>
            </a:r>
            <a:r>
              <a:rPr lang="fr-FR" sz="2800" dirty="0">
                <a:latin typeface="Consolas" panose="020B0609020204030204" pitchFamily="49" charset="0"/>
              </a:rPr>
              <a:t> est une suite d'API de paiement qui alimente le commerce</a:t>
            </a:r>
            <a:r>
              <a:rPr lang="fr-FR" sz="2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2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fr-FR" sz="2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28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StripeCheckout</a:t>
            </a:r>
            <a:r>
              <a:rPr lang="fr-FR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2800" b="1" u="sng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098" y="578663"/>
            <a:ext cx="3281957" cy="18591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319" y="2712975"/>
            <a:ext cx="5852160" cy="343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9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96947" y="578663"/>
            <a:ext cx="39572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753" y="0"/>
            <a:ext cx="7623145" cy="6858000"/>
          </a:xfrm>
          <a:prstGeom prst="rect">
            <a:avLst/>
          </a:prstGeom>
          <a:gradFill>
            <a:gsLst>
              <a:gs pos="100000">
                <a:srgbClr val="7030A0"/>
              </a:gs>
              <a:gs pos="62000">
                <a:schemeClr val="tx1"/>
              </a:gs>
            </a:gsLst>
            <a:path path="shape">
              <a:fillToRect l="50000" t="50000" r="50000" b="50000"/>
            </a:path>
          </a:gra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2" y="212497"/>
            <a:ext cx="4278806" cy="142049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3AB0563-348B-4BA6-8F67-A0F6F490B9E4}"/>
              </a:ext>
            </a:extLst>
          </p:cNvPr>
          <p:cNvGrpSpPr/>
          <p:nvPr/>
        </p:nvGrpSpPr>
        <p:grpSpPr>
          <a:xfrm>
            <a:off x="407964" y="2335237"/>
            <a:ext cx="3333880" cy="3834463"/>
            <a:chOff x="290333" y="2191474"/>
            <a:chExt cx="4258048" cy="443654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A34EF04-5837-496A-B622-F4645DA962A6}"/>
                </a:ext>
              </a:extLst>
            </p:cNvPr>
            <p:cNvGrpSpPr/>
            <p:nvPr/>
          </p:nvGrpSpPr>
          <p:grpSpPr>
            <a:xfrm>
              <a:off x="1038974" y="2191474"/>
              <a:ext cx="3398771" cy="4436541"/>
              <a:chOff x="6200450" y="2550968"/>
              <a:chExt cx="3092636" cy="4036931"/>
            </a:xfrm>
          </p:grpSpPr>
          <p:sp>
            <p:nvSpPr>
              <p:cNvPr id="37" name="Graphic 454">
                <a:extLst>
                  <a:ext uri="{FF2B5EF4-FFF2-40B4-BE49-F238E27FC236}">
                    <a16:creationId xmlns:a16="http://schemas.microsoft.com/office/drawing/2014/main" id="{E58F9347-5402-4373-A869-4EDA8D1CA6FF}"/>
                  </a:ext>
                </a:extLst>
              </p:cNvPr>
              <p:cNvSpPr/>
              <p:nvPr/>
            </p:nvSpPr>
            <p:spPr>
              <a:xfrm>
                <a:off x="6200450" y="2550968"/>
                <a:ext cx="3040868" cy="4014397"/>
              </a:xfrm>
              <a:custGeom>
                <a:avLst/>
                <a:gdLst>
                  <a:gd name="connsiteX0" fmla="*/ 4664095 w 5132927"/>
                  <a:gd name="connsiteY0" fmla="*/ 23949 h 6776225"/>
                  <a:gd name="connsiteX1" fmla="*/ 86824 w 5132927"/>
                  <a:gd name="connsiteY1" fmla="*/ 2650760 h 6776225"/>
                  <a:gd name="connsiteX2" fmla="*/ 0 w 5132927"/>
                  <a:gd name="connsiteY2" fmla="*/ 2819543 h 6776225"/>
                  <a:gd name="connsiteX3" fmla="*/ 0 w 5132927"/>
                  <a:gd name="connsiteY3" fmla="*/ 6453909 h 6776225"/>
                  <a:gd name="connsiteX4" fmla="*/ 376769 w 5132927"/>
                  <a:gd name="connsiteY4" fmla="*/ 6776226 h 6776225"/>
                  <a:gd name="connsiteX5" fmla="*/ 4972565 w 5132927"/>
                  <a:gd name="connsiteY5" fmla="*/ 4096179 h 6776225"/>
                  <a:gd name="connsiteX6" fmla="*/ 5132928 w 5132927"/>
                  <a:gd name="connsiteY6" fmla="*/ 3814468 h 6776225"/>
                  <a:gd name="connsiteX7" fmla="*/ 5129279 w 5132927"/>
                  <a:gd name="connsiteY7" fmla="*/ 177763 h 6776225"/>
                  <a:gd name="connsiteX8" fmla="*/ 4664095 w 5132927"/>
                  <a:gd name="connsiteY8" fmla="*/ 23949 h 67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2927" h="6776225">
                    <a:moveTo>
                      <a:pt x="4664095" y="23949"/>
                    </a:moveTo>
                    <a:lnTo>
                      <a:pt x="86824" y="2650760"/>
                    </a:lnTo>
                    <a:cubicBezTo>
                      <a:pt x="0" y="2709048"/>
                      <a:pt x="0" y="2717749"/>
                      <a:pt x="0" y="2819543"/>
                    </a:cubicBezTo>
                    <a:lnTo>
                      <a:pt x="0" y="6453909"/>
                    </a:lnTo>
                    <a:cubicBezTo>
                      <a:pt x="17589" y="6623629"/>
                      <a:pt x="267116" y="6700816"/>
                      <a:pt x="376769" y="6776226"/>
                    </a:cubicBezTo>
                    <a:lnTo>
                      <a:pt x="4972565" y="4096179"/>
                    </a:lnTo>
                    <a:cubicBezTo>
                      <a:pt x="5089796" y="4013939"/>
                      <a:pt x="5132928" y="3878276"/>
                      <a:pt x="5132928" y="3814468"/>
                    </a:cubicBezTo>
                    <a:lnTo>
                      <a:pt x="5129279" y="177763"/>
                    </a:lnTo>
                    <a:cubicBezTo>
                      <a:pt x="4992681" y="111896"/>
                      <a:pt x="4814541" y="-63530"/>
                      <a:pt x="4664095" y="23949"/>
                    </a:cubicBezTo>
                    <a:close/>
                  </a:path>
                </a:pathLst>
              </a:custGeom>
              <a:solidFill>
                <a:srgbClr val="7460AA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Graphic 454">
                <a:extLst>
                  <a:ext uri="{FF2B5EF4-FFF2-40B4-BE49-F238E27FC236}">
                    <a16:creationId xmlns:a16="http://schemas.microsoft.com/office/drawing/2014/main" id="{74EF887A-8A5D-4E14-85A0-D5DF4E0A93B5}"/>
                  </a:ext>
                </a:extLst>
              </p:cNvPr>
              <p:cNvSpPr/>
              <p:nvPr/>
            </p:nvSpPr>
            <p:spPr>
              <a:xfrm>
                <a:off x="6372885" y="2649212"/>
                <a:ext cx="2920201" cy="3938687"/>
              </a:xfrm>
              <a:custGeom>
                <a:avLst/>
                <a:gdLst>
                  <a:gd name="connsiteX0" fmla="*/ 4664002 w 4929245"/>
                  <a:gd name="connsiteY0" fmla="*/ 41868 h 6648428"/>
                  <a:gd name="connsiteX1" fmla="*/ 86824 w 4929245"/>
                  <a:gd name="connsiteY1" fmla="*/ 2668678 h 6648428"/>
                  <a:gd name="connsiteX2" fmla="*/ 0 w 4929245"/>
                  <a:gd name="connsiteY2" fmla="*/ 2837462 h 6648428"/>
                  <a:gd name="connsiteX3" fmla="*/ 0 w 4929245"/>
                  <a:gd name="connsiteY3" fmla="*/ 6471828 h 6648428"/>
                  <a:gd name="connsiteX4" fmla="*/ 286670 w 4929245"/>
                  <a:gd name="connsiteY4" fmla="*/ 6631817 h 6648428"/>
                  <a:gd name="connsiteX5" fmla="*/ 4744651 w 4929245"/>
                  <a:gd name="connsiteY5" fmla="*/ 4045518 h 6648428"/>
                  <a:gd name="connsiteX6" fmla="*/ 4905014 w 4929245"/>
                  <a:gd name="connsiteY6" fmla="*/ 3763807 h 6648428"/>
                  <a:gd name="connsiteX7" fmla="*/ 4929246 w 4929245"/>
                  <a:gd name="connsiteY7" fmla="*/ 183519 h 6648428"/>
                  <a:gd name="connsiteX8" fmla="*/ 4664002 w 4929245"/>
                  <a:gd name="connsiteY8" fmla="*/ 41868 h 6648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29245" h="6648428">
                    <a:moveTo>
                      <a:pt x="4664002" y="41868"/>
                    </a:moveTo>
                    <a:lnTo>
                      <a:pt x="86824" y="2668678"/>
                    </a:lnTo>
                    <a:cubicBezTo>
                      <a:pt x="0" y="2726967"/>
                      <a:pt x="0" y="2735668"/>
                      <a:pt x="0" y="2837462"/>
                    </a:cubicBezTo>
                    <a:lnTo>
                      <a:pt x="0" y="6471828"/>
                    </a:lnTo>
                    <a:cubicBezTo>
                      <a:pt x="0" y="6587656"/>
                      <a:pt x="175801" y="6689450"/>
                      <a:pt x="286670" y="6631817"/>
                    </a:cubicBezTo>
                    <a:lnTo>
                      <a:pt x="4744651" y="4045518"/>
                    </a:lnTo>
                    <a:cubicBezTo>
                      <a:pt x="4861882" y="3963278"/>
                      <a:pt x="4905014" y="3827615"/>
                      <a:pt x="4905014" y="3763807"/>
                    </a:cubicBezTo>
                    <a:lnTo>
                      <a:pt x="4929246" y="183519"/>
                    </a:lnTo>
                    <a:cubicBezTo>
                      <a:pt x="4929246" y="-52722"/>
                      <a:pt x="4737914" y="-12959"/>
                      <a:pt x="4664002" y="41868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Graphic 454">
                <a:extLst>
                  <a:ext uri="{FF2B5EF4-FFF2-40B4-BE49-F238E27FC236}">
                    <a16:creationId xmlns:a16="http://schemas.microsoft.com/office/drawing/2014/main" id="{73A6507C-B74B-47A3-A170-8D6440B69136}"/>
                  </a:ext>
                </a:extLst>
              </p:cNvPr>
              <p:cNvSpPr/>
              <p:nvPr/>
            </p:nvSpPr>
            <p:spPr>
              <a:xfrm>
                <a:off x="6494992" y="2865502"/>
                <a:ext cx="2691231" cy="3255143"/>
              </a:xfrm>
              <a:custGeom>
                <a:avLst/>
                <a:gdLst>
                  <a:gd name="connsiteX0" fmla="*/ 4447970 w 4542746"/>
                  <a:gd name="connsiteY0" fmla="*/ 9663 h 5494618"/>
                  <a:gd name="connsiteX1" fmla="*/ 79994 w 4542746"/>
                  <a:gd name="connsiteY1" fmla="*/ 2524388 h 5494618"/>
                  <a:gd name="connsiteX2" fmla="*/ 0 w 4542746"/>
                  <a:gd name="connsiteY2" fmla="*/ 2660332 h 5494618"/>
                  <a:gd name="connsiteX3" fmla="*/ 28255 w 4542746"/>
                  <a:gd name="connsiteY3" fmla="*/ 5453119 h 5494618"/>
                  <a:gd name="connsiteX4" fmla="*/ 112834 w 4542746"/>
                  <a:gd name="connsiteY4" fmla="*/ 5481561 h 5494618"/>
                  <a:gd name="connsiteX5" fmla="*/ 4486236 w 4542746"/>
                  <a:gd name="connsiteY5" fmla="*/ 2916688 h 5494618"/>
                  <a:gd name="connsiteX6" fmla="*/ 4542747 w 4542746"/>
                  <a:gd name="connsiteY6" fmla="*/ 2822753 h 5494618"/>
                  <a:gd name="connsiteX7" fmla="*/ 4534233 w 4542746"/>
                  <a:gd name="connsiteY7" fmla="*/ 71694 h 5494618"/>
                  <a:gd name="connsiteX8" fmla="*/ 4447970 w 4542746"/>
                  <a:gd name="connsiteY8" fmla="*/ 9663 h 5494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42746" h="5494618">
                    <a:moveTo>
                      <a:pt x="4447970" y="9663"/>
                    </a:moveTo>
                    <a:lnTo>
                      <a:pt x="79994" y="2524388"/>
                    </a:lnTo>
                    <a:cubicBezTo>
                      <a:pt x="0" y="2571262"/>
                      <a:pt x="0" y="2578279"/>
                      <a:pt x="0" y="2660332"/>
                    </a:cubicBezTo>
                    <a:lnTo>
                      <a:pt x="28255" y="5453119"/>
                    </a:lnTo>
                    <a:cubicBezTo>
                      <a:pt x="28255" y="5484181"/>
                      <a:pt x="50149" y="5511781"/>
                      <a:pt x="112834" y="5481561"/>
                    </a:cubicBezTo>
                    <a:lnTo>
                      <a:pt x="4486236" y="2916688"/>
                    </a:lnTo>
                    <a:cubicBezTo>
                      <a:pt x="4527964" y="2895263"/>
                      <a:pt x="4542747" y="2853815"/>
                      <a:pt x="4542747" y="2822753"/>
                    </a:cubicBezTo>
                    <a:lnTo>
                      <a:pt x="4534233" y="71694"/>
                    </a:lnTo>
                    <a:cubicBezTo>
                      <a:pt x="4537601" y="11815"/>
                      <a:pt x="4490259" y="-16253"/>
                      <a:pt x="4447970" y="96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Graphic 454">
                <a:extLst>
                  <a:ext uri="{FF2B5EF4-FFF2-40B4-BE49-F238E27FC236}">
                    <a16:creationId xmlns:a16="http://schemas.microsoft.com/office/drawing/2014/main" id="{DF31D632-0F77-48C3-810D-22775073650D}"/>
                  </a:ext>
                </a:extLst>
              </p:cNvPr>
              <p:cNvSpPr/>
              <p:nvPr/>
            </p:nvSpPr>
            <p:spPr>
              <a:xfrm>
                <a:off x="7363210" y="5512795"/>
                <a:ext cx="1346533" cy="777414"/>
              </a:xfrm>
              <a:custGeom>
                <a:avLst/>
                <a:gdLst>
                  <a:gd name="connsiteX0" fmla="*/ 2257246 w 2272921"/>
                  <a:gd name="connsiteY0" fmla="*/ 397072 h 1312259"/>
                  <a:gd name="connsiteX1" fmla="*/ 703857 w 2272921"/>
                  <a:gd name="connsiteY1" fmla="*/ 1292635 h 1312259"/>
                  <a:gd name="connsiteX2" fmla="*/ 463500 w 2272921"/>
                  <a:gd name="connsiteY2" fmla="*/ 1264567 h 1312259"/>
                  <a:gd name="connsiteX3" fmla="*/ 0 w 2272921"/>
                  <a:gd name="connsiteY3" fmla="*/ 994644 h 1312259"/>
                  <a:gd name="connsiteX4" fmla="*/ 1704864 w 2272921"/>
                  <a:gd name="connsiteY4" fmla="*/ 0 h 1312259"/>
                  <a:gd name="connsiteX5" fmla="*/ 2216640 w 2272921"/>
                  <a:gd name="connsiteY5" fmla="*/ 292377 h 1312259"/>
                  <a:gd name="connsiteX6" fmla="*/ 2272496 w 2272921"/>
                  <a:gd name="connsiteY6" fmla="*/ 387716 h 1312259"/>
                  <a:gd name="connsiteX7" fmla="*/ 2257246 w 2272921"/>
                  <a:gd name="connsiteY7" fmla="*/ 397072 h 131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72921" h="1312259">
                    <a:moveTo>
                      <a:pt x="2257246" y="397072"/>
                    </a:moveTo>
                    <a:cubicBezTo>
                      <a:pt x="2167334" y="449091"/>
                      <a:pt x="1134985" y="1042828"/>
                      <a:pt x="703857" y="1292635"/>
                    </a:cubicBezTo>
                    <a:cubicBezTo>
                      <a:pt x="634529" y="1332772"/>
                      <a:pt x="533764" y="1305266"/>
                      <a:pt x="463500" y="1264567"/>
                    </a:cubicBezTo>
                    <a:cubicBezTo>
                      <a:pt x="304540" y="1172409"/>
                      <a:pt x="159521" y="1085772"/>
                      <a:pt x="0" y="994644"/>
                    </a:cubicBezTo>
                    <a:cubicBezTo>
                      <a:pt x="92064" y="937852"/>
                      <a:pt x="1543845" y="91877"/>
                      <a:pt x="1704864" y="0"/>
                    </a:cubicBezTo>
                    <a:cubicBezTo>
                      <a:pt x="1869437" y="96274"/>
                      <a:pt x="2051038" y="197881"/>
                      <a:pt x="2216640" y="292377"/>
                    </a:cubicBezTo>
                    <a:cubicBezTo>
                      <a:pt x="2258369" y="316142"/>
                      <a:pt x="2275958" y="355250"/>
                      <a:pt x="2272496" y="387716"/>
                    </a:cubicBezTo>
                    <a:cubicBezTo>
                      <a:pt x="2272309" y="390803"/>
                      <a:pt x="2258930" y="395949"/>
                      <a:pt x="2257246" y="397072"/>
                    </a:cubicBezTo>
                    <a:close/>
                  </a:path>
                </a:pathLst>
              </a:custGeom>
              <a:solidFill>
                <a:srgbClr val="7460AA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Graphic 454">
                <a:extLst>
                  <a:ext uri="{FF2B5EF4-FFF2-40B4-BE49-F238E27FC236}">
                    <a16:creationId xmlns:a16="http://schemas.microsoft.com/office/drawing/2014/main" id="{F5CD3CF1-BA9B-4C13-9B8A-09760721E5C6}"/>
                  </a:ext>
                </a:extLst>
              </p:cNvPr>
              <p:cNvSpPr/>
              <p:nvPr/>
            </p:nvSpPr>
            <p:spPr>
              <a:xfrm>
                <a:off x="7252854" y="5740215"/>
                <a:ext cx="1457351" cy="680798"/>
              </a:xfrm>
              <a:custGeom>
                <a:avLst/>
                <a:gdLst>
                  <a:gd name="connsiteX0" fmla="*/ 2435292 w 2459981"/>
                  <a:gd name="connsiteY0" fmla="*/ 9916 h 1149174"/>
                  <a:gd name="connsiteX1" fmla="*/ 937665 w 2459981"/>
                  <a:gd name="connsiteY1" fmla="*/ 875727 h 1149174"/>
                  <a:gd name="connsiteX2" fmla="*/ 663533 w 2459981"/>
                  <a:gd name="connsiteY2" fmla="*/ 876569 h 1149174"/>
                  <a:gd name="connsiteX3" fmla="*/ 194138 w 2459981"/>
                  <a:gd name="connsiteY3" fmla="*/ 606085 h 1149174"/>
                  <a:gd name="connsiteX4" fmla="*/ 0 w 2459981"/>
                  <a:gd name="connsiteY4" fmla="*/ 718919 h 1149174"/>
                  <a:gd name="connsiteX5" fmla="*/ 695811 w 2459981"/>
                  <a:gd name="connsiteY5" fmla="*/ 1115149 h 1149174"/>
                  <a:gd name="connsiteX6" fmla="*/ 919983 w 2459981"/>
                  <a:gd name="connsiteY6" fmla="*/ 1119360 h 1149174"/>
                  <a:gd name="connsiteX7" fmla="*/ 2396745 w 2459981"/>
                  <a:gd name="connsiteY7" fmla="*/ 252332 h 1149174"/>
                  <a:gd name="connsiteX8" fmla="*/ 2459898 w 2459981"/>
                  <a:gd name="connsiteY8" fmla="*/ 180384 h 1149174"/>
                  <a:gd name="connsiteX9" fmla="*/ 2459898 w 2459981"/>
                  <a:gd name="connsiteY9" fmla="*/ 18337 h 1149174"/>
                  <a:gd name="connsiteX10" fmla="*/ 2435292 w 2459981"/>
                  <a:gd name="connsiteY10" fmla="*/ 9916 h 1149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59981" h="1149174">
                    <a:moveTo>
                      <a:pt x="2435292" y="9916"/>
                    </a:moveTo>
                    <a:cubicBezTo>
                      <a:pt x="2426965" y="14220"/>
                      <a:pt x="1423807" y="589525"/>
                      <a:pt x="937665" y="875727"/>
                    </a:cubicBezTo>
                    <a:cubicBezTo>
                      <a:pt x="840643" y="932893"/>
                      <a:pt x="756906" y="935045"/>
                      <a:pt x="663533" y="876569"/>
                    </a:cubicBezTo>
                    <a:cubicBezTo>
                      <a:pt x="532828" y="794704"/>
                      <a:pt x="188338" y="615254"/>
                      <a:pt x="194138" y="606085"/>
                    </a:cubicBezTo>
                    <a:lnTo>
                      <a:pt x="0" y="718919"/>
                    </a:lnTo>
                    <a:cubicBezTo>
                      <a:pt x="6830" y="720510"/>
                      <a:pt x="476692" y="989123"/>
                      <a:pt x="695811" y="1115149"/>
                    </a:cubicBezTo>
                    <a:cubicBezTo>
                      <a:pt x="768601" y="1157064"/>
                      <a:pt x="847192" y="1162304"/>
                      <a:pt x="919983" y="1119360"/>
                    </a:cubicBezTo>
                    <a:cubicBezTo>
                      <a:pt x="1109724" y="1007554"/>
                      <a:pt x="2092111" y="428694"/>
                      <a:pt x="2396745" y="252332"/>
                    </a:cubicBezTo>
                    <a:cubicBezTo>
                      <a:pt x="2424719" y="236146"/>
                      <a:pt x="2460460" y="220708"/>
                      <a:pt x="2459898" y="180384"/>
                    </a:cubicBezTo>
                    <a:cubicBezTo>
                      <a:pt x="2459898" y="123125"/>
                      <a:pt x="2460086" y="69889"/>
                      <a:pt x="2459898" y="18337"/>
                    </a:cubicBezTo>
                    <a:cubicBezTo>
                      <a:pt x="2459805" y="-6457"/>
                      <a:pt x="2459992" y="-2808"/>
                      <a:pt x="2435292" y="9916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B59C546-916E-448F-8F16-36A1C7A55CB8}"/>
                </a:ext>
              </a:extLst>
            </p:cNvPr>
            <p:cNvGrpSpPr/>
            <p:nvPr/>
          </p:nvGrpSpPr>
          <p:grpSpPr>
            <a:xfrm>
              <a:off x="2330776" y="4353774"/>
              <a:ext cx="1169711" cy="974079"/>
              <a:chOff x="7375897" y="4518505"/>
              <a:chExt cx="1064353" cy="886341"/>
            </a:xfrm>
          </p:grpSpPr>
          <p:sp>
            <p:nvSpPr>
              <p:cNvPr id="35" name="Graphic 454">
                <a:extLst>
                  <a:ext uri="{FF2B5EF4-FFF2-40B4-BE49-F238E27FC236}">
                    <a16:creationId xmlns:a16="http://schemas.microsoft.com/office/drawing/2014/main" id="{6E8751E2-52CC-4D41-B4CA-CBCFAE593B37}"/>
                  </a:ext>
                </a:extLst>
              </p:cNvPr>
              <p:cNvSpPr/>
              <p:nvPr/>
            </p:nvSpPr>
            <p:spPr>
              <a:xfrm>
                <a:off x="7375897" y="4518505"/>
                <a:ext cx="1064353" cy="886341"/>
              </a:xfrm>
              <a:custGeom>
                <a:avLst/>
                <a:gdLst>
                  <a:gd name="connsiteX0" fmla="*/ 1796468 w 1796608"/>
                  <a:gd name="connsiteY0" fmla="*/ 289529 h 1496126"/>
                  <a:gd name="connsiteX1" fmla="*/ 1450761 w 1796608"/>
                  <a:gd name="connsiteY1" fmla="*/ 838449 h 1496126"/>
                  <a:gd name="connsiteX2" fmla="*/ 411583 w 1796608"/>
                  <a:gd name="connsiteY2" fmla="*/ 1442196 h 1496126"/>
                  <a:gd name="connsiteX3" fmla="*/ 253559 w 1796608"/>
                  <a:gd name="connsiteY3" fmla="*/ 1494684 h 1496126"/>
                  <a:gd name="connsiteX4" fmla="*/ 477 w 1796608"/>
                  <a:gd name="connsiteY4" fmla="*/ 1268173 h 1496126"/>
                  <a:gd name="connsiteX5" fmla="*/ 117615 w 1796608"/>
                  <a:gd name="connsiteY5" fmla="*/ 854916 h 1496126"/>
                  <a:gd name="connsiteX6" fmla="*/ 398952 w 1796608"/>
                  <a:gd name="connsiteY6" fmla="*/ 640288 h 1496126"/>
                  <a:gd name="connsiteX7" fmla="*/ 1407349 w 1796608"/>
                  <a:gd name="connsiteY7" fmla="*/ 57591 h 1496126"/>
                  <a:gd name="connsiteX8" fmla="*/ 1531598 w 1796608"/>
                  <a:gd name="connsiteY8" fmla="*/ 6507 h 1496126"/>
                  <a:gd name="connsiteX9" fmla="*/ 1795907 w 1796608"/>
                  <a:gd name="connsiteY9" fmla="*/ 204856 h 1496126"/>
                  <a:gd name="connsiteX10" fmla="*/ 1796468 w 1796608"/>
                  <a:gd name="connsiteY10" fmla="*/ 289529 h 149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96608" h="1496126">
                    <a:moveTo>
                      <a:pt x="1796468" y="289529"/>
                    </a:moveTo>
                    <a:cubicBezTo>
                      <a:pt x="1775698" y="540458"/>
                      <a:pt x="1665577" y="707745"/>
                      <a:pt x="1450761" y="838449"/>
                    </a:cubicBezTo>
                    <a:cubicBezTo>
                      <a:pt x="1108610" y="1046622"/>
                      <a:pt x="758412" y="1241696"/>
                      <a:pt x="411583" y="1442196"/>
                    </a:cubicBezTo>
                    <a:cubicBezTo>
                      <a:pt x="362557" y="1470546"/>
                      <a:pt x="309788" y="1489258"/>
                      <a:pt x="253559" y="1494684"/>
                    </a:cubicBezTo>
                    <a:cubicBezTo>
                      <a:pt x="107136" y="1508905"/>
                      <a:pt x="4687" y="1416841"/>
                      <a:pt x="477" y="1268173"/>
                    </a:cubicBezTo>
                    <a:cubicBezTo>
                      <a:pt x="-4108" y="1107436"/>
                      <a:pt x="23586" y="978790"/>
                      <a:pt x="117615" y="854916"/>
                    </a:cubicBezTo>
                    <a:cubicBezTo>
                      <a:pt x="183294" y="768372"/>
                      <a:pt x="304175" y="694553"/>
                      <a:pt x="398952" y="640288"/>
                    </a:cubicBezTo>
                    <a:cubicBezTo>
                      <a:pt x="735770" y="447272"/>
                      <a:pt x="1071373" y="252104"/>
                      <a:pt x="1407349" y="57591"/>
                    </a:cubicBezTo>
                    <a:cubicBezTo>
                      <a:pt x="1446458" y="34950"/>
                      <a:pt x="1487063" y="16144"/>
                      <a:pt x="1531598" y="6507"/>
                    </a:cubicBezTo>
                    <a:cubicBezTo>
                      <a:pt x="1675026" y="-24462"/>
                      <a:pt x="1784493" y="57311"/>
                      <a:pt x="1795907" y="204856"/>
                    </a:cubicBezTo>
                    <a:cubicBezTo>
                      <a:pt x="1797029" y="220387"/>
                      <a:pt x="1796468" y="273997"/>
                      <a:pt x="1796468" y="289529"/>
                    </a:cubicBezTo>
                    <a:close/>
                  </a:path>
                </a:pathLst>
              </a:custGeom>
              <a:solidFill>
                <a:srgbClr val="35469D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17">
                <a:extLst>
                  <a:ext uri="{FF2B5EF4-FFF2-40B4-BE49-F238E27FC236}">
                    <a16:creationId xmlns:a16="http://schemas.microsoft.com/office/drawing/2014/main" id="{36C98E7A-DFA4-4CB3-9F1B-17065EF2B3C1}"/>
                  </a:ext>
                </a:extLst>
              </p:cNvPr>
              <p:cNvSpPr/>
              <p:nvPr/>
            </p:nvSpPr>
            <p:spPr>
              <a:xfrm>
                <a:off x="7476671" y="4653446"/>
                <a:ext cx="874979" cy="633703"/>
              </a:xfrm>
              <a:custGeom>
                <a:avLst/>
                <a:gdLst>
                  <a:gd name="connsiteX0" fmla="*/ 90534 w 874979"/>
                  <a:gd name="connsiteY0" fmla="*/ 476123 h 633703"/>
                  <a:gd name="connsiteX1" fmla="*/ 74052 w 874979"/>
                  <a:gd name="connsiteY1" fmla="*/ 477841 h 633703"/>
                  <a:gd name="connsiteX2" fmla="*/ 25996 w 874979"/>
                  <a:gd name="connsiteY2" fmla="*/ 551837 h 633703"/>
                  <a:gd name="connsiteX3" fmla="*/ 61969 w 874979"/>
                  <a:gd name="connsiteY3" fmla="*/ 530996 h 633703"/>
                  <a:gd name="connsiteX4" fmla="*/ 92509 w 874979"/>
                  <a:gd name="connsiteY4" fmla="*/ 493859 h 633703"/>
                  <a:gd name="connsiteX5" fmla="*/ 90534 w 874979"/>
                  <a:gd name="connsiteY5" fmla="*/ 476123 h 633703"/>
                  <a:gd name="connsiteX6" fmla="*/ 95045 w 874979"/>
                  <a:gd name="connsiteY6" fmla="*/ 453536 h 633703"/>
                  <a:gd name="connsiteX7" fmla="*/ 107752 w 874979"/>
                  <a:gd name="connsiteY7" fmla="*/ 458441 h 633703"/>
                  <a:gd name="connsiteX8" fmla="*/ 112407 w 874979"/>
                  <a:gd name="connsiteY8" fmla="*/ 484326 h 633703"/>
                  <a:gd name="connsiteX9" fmla="*/ 50328 w 874979"/>
                  <a:gd name="connsiteY9" fmla="*/ 553777 h 633703"/>
                  <a:gd name="connsiteX10" fmla="*/ 21506 w 874979"/>
                  <a:gd name="connsiteY10" fmla="*/ 603550 h 633703"/>
                  <a:gd name="connsiteX11" fmla="*/ 0 w 874979"/>
                  <a:gd name="connsiteY11" fmla="*/ 633703 h 633703"/>
                  <a:gd name="connsiteX12" fmla="*/ 9423 w 874979"/>
                  <a:gd name="connsiteY12" fmla="*/ 507494 h 633703"/>
                  <a:gd name="connsiteX13" fmla="*/ 17404 w 874979"/>
                  <a:gd name="connsiteY13" fmla="*/ 494247 h 633703"/>
                  <a:gd name="connsiteX14" fmla="*/ 82255 w 874979"/>
                  <a:gd name="connsiteY14" fmla="*/ 458109 h 633703"/>
                  <a:gd name="connsiteX15" fmla="*/ 95045 w 874979"/>
                  <a:gd name="connsiteY15" fmla="*/ 453536 h 633703"/>
                  <a:gd name="connsiteX16" fmla="*/ 168111 w 874979"/>
                  <a:gd name="connsiteY16" fmla="*/ 428345 h 633703"/>
                  <a:gd name="connsiteX17" fmla="*/ 145275 w 874979"/>
                  <a:gd name="connsiteY17" fmla="*/ 497075 h 633703"/>
                  <a:gd name="connsiteX18" fmla="*/ 168111 w 874979"/>
                  <a:gd name="connsiteY18" fmla="*/ 428345 h 633703"/>
                  <a:gd name="connsiteX19" fmla="*/ 172414 w 874979"/>
                  <a:gd name="connsiteY19" fmla="*/ 399958 h 633703"/>
                  <a:gd name="connsiteX20" fmla="*/ 189895 w 874979"/>
                  <a:gd name="connsiteY20" fmla="*/ 415707 h 633703"/>
                  <a:gd name="connsiteX21" fmla="*/ 224980 w 874979"/>
                  <a:gd name="connsiteY21" fmla="*/ 490202 h 633703"/>
                  <a:gd name="connsiteX22" fmla="*/ 222431 w 874979"/>
                  <a:gd name="connsiteY22" fmla="*/ 516974 h 633703"/>
                  <a:gd name="connsiteX23" fmla="*/ 203031 w 874979"/>
                  <a:gd name="connsiteY23" fmla="*/ 500678 h 633703"/>
                  <a:gd name="connsiteX24" fmla="*/ 179529 w 874979"/>
                  <a:gd name="connsiteY24" fmla="*/ 493251 h 633703"/>
                  <a:gd name="connsiteX25" fmla="*/ 125211 w 874979"/>
                  <a:gd name="connsiteY25" fmla="*/ 553445 h 633703"/>
                  <a:gd name="connsiteX26" fmla="*/ 102097 w 874979"/>
                  <a:gd name="connsiteY26" fmla="*/ 578609 h 633703"/>
                  <a:gd name="connsiteX27" fmla="*/ 161294 w 874979"/>
                  <a:gd name="connsiteY27" fmla="*/ 416095 h 633703"/>
                  <a:gd name="connsiteX28" fmla="*/ 172414 w 874979"/>
                  <a:gd name="connsiteY28" fmla="*/ 399958 h 633703"/>
                  <a:gd name="connsiteX29" fmla="*/ 350302 w 874979"/>
                  <a:gd name="connsiteY29" fmla="*/ 307956 h 633703"/>
                  <a:gd name="connsiteX30" fmla="*/ 320537 w 874979"/>
                  <a:gd name="connsiteY30" fmla="*/ 362219 h 633703"/>
                  <a:gd name="connsiteX31" fmla="*/ 292879 w 874979"/>
                  <a:gd name="connsiteY31" fmla="*/ 452123 h 633703"/>
                  <a:gd name="connsiteX32" fmla="*/ 270763 w 874979"/>
                  <a:gd name="connsiteY32" fmla="*/ 492363 h 633703"/>
                  <a:gd name="connsiteX33" fmla="*/ 272869 w 874979"/>
                  <a:gd name="connsiteY33" fmla="*/ 466146 h 633703"/>
                  <a:gd name="connsiteX34" fmla="*/ 239225 w 874979"/>
                  <a:gd name="connsiteY34" fmla="*/ 388381 h 633703"/>
                  <a:gd name="connsiteX35" fmla="*/ 231964 w 874979"/>
                  <a:gd name="connsiteY35" fmla="*/ 370145 h 633703"/>
                  <a:gd name="connsiteX36" fmla="*/ 258126 w 874979"/>
                  <a:gd name="connsiteY36" fmla="*/ 370423 h 633703"/>
                  <a:gd name="connsiteX37" fmla="*/ 287835 w 874979"/>
                  <a:gd name="connsiteY37" fmla="*/ 395254 h 633703"/>
                  <a:gd name="connsiteX38" fmla="*/ 350302 w 874979"/>
                  <a:gd name="connsiteY38" fmla="*/ 307956 h 633703"/>
                  <a:gd name="connsiteX39" fmla="*/ 530608 w 874979"/>
                  <a:gd name="connsiteY39" fmla="*/ 200094 h 633703"/>
                  <a:gd name="connsiteX40" fmla="*/ 518525 w 874979"/>
                  <a:gd name="connsiteY40" fmla="*/ 330349 h 633703"/>
                  <a:gd name="connsiteX41" fmla="*/ 490478 w 874979"/>
                  <a:gd name="connsiteY41" fmla="*/ 337000 h 633703"/>
                  <a:gd name="connsiteX42" fmla="*/ 439208 w 874979"/>
                  <a:gd name="connsiteY42" fmla="*/ 279411 h 633703"/>
                  <a:gd name="connsiteX43" fmla="*/ 433444 w 874979"/>
                  <a:gd name="connsiteY43" fmla="*/ 389213 h 633703"/>
                  <a:gd name="connsiteX44" fmla="*/ 409942 w 874979"/>
                  <a:gd name="connsiteY44" fmla="*/ 404788 h 633703"/>
                  <a:gd name="connsiteX45" fmla="*/ 418922 w 874979"/>
                  <a:gd name="connsiteY45" fmla="*/ 272759 h 633703"/>
                  <a:gd name="connsiteX46" fmla="*/ 451125 w 874979"/>
                  <a:gd name="connsiteY46" fmla="*/ 261674 h 633703"/>
                  <a:gd name="connsiteX47" fmla="*/ 501785 w 874979"/>
                  <a:gd name="connsiteY47" fmla="*/ 319374 h 633703"/>
                  <a:gd name="connsiteX48" fmla="*/ 530608 w 874979"/>
                  <a:gd name="connsiteY48" fmla="*/ 200094 h 633703"/>
                  <a:gd name="connsiteX49" fmla="*/ 642003 w 874979"/>
                  <a:gd name="connsiteY49" fmla="*/ 152515 h 633703"/>
                  <a:gd name="connsiteX50" fmla="*/ 626054 w 874979"/>
                  <a:gd name="connsiteY50" fmla="*/ 157137 h 633703"/>
                  <a:gd name="connsiteX51" fmla="*/ 569130 w 874979"/>
                  <a:gd name="connsiteY51" fmla="*/ 238671 h 633703"/>
                  <a:gd name="connsiteX52" fmla="*/ 579717 w 874979"/>
                  <a:gd name="connsiteY52" fmla="*/ 273868 h 633703"/>
                  <a:gd name="connsiteX53" fmla="*/ 613583 w 874979"/>
                  <a:gd name="connsiteY53" fmla="*/ 268712 h 633703"/>
                  <a:gd name="connsiteX54" fmla="*/ 663523 w 874979"/>
                  <a:gd name="connsiteY54" fmla="*/ 181581 h 633703"/>
                  <a:gd name="connsiteX55" fmla="*/ 653997 w 874979"/>
                  <a:gd name="connsiteY55" fmla="*/ 155287 h 633703"/>
                  <a:gd name="connsiteX56" fmla="*/ 642003 w 874979"/>
                  <a:gd name="connsiteY56" fmla="*/ 152515 h 633703"/>
                  <a:gd name="connsiteX57" fmla="*/ 645176 w 874979"/>
                  <a:gd name="connsiteY57" fmla="*/ 131974 h 633703"/>
                  <a:gd name="connsiteX58" fmla="*/ 680927 w 874979"/>
                  <a:gd name="connsiteY58" fmla="*/ 173711 h 633703"/>
                  <a:gd name="connsiteX59" fmla="*/ 594128 w 874979"/>
                  <a:gd name="connsiteY59" fmla="*/ 291272 h 633703"/>
                  <a:gd name="connsiteX60" fmla="*/ 548067 w 874979"/>
                  <a:gd name="connsiteY60" fmla="*/ 262838 h 633703"/>
                  <a:gd name="connsiteX61" fmla="*/ 645176 w 874979"/>
                  <a:gd name="connsiteY61" fmla="*/ 131974 h 633703"/>
                  <a:gd name="connsiteX62" fmla="*/ 874979 w 874979"/>
                  <a:gd name="connsiteY62" fmla="*/ 0 h 633703"/>
                  <a:gd name="connsiteX63" fmla="*/ 831413 w 874979"/>
                  <a:gd name="connsiteY63" fmla="*/ 146716 h 633703"/>
                  <a:gd name="connsiteX64" fmla="*/ 818276 w 874979"/>
                  <a:gd name="connsiteY64" fmla="*/ 165285 h 633703"/>
                  <a:gd name="connsiteX65" fmla="*/ 806193 w 874979"/>
                  <a:gd name="connsiteY65" fmla="*/ 143723 h 633703"/>
                  <a:gd name="connsiteX66" fmla="*/ 785352 w 874979"/>
                  <a:gd name="connsiteY66" fmla="*/ 66901 h 633703"/>
                  <a:gd name="connsiteX67" fmla="*/ 750045 w 874979"/>
                  <a:gd name="connsiteY67" fmla="*/ 190892 h 633703"/>
                  <a:gd name="connsiteX68" fmla="*/ 732031 w 874979"/>
                  <a:gd name="connsiteY68" fmla="*/ 212786 h 633703"/>
                  <a:gd name="connsiteX69" fmla="*/ 719450 w 874979"/>
                  <a:gd name="connsiteY69" fmla="*/ 191890 h 633703"/>
                  <a:gd name="connsiteX70" fmla="*/ 700715 w 874979"/>
                  <a:gd name="connsiteY70" fmla="*/ 114291 h 633703"/>
                  <a:gd name="connsiteX71" fmla="*/ 707643 w 874979"/>
                  <a:gd name="connsiteY71" fmla="*/ 93562 h 633703"/>
                  <a:gd name="connsiteX72" fmla="*/ 719726 w 874979"/>
                  <a:gd name="connsiteY72" fmla="*/ 109968 h 633703"/>
                  <a:gd name="connsiteX73" fmla="*/ 736576 w 874979"/>
                  <a:gd name="connsiteY73" fmla="*/ 179086 h 633703"/>
                  <a:gd name="connsiteX74" fmla="*/ 776817 w 874979"/>
                  <a:gd name="connsiteY74" fmla="*/ 55150 h 633703"/>
                  <a:gd name="connsiteX75" fmla="*/ 794886 w 874979"/>
                  <a:gd name="connsiteY75" fmla="*/ 43954 h 633703"/>
                  <a:gd name="connsiteX76" fmla="*/ 802701 w 874979"/>
                  <a:gd name="connsiteY76" fmla="*/ 59806 h 633703"/>
                  <a:gd name="connsiteX77" fmla="*/ 821381 w 874979"/>
                  <a:gd name="connsiteY77" fmla="*/ 131585 h 633703"/>
                  <a:gd name="connsiteX78" fmla="*/ 853639 w 874979"/>
                  <a:gd name="connsiteY78" fmla="*/ 8702 h 633703"/>
                  <a:gd name="connsiteX79" fmla="*/ 874979 w 874979"/>
                  <a:gd name="connsiteY79" fmla="*/ 0 h 633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874979" h="633703">
                    <a:moveTo>
                      <a:pt x="90534" y="476123"/>
                    </a:moveTo>
                    <a:cubicBezTo>
                      <a:pt x="88144" y="473351"/>
                      <a:pt x="83336" y="473823"/>
                      <a:pt x="74052" y="477841"/>
                    </a:cubicBezTo>
                    <a:cubicBezTo>
                      <a:pt x="14578" y="508603"/>
                      <a:pt x="23169" y="497019"/>
                      <a:pt x="25996" y="551837"/>
                    </a:cubicBezTo>
                    <a:cubicBezTo>
                      <a:pt x="38467" y="544576"/>
                      <a:pt x="49941" y="537315"/>
                      <a:pt x="61969" y="530996"/>
                    </a:cubicBezTo>
                    <a:cubicBezTo>
                      <a:pt x="77488" y="522793"/>
                      <a:pt x="88906" y="510931"/>
                      <a:pt x="92509" y="493859"/>
                    </a:cubicBezTo>
                    <a:cubicBezTo>
                      <a:pt x="92897" y="484908"/>
                      <a:pt x="92925" y="478894"/>
                      <a:pt x="90534" y="476123"/>
                    </a:cubicBezTo>
                    <a:close/>
                    <a:moveTo>
                      <a:pt x="95045" y="453536"/>
                    </a:moveTo>
                    <a:cubicBezTo>
                      <a:pt x="99465" y="453064"/>
                      <a:pt x="103872" y="454174"/>
                      <a:pt x="107752" y="458441"/>
                    </a:cubicBezTo>
                    <a:cubicBezTo>
                      <a:pt x="114292" y="465647"/>
                      <a:pt x="114513" y="474515"/>
                      <a:pt x="112407" y="484326"/>
                    </a:cubicBezTo>
                    <a:cubicBezTo>
                      <a:pt x="104869" y="519467"/>
                      <a:pt x="79761" y="540529"/>
                      <a:pt x="50328" y="553777"/>
                    </a:cubicBezTo>
                    <a:cubicBezTo>
                      <a:pt x="18014" y="568243"/>
                      <a:pt x="23834" y="561315"/>
                      <a:pt x="21506" y="603550"/>
                    </a:cubicBezTo>
                    <a:cubicBezTo>
                      <a:pt x="21562" y="631430"/>
                      <a:pt x="21562" y="631430"/>
                      <a:pt x="0" y="633703"/>
                    </a:cubicBezTo>
                    <a:cubicBezTo>
                      <a:pt x="3215" y="591245"/>
                      <a:pt x="6374" y="549342"/>
                      <a:pt x="9423" y="507494"/>
                    </a:cubicBezTo>
                    <a:cubicBezTo>
                      <a:pt x="9866" y="501619"/>
                      <a:pt x="11862" y="497296"/>
                      <a:pt x="17404" y="494247"/>
                    </a:cubicBezTo>
                    <a:cubicBezTo>
                      <a:pt x="39077" y="482331"/>
                      <a:pt x="60305" y="469582"/>
                      <a:pt x="82255" y="458109"/>
                    </a:cubicBezTo>
                    <a:cubicBezTo>
                      <a:pt x="86190" y="456058"/>
                      <a:pt x="90624" y="454007"/>
                      <a:pt x="95045" y="453536"/>
                    </a:cubicBezTo>
                    <a:close/>
                    <a:moveTo>
                      <a:pt x="168111" y="428345"/>
                    </a:moveTo>
                    <a:cubicBezTo>
                      <a:pt x="160961" y="449740"/>
                      <a:pt x="153867" y="471190"/>
                      <a:pt x="145275" y="497075"/>
                    </a:cubicBezTo>
                    <a:cubicBezTo>
                      <a:pt x="200259" y="467754"/>
                      <a:pt x="196102" y="477010"/>
                      <a:pt x="168111" y="428345"/>
                    </a:cubicBezTo>
                    <a:close/>
                    <a:moveTo>
                      <a:pt x="172414" y="399958"/>
                    </a:moveTo>
                    <a:cubicBezTo>
                      <a:pt x="177327" y="397401"/>
                      <a:pt x="183299" y="400159"/>
                      <a:pt x="189895" y="415707"/>
                    </a:cubicBezTo>
                    <a:cubicBezTo>
                      <a:pt x="200869" y="440871"/>
                      <a:pt x="212453" y="465814"/>
                      <a:pt x="224980" y="490202"/>
                    </a:cubicBezTo>
                    <a:cubicBezTo>
                      <a:pt x="236953" y="513481"/>
                      <a:pt x="231854" y="511763"/>
                      <a:pt x="222431" y="516974"/>
                    </a:cubicBezTo>
                    <a:cubicBezTo>
                      <a:pt x="210791" y="523403"/>
                      <a:pt x="210791" y="523403"/>
                      <a:pt x="203031" y="500678"/>
                    </a:cubicBezTo>
                    <a:cubicBezTo>
                      <a:pt x="198930" y="485878"/>
                      <a:pt x="196823" y="483051"/>
                      <a:pt x="179529" y="493251"/>
                    </a:cubicBezTo>
                    <a:cubicBezTo>
                      <a:pt x="132416" y="521020"/>
                      <a:pt x="145276" y="501066"/>
                      <a:pt x="125211" y="553445"/>
                    </a:cubicBezTo>
                    <a:cubicBezTo>
                      <a:pt x="123381" y="572789"/>
                      <a:pt x="127816" y="572401"/>
                      <a:pt x="102097" y="578609"/>
                    </a:cubicBezTo>
                    <a:cubicBezTo>
                      <a:pt x="121941" y="525343"/>
                      <a:pt x="140287" y="467255"/>
                      <a:pt x="161294" y="416095"/>
                    </a:cubicBezTo>
                    <a:cubicBezTo>
                      <a:pt x="163650" y="410386"/>
                      <a:pt x="167502" y="402515"/>
                      <a:pt x="172414" y="399958"/>
                    </a:cubicBezTo>
                    <a:close/>
                    <a:moveTo>
                      <a:pt x="350302" y="307956"/>
                    </a:moveTo>
                    <a:cubicBezTo>
                      <a:pt x="340380" y="326080"/>
                      <a:pt x="330514" y="344150"/>
                      <a:pt x="320537" y="362219"/>
                    </a:cubicBezTo>
                    <a:cubicBezTo>
                      <a:pt x="295539" y="413157"/>
                      <a:pt x="296260" y="399356"/>
                      <a:pt x="292879" y="452123"/>
                    </a:cubicBezTo>
                    <a:cubicBezTo>
                      <a:pt x="290329" y="490922"/>
                      <a:pt x="300916" y="476511"/>
                      <a:pt x="270763" y="492363"/>
                    </a:cubicBezTo>
                    <a:cubicBezTo>
                      <a:pt x="270431" y="488927"/>
                      <a:pt x="272537" y="469416"/>
                      <a:pt x="272869" y="466146"/>
                    </a:cubicBezTo>
                    <a:cubicBezTo>
                      <a:pt x="277193" y="415928"/>
                      <a:pt x="280684" y="423466"/>
                      <a:pt x="239225" y="388381"/>
                    </a:cubicBezTo>
                    <a:cubicBezTo>
                      <a:pt x="226920" y="375633"/>
                      <a:pt x="219382" y="378737"/>
                      <a:pt x="231964" y="370145"/>
                    </a:cubicBezTo>
                    <a:cubicBezTo>
                      <a:pt x="246652" y="360113"/>
                      <a:pt x="246098" y="357785"/>
                      <a:pt x="258126" y="370423"/>
                    </a:cubicBezTo>
                    <a:cubicBezTo>
                      <a:pt x="268435" y="380067"/>
                      <a:pt x="277802" y="386996"/>
                      <a:pt x="287835" y="395254"/>
                    </a:cubicBezTo>
                    <a:cubicBezTo>
                      <a:pt x="331955" y="307956"/>
                      <a:pt x="312944" y="327799"/>
                      <a:pt x="350302" y="307956"/>
                    </a:cubicBezTo>
                    <a:close/>
                    <a:moveTo>
                      <a:pt x="530608" y="200094"/>
                    </a:moveTo>
                    <a:cubicBezTo>
                      <a:pt x="526506" y="259235"/>
                      <a:pt x="524344" y="285563"/>
                      <a:pt x="518525" y="330349"/>
                    </a:cubicBezTo>
                    <a:cubicBezTo>
                      <a:pt x="516585" y="350026"/>
                      <a:pt x="509324" y="358340"/>
                      <a:pt x="490478" y="337000"/>
                    </a:cubicBezTo>
                    <a:cubicBezTo>
                      <a:pt x="474293" y="318709"/>
                      <a:pt x="457998" y="300584"/>
                      <a:pt x="439208" y="279411"/>
                    </a:cubicBezTo>
                    <a:cubicBezTo>
                      <a:pt x="437157" y="325527"/>
                      <a:pt x="436991" y="344261"/>
                      <a:pt x="433444" y="389213"/>
                    </a:cubicBezTo>
                    <a:cubicBezTo>
                      <a:pt x="428677" y="391929"/>
                      <a:pt x="416039" y="401462"/>
                      <a:pt x="409942" y="404788"/>
                    </a:cubicBezTo>
                    <a:cubicBezTo>
                      <a:pt x="412769" y="363938"/>
                      <a:pt x="413822" y="313332"/>
                      <a:pt x="418922" y="272759"/>
                    </a:cubicBezTo>
                    <a:cubicBezTo>
                      <a:pt x="423079" y="239558"/>
                      <a:pt x="432557" y="238727"/>
                      <a:pt x="451125" y="261674"/>
                    </a:cubicBezTo>
                    <a:cubicBezTo>
                      <a:pt x="467088" y="277970"/>
                      <a:pt x="482940" y="298533"/>
                      <a:pt x="501785" y="319374"/>
                    </a:cubicBezTo>
                    <a:cubicBezTo>
                      <a:pt x="515531" y="191004"/>
                      <a:pt x="506220" y="203253"/>
                      <a:pt x="530608" y="200094"/>
                    </a:cubicBezTo>
                    <a:close/>
                    <a:moveTo>
                      <a:pt x="642003" y="152515"/>
                    </a:moveTo>
                    <a:cubicBezTo>
                      <a:pt x="637310" y="152803"/>
                      <a:pt x="631957" y="154324"/>
                      <a:pt x="626054" y="157137"/>
                    </a:cubicBezTo>
                    <a:cubicBezTo>
                      <a:pt x="600779" y="168112"/>
                      <a:pt x="572678" y="205525"/>
                      <a:pt x="569130" y="238671"/>
                    </a:cubicBezTo>
                    <a:cubicBezTo>
                      <a:pt x="570128" y="253581"/>
                      <a:pt x="566082" y="267105"/>
                      <a:pt x="579717" y="273868"/>
                    </a:cubicBezTo>
                    <a:cubicBezTo>
                      <a:pt x="591634" y="279798"/>
                      <a:pt x="603107" y="275253"/>
                      <a:pt x="613583" y="268712"/>
                    </a:cubicBezTo>
                    <a:cubicBezTo>
                      <a:pt x="640632" y="250532"/>
                      <a:pt x="661749" y="212842"/>
                      <a:pt x="663523" y="181581"/>
                    </a:cubicBezTo>
                    <a:cubicBezTo>
                      <a:pt x="663994" y="168444"/>
                      <a:pt x="660530" y="159520"/>
                      <a:pt x="653997" y="155287"/>
                    </a:cubicBezTo>
                    <a:cubicBezTo>
                      <a:pt x="650730" y="153170"/>
                      <a:pt x="646696" y="152226"/>
                      <a:pt x="642003" y="152515"/>
                    </a:cubicBezTo>
                    <a:close/>
                    <a:moveTo>
                      <a:pt x="645176" y="131974"/>
                    </a:moveTo>
                    <a:cubicBezTo>
                      <a:pt x="669121" y="127206"/>
                      <a:pt x="681592" y="141840"/>
                      <a:pt x="680927" y="173711"/>
                    </a:cubicBezTo>
                    <a:cubicBezTo>
                      <a:pt x="679930" y="222210"/>
                      <a:pt x="641795" y="273868"/>
                      <a:pt x="594128" y="291272"/>
                    </a:cubicBezTo>
                    <a:cubicBezTo>
                      <a:pt x="568076" y="300806"/>
                      <a:pt x="550561" y="289997"/>
                      <a:pt x="548067" y="262838"/>
                    </a:cubicBezTo>
                    <a:cubicBezTo>
                      <a:pt x="543466" y="213231"/>
                      <a:pt x="596622" y="141618"/>
                      <a:pt x="645176" y="131974"/>
                    </a:cubicBezTo>
                    <a:close/>
                    <a:moveTo>
                      <a:pt x="874979" y="0"/>
                    </a:moveTo>
                    <a:cubicBezTo>
                      <a:pt x="860401" y="48887"/>
                      <a:pt x="845713" y="97719"/>
                      <a:pt x="831413" y="146716"/>
                    </a:cubicBezTo>
                    <a:cubicBezTo>
                      <a:pt x="828752" y="155807"/>
                      <a:pt x="826535" y="165839"/>
                      <a:pt x="818276" y="165285"/>
                    </a:cubicBezTo>
                    <a:cubicBezTo>
                      <a:pt x="808355" y="164675"/>
                      <a:pt x="808078" y="150042"/>
                      <a:pt x="806193" y="143723"/>
                    </a:cubicBezTo>
                    <a:cubicBezTo>
                      <a:pt x="799154" y="120444"/>
                      <a:pt x="793334" y="96832"/>
                      <a:pt x="785352" y="66901"/>
                    </a:cubicBezTo>
                    <a:cubicBezTo>
                      <a:pt x="771496" y="112961"/>
                      <a:pt x="761020" y="151594"/>
                      <a:pt x="750045" y="190892"/>
                    </a:cubicBezTo>
                    <a:cubicBezTo>
                      <a:pt x="746997" y="201867"/>
                      <a:pt x="742341" y="213008"/>
                      <a:pt x="732031" y="212786"/>
                    </a:cubicBezTo>
                    <a:cubicBezTo>
                      <a:pt x="723607" y="212620"/>
                      <a:pt x="722886" y="206856"/>
                      <a:pt x="719450" y="191890"/>
                    </a:cubicBezTo>
                    <a:cubicBezTo>
                      <a:pt x="713407" y="165950"/>
                      <a:pt x="708142" y="139843"/>
                      <a:pt x="700715" y="114291"/>
                    </a:cubicBezTo>
                    <a:cubicBezTo>
                      <a:pt x="697057" y="99049"/>
                      <a:pt x="696336" y="95834"/>
                      <a:pt x="707643" y="93562"/>
                    </a:cubicBezTo>
                    <a:cubicBezTo>
                      <a:pt x="719172" y="89460"/>
                      <a:pt x="716955" y="94448"/>
                      <a:pt x="719726" y="109968"/>
                    </a:cubicBezTo>
                    <a:cubicBezTo>
                      <a:pt x="725158" y="132084"/>
                      <a:pt x="728317" y="151261"/>
                      <a:pt x="736576" y="179086"/>
                    </a:cubicBezTo>
                    <a:cubicBezTo>
                      <a:pt x="746831" y="145053"/>
                      <a:pt x="773768" y="61358"/>
                      <a:pt x="776817" y="55150"/>
                    </a:cubicBezTo>
                    <a:cubicBezTo>
                      <a:pt x="781583" y="45395"/>
                      <a:pt x="788733" y="43898"/>
                      <a:pt x="794886" y="43954"/>
                    </a:cubicBezTo>
                    <a:cubicBezTo>
                      <a:pt x="801371" y="43954"/>
                      <a:pt x="801149" y="53654"/>
                      <a:pt x="802701" y="59806"/>
                    </a:cubicBezTo>
                    <a:cubicBezTo>
                      <a:pt x="808687" y="83751"/>
                      <a:pt x="815062" y="107529"/>
                      <a:pt x="821381" y="131585"/>
                    </a:cubicBezTo>
                    <a:cubicBezTo>
                      <a:pt x="835182" y="81035"/>
                      <a:pt x="837177" y="71002"/>
                      <a:pt x="853639" y="8702"/>
                    </a:cubicBezTo>
                    <a:cubicBezTo>
                      <a:pt x="856022" y="9533"/>
                      <a:pt x="868438" y="2327"/>
                      <a:pt x="874979" y="0"/>
                    </a:cubicBezTo>
                    <a:close/>
                  </a:path>
                </a:pathLst>
              </a:custGeom>
              <a:solidFill>
                <a:srgbClr val="78CAD6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EC9F44B-E767-46B4-8B95-03EA3443372F}"/>
                </a:ext>
              </a:extLst>
            </p:cNvPr>
            <p:cNvGrpSpPr/>
            <p:nvPr/>
          </p:nvGrpSpPr>
          <p:grpSpPr>
            <a:xfrm>
              <a:off x="3596946" y="3600028"/>
              <a:ext cx="951435" cy="1466334"/>
              <a:chOff x="8528019" y="3832651"/>
              <a:chExt cx="865737" cy="1334258"/>
            </a:xfrm>
          </p:grpSpPr>
          <p:sp>
            <p:nvSpPr>
              <p:cNvPr id="32" name="Graphic 454">
                <a:extLst>
                  <a:ext uri="{FF2B5EF4-FFF2-40B4-BE49-F238E27FC236}">
                    <a16:creationId xmlns:a16="http://schemas.microsoft.com/office/drawing/2014/main" id="{FD8FFE81-3FD5-44A8-96B0-F417077E072B}"/>
                  </a:ext>
                </a:extLst>
              </p:cNvPr>
              <p:cNvSpPr/>
              <p:nvPr/>
            </p:nvSpPr>
            <p:spPr>
              <a:xfrm>
                <a:off x="8670743" y="3912822"/>
                <a:ext cx="723013" cy="1254087"/>
              </a:xfrm>
              <a:custGeom>
                <a:avLst/>
                <a:gdLst>
                  <a:gd name="connsiteX0" fmla="*/ 539104 w 1220432"/>
                  <a:gd name="connsiteY0" fmla="*/ 2108484 h 2116874"/>
                  <a:gd name="connsiteX1" fmla="*/ 127156 w 1220432"/>
                  <a:gd name="connsiteY1" fmla="*/ 1975535 h 2116874"/>
                  <a:gd name="connsiteX2" fmla="*/ 7 w 1220432"/>
                  <a:gd name="connsiteY2" fmla="*/ 1741820 h 2116874"/>
                  <a:gd name="connsiteX3" fmla="*/ 7 w 1220432"/>
                  <a:gd name="connsiteY3" fmla="*/ 742030 h 2116874"/>
                  <a:gd name="connsiteX4" fmla="*/ 34625 w 1220432"/>
                  <a:gd name="connsiteY4" fmla="*/ 677754 h 2116874"/>
                  <a:gd name="connsiteX5" fmla="*/ 530777 w 1220432"/>
                  <a:gd name="connsiteY5" fmla="*/ 158211 h 2116874"/>
                  <a:gd name="connsiteX6" fmla="*/ 594024 w 1220432"/>
                  <a:gd name="connsiteY6" fmla="*/ 34056 h 2116874"/>
                  <a:gd name="connsiteX7" fmla="*/ 644172 w 1220432"/>
                  <a:gd name="connsiteY7" fmla="*/ 13473 h 2116874"/>
                  <a:gd name="connsiteX8" fmla="*/ 1184205 w 1220432"/>
                  <a:gd name="connsiteY8" fmla="*/ 14970 h 2116874"/>
                  <a:gd name="connsiteX9" fmla="*/ 1212835 w 1220432"/>
                  <a:gd name="connsiteY9" fmla="*/ 0 h 2116874"/>
                  <a:gd name="connsiteX10" fmla="*/ 1220413 w 1220432"/>
                  <a:gd name="connsiteY10" fmla="*/ 917550 h 2116874"/>
                  <a:gd name="connsiteX11" fmla="*/ 1111696 w 1220432"/>
                  <a:gd name="connsiteY11" fmla="*/ 1491264 h 2116874"/>
                  <a:gd name="connsiteX12" fmla="*/ 620689 w 1220432"/>
                  <a:gd name="connsiteY12" fmla="*/ 2107081 h 2116874"/>
                  <a:gd name="connsiteX13" fmla="*/ 539104 w 1220432"/>
                  <a:gd name="connsiteY13" fmla="*/ 2108484 h 2116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20432" h="2116874">
                    <a:moveTo>
                      <a:pt x="539104" y="2108484"/>
                    </a:moveTo>
                    <a:cubicBezTo>
                      <a:pt x="394646" y="2086123"/>
                      <a:pt x="251872" y="2058804"/>
                      <a:pt x="127156" y="1975535"/>
                    </a:cubicBezTo>
                    <a:cubicBezTo>
                      <a:pt x="43981" y="1920053"/>
                      <a:pt x="-648" y="1845859"/>
                      <a:pt x="7" y="1741820"/>
                    </a:cubicBezTo>
                    <a:cubicBezTo>
                      <a:pt x="2252" y="1408557"/>
                      <a:pt x="1317" y="1075293"/>
                      <a:pt x="7" y="742030"/>
                    </a:cubicBezTo>
                    <a:cubicBezTo>
                      <a:pt x="-87" y="711249"/>
                      <a:pt x="11515" y="694969"/>
                      <a:pt x="34625" y="677754"/>
                    </a:cubicBezTo>
                    <a:cubicBezTo>
                      <a:pt x="229511" y="532922"/>
                      <a:pt x="403254" y="367413"/>
                      <a:pt x="530777" y="158211"/>
                    </a:cubicBezTo>
                    <a:cubicBezTo>
                      <a:pt x="554916" y="118635"/>
                      <a:pt x="577090" y="77094"/>
                      <a:pt x="594024" y="34056"/>
                    </a:cubicBezTo>
                    <a:cubicBezTo>
                      <a:pt x="605625" y="4397"/>
                      <a:pt x="617227" y="3555"/>
                      <a:pt x="644172" y="13473"/>
                    </a:cubicBezTo>
                    <a:cubicBezTo>
                      <a:pt x="823715" y="79246"/>
                      <a:pt x="1004101" y="86544"/>
                      <a:pt x="1184205" y="14970"/>
                    </a:cubicBezTo>
                    <a:cubicBezTo>
                      <a:pt x="1194123" y="11040"/>
                      <a:pt x="1203291" y="5052"/>
                      <a:pt x="1212835" y="0"/>
                    </a:cubicBezTo>
                    <a:cubicBezTo>
                      <a:pt x="1212835" y="196103"/>
                      <a:pt x="1220881" y="622272"/>
                      <a:pt x="1220413" y="917550"/>
                    </a:cubicBezTo>
                    <a:cubicBezTo>
                      <a:pt x="1220787" y="1124038"/>
                      <a:pt x="1187105" y="1309289"/>
                      <a:pt x="1111696" y="1491264"/>
                    </a:cubicBezTo>
                    <a:cubicBezTo>
                      <a:pt x="1015796" y="1775689"/>
                      <a:pt x="942350" y="1840339"/>
                      <a:pt x="620689" y="2107081"/>
                    </a:cubicBezTo>
                    <a:cubicBezTo>
                      <a:pt x="594679" y="2123828"/>
                      <a:pt x="576154" y="2115501"/>
                      <a:pt x="539104" y="2108484"/>
                    </a:cubicBezTo>
                    <a:close/>
                  </a:path>
                </a:pathLst>
              </a:custGeom>
              <a:solidFill>
                <a:srgbClr val="73CCD7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Graphic 454">
                <a:extLst>
                  <a:ext uri="{FF2B5EF4-FFF2-40B4-BE49-F238E27FC236}">
                    <a16:creationId xmlns:a16="http://schemas.microsoft.com/office/drawing/2014/main" id="{711BB998-BD69-44BB-B56C-AC6BB22C0046}"/>
                  </a:ext>
                </a:extLst>
              </p:cNvPr>
              <p:cNvSpPr/>
              <p:nvPr/>
            </p:nvSpPr>
            <p:spPr>
              <a:xfrm>
                <a:off x="8528019" y="3832651"/>
                <a:ext cx="861180" cy="1247088"/>
              </a:xfrm>
              <a:custGeom>
                <a:avLst/>
                <a:gdLst>
                  <a:gd name="connsiteX0" fmla="*/ 1282252 w 1453655"/>
                  <a:gd name="connsiteY0" fmla="*/ 57953 h 2105061"/>
                  <a:gd name="connsiteX1" fmla="*/ 1003348 w 1453655"/>
                  <a:gd name="connsiteY1" fmla="*/ 65812 h 2105061"/>
                  <a:gd name="connsiteX2" fmla="*/ 677569 w 1453655"/>
                  <a:gd name="connsiteY2" fmla="*/ 7804 h 2105061"/>
                  <a:gd name="connsiteX3" fmla="*/ 591868 w 1453655"/>
                  <a:gd name="connsiteY3" fmla="*/ 44012 h 2105061"/>
                  <a:gd name="connsiteX4" fmla="*/ 543964 w 1453655"/>
                  <a:gd name="connsiteY4" fmla="*/ 134953 h 2105061"/>
                  <a:gd name="connsiteX5" fmla="*/ 63437 w 1453655"/>
                  <a:gd name="connsiteY5" fmla="*/ 651970 h 2105061"/>
                  <a:gd name="connsiteX6" fmla="*/ 3 w 1453655"/>
                  <a:gd name="connsiteY6" fmla="*/ 778370 h 2105061"/>
                  <a:gd name="connsiteX7" fmla="*/ 751 w 1453655"/>
                  <a:gd name="connsiteY7" fmla="*/ 1750934 h 2105061"/>
                  <a:gd name="connsiteX8" fmla="*/ 14224 w 1453655"/>
                  <a:gd name="connsiteY8" fmla="*/ 1847582 h 2105061"/>
                  <a:gd name="connsiteX9" fmla="*/ 359557 w 1453655"/>
                  <a:gd name="connsiteY9" fmla="*/ 2105061 h 2105061"/>
                  <a:gd name="connsiteX10" fmla="*/ 249810 w 1453655"/>
                  <a:gd name="connsiteY10" fmla="*/ 1905870 h 2105061"/>
                  <a:gd name="connsiteX11" fmla="*/ 249810 w 1453655"/>
                  <a:gd name="connsiteY11" fmla="*/ 886901 h 2105061"/>
                  <a:gd name="connsiteX12" fmla="*/ 283118 w 1453655"/>
                  <a:gd name="connsiteY12" fmla="*/ 820192 h 2105061"/>
                  <a:gd name="connsiteX13" fmla="*/ 588406 w 1453655"/>
                  <a:gd name="connsiteY13" fmla="*/ 551766 h 2105061"/>
                  <a:gd name="connsiteX14" fmla="*/ 836061 w 1453655"/>
                  <a:gd name="connsiteY14" fmla="*/ 195861 h 2105061"/>
                  <a:gd name="connsiteX15" fmla="*/ 910068 w 1453655"/>
                  <a:gd name="connsiteY15" fmla="*/ 165641 h 2105061"/>
                  <a:gd name="connsiteX16" fmla="*/ 953199 w 1453655"/>
                  <a:gd name="connsiteY16" fmla="*/ 178085 h 2105061"/>
                  <a:gd name="connsiteX17" fmla="*/ 1376842 w 1453655"/>
                  <a:gd name="connsiteY17" fmla="*/ 175465 h 2105061"/>
                  <a:gd name="connsiteX18" fmla="*/ 1453656 w 1453655"/>
                  <a:gd name="connsiteY18" fmla="*/ 135327 h 2105061"/>
                  <a:gd name="connsiteX19" fmla="*/ 1334366 w 1453655"/>
                  <a:gd name="connsiteY19" fmla="*/ 64034 h 2105061"/>
                  <a:gd name="connsiteX20" fmla="*/ 1282252 w 1453655"/>
                  <a:gd name="connsiteY20" fmla="*/ 57953 h 2105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53655" h="2105061">
                    <a:moveTo>
                      <a:pt x="1282252" y="57953"/>
                    </a:moveTo>
                    <a:cubicBezTo>
                      <a:pt x="1282252" y="57953"/>
                      <a:pt x="1070898" y="69367"/>
                      <a:pt x="1003348" y="65812"/>
                    </a:cubicBezTo>
                    <a:cubicBezTo>
                      <a:pt x="902489" y="60572"/>
                      <a:pt x="773282" y="38118"/>
                      <a:pt x="677569" y="7804"/>
                    </a:cubicBezTo>
                    <a:cubicBezTo>
                      <a:pt x="627982" y="-7914"/>
                      <a:pt x="615258" y="-1833"/>
                      <a:pt x="591868" y="44012"/>
                    </a:cubicBezTo>
                    <a:cubicBezTo>
                      <a:pt x="576337" y="74513"/>
                      <a:pt x="561367" y="105388"/>
                      <a:pt x="543964" y="134953"/>
                    </a:cubicBezTo>
                    <a:cubicBezTo>
                      <a:pt x="421961" y="342845"/>
                      <a:pt x="251587" y="506015"/>
                      <a:pt x="63437" y="651970"/>
                    </a:cubicBezTo>
                    <a:cubicBezTo>
                      <a:pt x="20118" y="685558"/>
                      <a:pt x="-278" y="722889"/>
                      <a:pt x="3" y="778370"/>
                    </a:cubicBezTo>
                    <a:cubicBezTo>
                      <a:pt x="1593" y="1102558"/>
                      <a:pt x="751" y="1426746"/>
                      <a:pt x="751" y="1750934"/>
                    </a:cubicBezTo>
                    <a:cubicBezTo>
                      <a:pt x="751" y="1783867"/>
                      <a:pt x="751" y="1817268"/>
                      <a:pt x="14224" y="1847582"/>
                    </a:cubicBezTo>
                    <a:cubicBezTo>
                      <a:pt x="48093" y="1923553"/>
                      <a:pt x="359557" y="2105061"/>
                      <a:pt x="359557" y="2105061"/>
                    </a:cubicBezTo>
                    <a:cubicBezTo>
                      <a:pt x="312121" y="2060433"/>
                      <a:pt x="250090" y="2009535"/>
                      <a:pt x="249810" y="1905870"/>
                    </a:cubicBezTo>
                    <a:cubicBezTo>
                      <a:pt x="248968" y="1567929"/>
                      <a:pt x="250184" y="1224842"/>
                      <a:pt x="249810" y="886901"/>
                    </a:cubicBezTo>
                    <a:cubicBezTo>
                      <a:pt x="249810" y="857897"/>
                      <a:pt x="259259" y="837688"/>
                      <a:pt x="283118" y="820192"/>
                    </a:cubicBezTo>
                    <a:cubicBezTo>
                      <a:pt x="392771" y="740104"/>
                      <a:pt x="495126" y="650285"/>
                      <a:pt x="588406" y="551766"/>
                    </a:cubicBezTo>
                    <a:cubicBezTo>
                      <a:pt x="683090" y="451750"/>
                      <a:pt x="774779" y="319549"/>
                      <a:pt x="836061" y="195861"/>
                    </a:cubicBezTo>
                    <a:cubicBezTo>
                      <a:pt x="863194" y="141128"/>
                      <a:pt x="852622" y="148426"/>
                      <a:pt x="910068" y="165641"/>
                    </a:cubicBezTo>
                    <a:cubicBezTo>
                      <a:pt x="917553" y="167886"/>
                      <a:pt x="945714" y="176026"/>
                      <a:pt x="953199" y="178085"/>
                    </a:cubicBezTo>
                    <a:cubicBezTo>
                      <a:pt x="1105329" y="220093"/>
                      <a:pt x="1226210" y="228420"/>
                      <a:pt x="1376842" y="175465"/>
                    </a:cubicBezTo>
                    <a:cubicBezTo>
                      <a:pt x="1400794" y="167044"/>
                      <a:pt x="1414828" y="162086"/>
                      <a:pt x="1453656" y="135327"/>
                    </a:cubicBezTo>
                    <a:cubicBezTo>
                      <a:pt x="1413986" y="111282"/>
                      <a:pt x="1375813" y="84337"/>
                      <a:pt x="1334366" y="64034"/>
                    </a:cubicBezTo>
                    <a:cubicBezTo>
                      <a:pt x="1316964" y="55427"/>
                      <a:pt x="1310976" y="57485"/>
                      <a:pt x="1282252" y="57953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Graphic 454">
                <a:extLst>
                  <a:ext uri="{FF2B5EF4-FFF2-40B4-BE49-F238E27FC236}">
                    <a16:creationId xmlns:a16="http://schemas.microsoft.com/office/drawing/2014/main" id="{09E74D22-7A0E-483A-B515-00EFDC5C1D91}"/>
                  </a:ext>
                </a:extLst>
              </p:cNvPr>
              <p:cNvSpPr/>
              <p:nvPr/>
            </p:nvSpPr>
            <p:spPr>
              <a:xfrm>
                <a:off x="8810475" y="4155076"/>
                <a:ext cx="484365" cy="728939"/>
              </a:xfrm>
              <a:custGeom>
                <a:avLst/>
                <a:gdLst>
                  <a:gd name="connsiteX0" fmla="*/ 811741 w 817599"/>
                  <a:gd name="connsiteY0" fmla="*/ 19027 h 1230435"/>
                  <a:gd name="connsiteX1" fmla="*/ 671681 w 817599"/>
                  <a:gd name="connsiteY1" fmla="*/ 544276 h 1230435"/>
                  <a:gd name="connsiteX2" fmla="*/ 291824 w 817599"/>
                  <a:gd name="connsiteY2" fmla="*/ 1202383 h 1230435"/>
                  <a:gd name="connsiteX3" fmla="*/ 234004 w 817599"/>
                  <a:gd name="connsiteY3" fmla="*/ 1219504 h 1230435"/>
                  <a:gd name="connsiteX4" fmla="*/ 29012 w 817599"/>
                  <a:gd name="connsiteY4" fmla="*/ 1099092 h 1230435"/>
                  <a:gd name="connsiteX5" fmla="*/ 8 w 817599"/>
                  <a:gd name="connsiteY5" fmla="*/ 1056896 h 1230435"/>
                  <a:gd name="connsiteX6" fmla="*/ 570 w 817599"/>
                  <a:gd name="connsiteY6" fmla="*/ 769384 h 1230435"/>
                  <a:gd name="connsiteX7" fmla="*/ 232881 w 817599"/>
                  <a:gd name="connsiteY7" fmla="*/ 905047 h 1230435"/>
                  <a:gd name="connsiteX8" fmla="*/ 292011 w 817599"/>
                  <a:gd name="connsiteY8" fmla="*/ 888393 h 1230435"/>
                  <a:gd name="connsiteX9" fmla="*/ 803508 w 817599"/>
                  <a:gd name="connsiteY9" fmla="*/ 1624 h 1230435"/>
                  <a:gd name="connsiteX10" fmla="*/ 811741 w 817599"/>
                  <a:gd name="connsiteY10" fmla="*/ 19027 h 1230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7599" h="1230435">
                    <a:moveTo>
                      <a:pt x="811741" y="19027"/>
                    </a:moveTo>
                    <a:cubicBezTo>
                      <a:pt x="836348" y="213259"/>
                      <a:pt x="782270" y="350232"/>
                      <a:pt x="671681" y="544276"/>
                    </a:cubicBezTo>
                    <a:cubicBezTo>
                      <a:pt x="539012" y="773594"/>
                      <a:pt x="424774" y="970071"/>
                      <a:pt x="291824" y="1202383"/>
                    </a:cubicBezTo>
                    <a:cubicBezTo>
                      <a:pt x="275638" y="1231012"/>
                      <a:pt x="265066" y="1239526"/>
                      <a:pt x="234004" y="1219504"/>
                    </a:cubicBezTo>
                    <a:cubicBezTo>
                      <a:pt x="167388" y="1176747"/>
                      <a:pt x="97779" y="1138574"/>
                      <a:pt x="29012" y="1099092"/>
                    </a:cubicBezTo>
                    <a:cubicBezTo>
                      <a:pt x="12078" y="1089361"/>
                      <a:pt x="-366" y="1080380"/>
                      <a:pt x="8" y="1056896"/>
                    </a:cubicBezTo>
                    <a:cubicBezTo>
                      <a:pt x="1412" y="963616"/>
                      <a:pt x="570" y="870242"/>
                      <a:pt x="570" y="769384"/>
                    </a:cubicBezTo>
                    <a:cubicBezTo>
                      <a:pt x="81406" y="816258"/>
                      <a:pt x="158406" y="858641"/>
                      <a:pt x="232881" y="905047"/>
                    </a:cubicBezTo>
                    <a:cubicBezTo>
                      <a:pt x="263288" y="924040"/>
                      <a:pt x="274703" y="918800"/>
                      <a:pt x="292011" y="888393"/>
                    </a:cubicBezTo>
                    <a:cubicBezTo>
                      <a:pt x="451532" y="609021"/>
                      <a:pt x="793590" y="18465"/>
                      <a:pt x="803508" y="1624"/>
                    </a:cubicBezTo>
                    <a:cubicBezTo>
                      <a:pt x="805473" y="-1557"/>
                      <a:pt x="808653" y="-2024"/>
                      <a:pt x="811741" y="19027"/>
                    </a:cubicBezTo>
                    <a:close/>
                  </a:path>
                </a:pathLst>
              </a:custGeom>
              <a:solidFill>
                <a:srgbClr val="35469D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6">
              <a:extLst>
                <a:ext uri="{FF2B5EF4-FFF2-40B4-BE49-F238E27FC236}">
                  <a16:creationId xmlns:a16="http://schemas.microsoft.com/office/drawing/2014/main" id="{1D3BEDE4-4A86-4659-B522-0EC26E7FFBFE}"/>
                </a:ext>
              </a:extLst>
            </p:cNvPr>
            <p:cNvSpPr/>
            <p:nvPr/>
          </p:nvSpPr>
          <p:spPr>
            <a:xfrm>
              <a:off x="2543397" y="3529455"/>
              <a:ext cx="709682" cy="955830"/>
            </a:xfrm>
            <a:custGeom>
              <a:avLst/>
              <a:gdLst>
                <a:gd name="connsiteX0" fmla="*/ 124192 w 645759"/>
                <a:gd name="connsiteY0" fmla="*/ 636641 h 869736"/>
                <a:gd name="connsiteX1" fmla="*/ 133061 w 645759"/>
                <a:gd name="connsiteY1" fmla="*/ 651329 h 869736"/>
                <a:gd name="connsiteX2" fmla="*/ 133005 w 645759"/>
                <a:gd name="connsiteY2" fmla="*/ 739680 h 869736"/>
                <a:gd name="connsiteX3" fmla="*/ 178512 w 645759"/>
                <a:gd name="connsiteY3" fmla="*/ 850259 h 869736"/>
                <a:gd name="connsiteX4" fmla="*/ 184165 w 645759"/>
                <a:gd name="connsiteY4" fmla="*/ 865778 h 869736"/>
                <a:gd name="connsiteX5" fmla="*/ 165930 w 645759"/>
                <a:gd name="connsiteY5" fmla="*/ 862064 h 869736"/>
                <a:gd name="connsiteX6" fmla="*/ 117375 w 645759"/>
                <a:gd name="connsiteY6" fmla="*/ 766563 h 869736"/>
                <a:gd name="connsiteX7" fmla="*/ 115657 w 645759"/>
                <a:gd name="connsiteY7" fmla="*/ 650719 h 869736"/>
                <a:gd name="connsiteX8" fmla="*/ 124192 w 645759"/>
                <a:gd name="connsiteY8" fmla="*/ 636641 h 869736"/>
                <a:gd name="connsiteX9" fmla="*/ 227953 w 645759"/>
                <a:gd name="connsiteY9" fmla="*/ 543245 h 869736"/>
                <a:gd name="connsiteX10" fmla="*/ 238373 w 645759"/>
                <a:gd name="connsiteY10" fmla="*/ 555883 h 869736"/>
                <a:gd name="connsiteX11" fmla="*/ 238263 w 645759"/>
                <a:gd name="connsiteY11" fmla="*/ 605435 h 869736"/>
                <a:gd name="connsiteX12" fmla="*/ 244138 w 645759"/>
                <a:gd name="connsiteY12" fmla="*/ 668345 h 869736"/>
                <a:gd name="connsiteX13" fmla="*/ 319630 w 645759"/>
                <a:gd name="connsiteY13" fmla="*/ 712355 h 869736"/>
                <a:gd name="connsiteX14" fmla="*/ 391132 w 645759"/>
                <a:gd name="connsiteY14" fmla="*/ 678876 h 869736"/>
                <a:gd name="connsiteX15" fmla="*/ 409313 w 645759"/>
                <a:gd name="connsiteY15" fmla="*/ 676770 h 869736"/>
                <a:gd name="connsiteX16" fmla="*/ 401940 w 645759"/>
                <a:gd name="connsiteY16" fmla="*/ 692068 h 869736"/>
                <a:gd name="connsiteX17" fmla="*/ 309432 w 645759"/>
                <a:gd name="connsiteY17" fmla="*/ 730978 h 869736"/>
                <a:gd name="connsiteX18" fmla="*/ 222965 w 645759"/>
                <a:gd name="connsiteY18" fmla="*/ 655597 h 869736"/>
                <a:gd name="connsiteX19" fmla="*/ 221302 w 645759"/>
                <a:gd name="connsiteY19" fmla="*/ 556326 h 869736"/>
                <a:gd name="connsiteX20" fmla="*/ 227953 w 645759"/>
                <a:gd name="connsiteY20" fmla="*/ 543245 h 869736"/>
                <a:gd name="connsiteX21" fmla="*/ 291917 w 645759"/>
                <a:gd name="connsiteY21" fmla="*/ 493804 h 869736"/>
                <a:gd name="connsiteX22" fmla="*/ 299567 w 645759"/>
                <a:gd name="connsiteY22" fmla="*/ 503781 h 869736"/>
                <a:gd name="connsiteX23" fmla="*/ 300176 w 645759"/>
                <a:gd name="connsiteY23" fmla="*/ 597675 h 869736"/>
                <a:gd name="connsiteX24" fmla="*/ 292582 w 645759"/>
                <a:gd name="connsiteY24" fmla="*/ 609703 h 869736"/>
                <a:gd name="connsiteX25" fmla="*/ 283770 w 645759"/>
                <a:gd name="connsiteY25" fmla="*/ 600780 h 869736"/>
                <a:gd name="connsiteX26" fmla="*/ 283104 w 645759"/>
                <a:gd name="connsiteY26" fmla="*/ 501397 h 869736"/>
                <a:gd name="connsiteX27" fmla="*/ 291917 w 645759"/>
                <a:gd name="connsiteY27" fmla="*/ 493804 h 869736"/>
                <a:gd name="connsiteX28" fmla="*/ 184054 w 645759"/>
                <a:gd name="connsiteY28" fmla="*/ 456225 h 869736"/>
                <a:gd name="connsiteX29" fmla="*/ 186660 w 645759"/>
                <a:gd name="connsiteY29" fmla="*/ 477120 h 869736"/>
                <a:gd name="connsiteX30" fmla="*/ 180008 w 645759"/>
                <a:gd name="connsiteY30" fmla="*/ 713519 h 869736"/>
                <a:gd name="connsiteX31" fmla="*/ 318688 w 645759"/>
                <a:gd name="connsiteY31" fmla="*/ 790064 h 869736"/>
                <a:gd name="connsiteX32" fmla="*/ 481424 w 645759"/>
                <a:gd name="connsiteY32" fmla="*/ 650775 h 869736"/>
                <a:gd name="connsiteX33" fmla="*/ 525821 w 645759"/>
                <a:gd name="connsiteY33" fmla="*/ 559264 h 869736"/>
                <a:gd name="connsiteX34" fmla="*/ 539068 w 645759"/>
                <a:gd name="connsiteY34" fmla="*/ 545906 h 869736"/>
                <a:gd name="connsiteX35" fmla="*/ 541728 w 645759"/>
                <a:gd name="connsiteY35" fmla="*/ 565140 h 869736"/>
                <a:gd name="connsiteX36" fmla="*/ 360591 w 645759"/>
                <a:gd name="connsiteY36" fmla="*/ 790452 h 869736"/>
                <a:gd name="connsiteX37" fmla="*/ 301339 w 645759"/>
                <a:gd name="connsiteY37" fmla="*/ 812124 h 869736"/>
                <a:gd name="connsiteX38" fmla="*/ 161163 w 645759"/>
                <a:gd name="connsiteY38" fmla="*/ 712023 h 869736"/>
                <a:gd name="connsiteX39" fmla="*/ 157893 w 645759"/>
                <a:gd name="connsiteY39" fmla="*/ 612586 h 869736"/>
                <a:gd name="connsiteX40" fmla="*/ 170752 w 645759"/>
                <a:gd name="connsiteY40" fmla="*/ 473074 h 869736"/>
                <a:gd name="connsiteX41" fmla="*/ 184054 w 645759"/>
                <a:gd name="connsiteY41" fmla="*/ 456225 h 869736"/>
                <a:gd name="connsiteX42" fmla="*/ 348896 w 645759"/>
                <a:gd name="connsiteY42" fmla="*/ 316768 h 869736"/>
                <a:gd name="connsiteX43" fmla="*/ 359094 w 645759"/>
                <a:gd name="connsiteY43" fmla="*/ 322532 h 869736"/>
                <a:gd name="connsiteX44" fmla="*/ 347233 w 645759"/>
                <a:gd name="connsiteY44" fmla="*/ 337886 h 869736"/>
                <a:gd name="connsiteX45" fmla="*/ 237708 w 645759"/>
                <a:gd name="connsiteY45" fmla="*/ 502284 h 869736"/>
                <a:gd name="connsiteX46" fmla="*/ 230558 w 645759"/>
                <a:gd name="connsiteY46" fmla="*/ 519024 h 869736"/>
                <a:gd name="connsiteX47" fmla="*/ 219639 w 645759"/>
                <a:gd name="connsiteY47" fmla="*/ 499846 h 869736"/>
                <a:gd name="connsiteX48" fmla="*/ 337865 w 645759"/>
                <a:gd name="connsiteY48" fmla="*/ 322311 h 869736"/>
                <a:gd name="connsiteX49" fmla="*/ 348896 w 645759"/>
                <a:gd name="connsiteY49" fmla="*/ 316768 h 869736"/>
                <a:gd name="connsiteX50" fmla="*/ 387245 w 645759"/>
                <a:gd name="connsiteY50" fmla="*/ 306334 h 869736"/>
                <a:gd name="connsiteX51" fmla="*/ 400001 w 645759"/>
                <a:gd name="connsiteY51" fmla="*/ 306791 h 869736"/>
                <a:gd name="connsiteX52" fmla="*/ 465794 w 645759"/>
                <a:gd name="connsiteY52" fmla="*/ 386496 h 869736"/>
                <a:gd name="connsiteX53" fmla="*/ 465959 w 645759"/>
                <a:gd name="connsiteY53" fmla="*/ 450792 h 869736"/>
                <a:gd name="connsiteX54" fmla="*/ 433368 w 645759"/>
                <a:gd name="connsiteY54" fmla="*/ 583652 h 869736"/>
                <a:gd name="connsiteX55" fmla="*/ 342799 w 645759"/>
                <a:gd name="connsiteY55" fmla="*/ 645398 h 869736"/>
                <a:gd name="connsiteX56" fmla="*/ 313201 w 645759"/>
                <a:gd name="connsiteY56" fmla="*/ 641020 h 869736"/>
                <a:gd name="connsiteX57" fmla="*/ 307326 w 645759"/>
                <a:gd name="connsiteY57" fmla="*/ 632816 h 869736"/>
                <a:gd name="connsiteX58" fmla="*/ 317302 w 645759"/>
                <a:gd name="connsiteY58" fmla="*/ 626553 h 869736"/>
                <a:gd name="connsiteX59" fmla="*/ 398726 w 645759"/>
                <a:gd name="connsiteY59" fmla="*/ 597786 h 869736"/>
                <a:gd name="connsiteX60" fmla="*/ 448223 w 645759"/>
                <a:gd name="connsiteY60" fmla="*/ 495744 h 869736"/>
                <a:gd name="connsiteX61" fmla="*/ 448500 w 645759"/>
                <a:gd name="connsiteY61" fmla="*/ 387992 h 869736"/>
                <a:gd name="connsiteX62" fmla="*/ 396176 w 645759"/>
                <a:gd name="connsiteY62" fmla="*/ 324528 h 869736"/>
                <a:gd name="connsiteX63" fmla="*/ 379603 w 645759"/>
                <a:gd name="connsiteY63" fmla="*/ 314606 h 869736"/>
                <a:gd name="connsiteX64" fmla="*/ 387245 w 645759"/>
                <a:gd name="connsiteY64" fmla="*/ 306334 h 869736"/>
                <a:gd name="connsiteX65" fmla="*/ 496168 w 645759"/>
                <a:gd name="connsiteY65" fmla="*/ 302192 h 869736"/>
                <a:gd name="connsiteX66" fmla="*/ 509637 w 645759"/>
                <a:gd name="connsiteY66" fmla="*/ 315162 h 869736"/>
                <a:gd name="connsiteX67" fmla="*/ 515346 w 645759"/>
                <a:gd name="connsiteY67" fmla="*/ 419476 h 869736"/>
                <a:gd name="connsiteX68" fmla="*/ 453045 w 645759"/>
                <a:gd name="connsiteY68" fmla="*/ 639912 h 869736"/>
                <a:gd name="connsiteX69" fmla="*/ 442625 w 645759"/>
                <a:gd name="connsiteY69" fmla="*/ 652826 h 869736"/>
                <a:gd name="connsiteX70" fmla="*/ 424777 w 645759"/>
                <a:gd name="connsiteY70" fmla="*/ 659533 h 869736"/>
                <a:gd name="connsiteX71" fmla="*/ 429766 w 645759"/>
                <a:gd name="connsiteY71" fmla="*/ 641076 h 869736"/>
                <a:gd name="connsiteX72" fmla="*/ 499161 w 645759"/>
                <a:gd name="connsiteY72" fmla="*/ 425961 h 869736"/>
                <a:gd name="connsiteX73" fmla="*/ 492399 w 645759"/>
                <a:gd name="connsiteY73" fmla="*/ 318653 h 869736"/>
                <a:gd name="connsiteX74" fmla="*/ 496168 w 645759"/>
                <a:gd name="connsiteY74" fmla="*/ 302192 h 869736"/>
                <a:gd name="connsiteX75" fmla="*/ 94317 w 645759"/>
                <a:gd name="connsiteY75" fmla="*/ 268602 h 869736"/>
                <a:gd name="connsiteX76" fmla="*/ 94816 w 645759"/>
                <a:gd name="connsiteY76" fmla="*/ 286783 h 869736"/>
                <a:gd name="connsiteX77" fmla="*/ 66714 w 645759"/>
                <a:gd name="connsiteY77" fmla="*/ 339328 h 869736"/>
                <a:gd name="connsiteX78" fmla="*/ 18547 w 645759"/>
                <a:gd name="connsiteY78" fmla="*/ 563699 h 869736"/>
                <a:gd name="connsiteX79" fmla="*/ 18658 w 645759"/>
                <a:gd name="connsiteY79" fmla="*/ 624614 h 869736"/>
                <a:gd name="connsiteX80" fmla="*/ 18603 w 645759"/>
                <a:gd name="connsiteY80" fmla="*/ 746444 h 869736"/>
                <a:gd name="connsiteX81" fmla="*/ 10289 w 645759"/>
                <a:gd name="connsiteY81" fmla="*/ 760910 h 869736"/>
                <a:gd name="connsiteX82" fmla="*/ 1698 w 645759"/>
                <a:gd name="connsiteY82" fmla="*/ 748938 h 869736"/>
                <a:gd name="connsiteX83" fmla="*/ 20265 w 645759"/>
                <a:gd name="connsiteY83" fmla="*/ 410497 h 869736"/>
                <a:gd name="connsiteX84" fmla="*/ 37448 w 645759"/>
                <a:gd name="connsiteY84" fmla="*/ 364492 h 869736"/>
                <a:gd name="connsiteX85" fmla="*/ 80294 w 645759"/>
                <a:gd name="connsiteY85" fmla="*/ 277693 h 869736"/>
                <a:gd name="connsiteX86" fmla="*/ 94317 w 645759"/>
                <a:gd name="connsiteY86" fmla="*/ 268602 h 869736"/>
                <a:gd name="connsiteX87" fmla="*/ 410865 w 645759"/>
                <a:gd name="connsiteY87" fmla="*/ 234181 h 869736"/>
                <a:gd name="connsiteX88" fmla="*/ 481923 w 645759"/>
                <a:gd name="connsiteY88" fmla="*/ 267050 h 869736"/>
                <a:gd name="connsiteX89" fmla="*/ 486025 w 645759"/>
                <a:gd name="connsiteY89" fmla="*/ 283179 h 869736"/>
                <a:gd name="connsiteX90" fmla="*/ 471558 w 645759"/>
                <a:gd name="connsiteY90" fmla="*/ 281184 h 869736"/>
                <a:gd name="connsiteX91" fmla="*/ 336371 w 645759"/>
                <a:gd name="connsiteY91" fmla="*/ 281516 h 869736"/>
                <a:gd name="connsiteX92" fmla="*/ 215150 w 645759"/>
                <a:gd name="connsiteY92" fmla="*/ 411106 h 869736"/>
                <a:gd name="connsiteX93" fmla="*/ 207390 w 645759"/>
                <a:gd name="connsiteY93" fmla="*/ 425683 h 869736"/>
                <a:gd name="connsiteX94" fmla="*/ 194254 w 645759"/>
                <a:gd name="connsiteY94" fmla="*/ 436214 h 869736"/>
                <a:gd name="connsiteX95" fmla="*/ 192314 w 645759"/>
                <a:gd name="connsiteY95" fmla="*/ 417480 h 869736"/>
                <a:gd name="connsiteX96" fmla="*/ 305608 w 645759"/>
                <a:gd name="connsiteY96" fmla="*/ 280076 h 869736"/>
                <a:gd name="connsiteX97" fmla="*/ 410865 w 645759"/>
                <a:gd name="connsiteY97" fmla="*/ 234181 h 869736"/>
                <a:gd name="connsiteX98" fmla="*/ 452441 w 645759"/>
                <a:gd name="connsiteY98" fmla="*/ 162311 h 869736"/>
                <a:gd name="connsiteX99" fmla="*/ 555032 w 645759"/>
                <a:gd name="connsiteY99" fmla="*/ 269821 h 869736"/>
                <a:gd name="connsiteX100" fmla="*/ 559910 w 645759"/>
                <a:gd name="connsiteY100" fmla="*/ 392537 h 869736"/>
                <a:gd name="connsiteX101" fmla="*/ 555697 w 645759"/>
                <a:gd name="connsiteY101" fmla="*/ 507329 h 869736"/>
                <a:gd name="connsiteX102" fmla="*/ 544501 w 645759"/>
                <a:gd name="connsiteY102" fmla="*/ 525620 h 869736"/>
                <a:gd name="connsiteX103" fmla="*/ 538958 w 645759"/>
                <a:gd name="connsiteY103" fmla="*/ 504779 h 869736"/>
                <a:gd name="connsiteX104" fmla="*/ 538625 w 645759"/>
                <a:gd name="connsiteY104" fmla="*/ 283789 h 869736"/>
                <a:gd name="connsiteX105" fmla="*/ 380879 w 645759"/>
                <a:gd name="connsiteY105" fmla="*/ 188342 h 869736"/>
                <a:gd name="connsiteX106" fmla="*/ 179842 w 645759"/>
                <a:gd name="connsiteY106" fmla="*/ 376907 h 869736"/>
                <a:gd name="connsiteX107" fmla="*/ 132895 w 645759"/>
                <a:gd name="connsiteY107" fmla="*/ 578553 h 869736"/>
                <a:gd name="connsiteX108" fmla="*/ 132950 w 645759"/>
                <a:gd name="connsiteY108" fmla="*/ 597952 h 869736"/>
                <a:gd name="connsiteX109" fmla="*/ 123972 w 645759"/>
                <a:gd name="connsiteY109" fmla="*/ 615191 h 869736"/>
                <a:gd name="connsiteX110" fmla="*/ 115713 w 645759"/>
                <a:gd name="connsiteY110" fmla="*/ 598063 h 869736"/>
                <a:gd name="connsiteX111" fmla="*/ 201071 w 645759"/>
                <a:gd name="connsiteY111" fmla="*/ 310560 h 869736"/>
                <a:gd name="connsiteX112" fmla="*/ 396398 w 645759"/>
                <a:gd name="connsiteY112" fmla="*/ 165340 h 869736"/>
                <a:gd name="connsiteX113" fmla="*/ 452441 w 645759"/>
                <a:gd name="connsiteY113" fmla="*/ 162311 h 869736"/>
                <a:gd name="connsiteX114" fmla="*/ 433202 w 645759"/>
                <a:gd name="connsiteY114" fmla="*/ 78263 h 869736"/>
                <a:gd name="connsiteX115" fmla="*/ 604307 w 645759"/>
                <a:gd name="connsiteY115" fmla="*/ 228362 h 869736"/>
                <a:gd name="connsiteX116" fmla="*/ 608242 w 645759"/>
                <a:gd name="connsiteY116" fmla="*/ 477342 h 869736"/>
                <a:gd name="connsiteX117" fmla="*/ 598986 w 645759"/>
                <a:gd name="connsiteY117" fmla="*/ 493915 h 869736"/>
                <a:gd name="connsiteX118" fmla="*/ 592445 w 645759"/>
                <a:gd name="connsiteY118" fmla="*/ 476067 h 869736"/>
                <a:gd name="connsiteX119" fmla="*/ 588787 w 645759"/>
                <a:gd name="connsiteY119" fmla="*/ 240888 h 869736"/>
                <a:gd name="connsiteX120" fmla="*/ 386920 w 645759"/>
                <a:gd name="connsiteY120" fmla="*/ 109857 h 869736"/>
                <a:gd name="connsiteX121" fmla="*/ 162715 w 645759"/>
                <a:gd name="connsiteY121" fmla="*/ 294709 h 869736"/>
                <a:gd name="connsiteX122" fmla="*/ 67601 w 645759"/>
                <a:gd name="connsiteY122" fmla="*/ 603107 h 869736"/>
                <a:gd name="connsiteX123" fmla="*/ 67656 w 645759"/>
                <a:gd name="connsiteY123" fmla="*/ 785852 h 869736"/>
                <a:gd name="connsiteX124" fmla="*/ 59342 w 645759"/>
                <a:gd name="connsiteY124" fmla="*/ 800319 h 869736"/>
                <a:gd name="connsiteX125" fmla="*/ 50752 w 645759"/>
                <a:gd name="connsiteY125" fmla="*/ 788346 h 869736"/>
                <a:gd name="connsiteX126" fmla="*/ 69319 w 645759"/>
                <a:gd name="connsiteY126" fmla="*/ 449906 h 869736"/>
                <a:gd name="connsiteX127" fmla="*/ 300120 w 645759"/>
                <a:gd name="connsiteY127" fmla="*/ 132306 h 869736"/>
                <a:gd name="connsiteX128" fmla="*/ 433202 w 645759"/>
                <a:gd name="connsiteY128" fmla="*/ 78263 h 869736"/>
                <a:gd name="connsiteX129" fmla="*/ 429654 w 645759"/>
                <a:gd name="connsiteY129" fmla="*/ 3048 h 869736"/>
                <a:gd name="connsiteX130" fmla="*/ 637562 w 645759"/>
                <a:gd name="connsiteY130" fmla="*/ 149432 h 869736"/>
                <a:gd name="connsiteX131" fmla="*/ 645710 w 645759"/>
                <a:gd name="connsiteY131" fmla="*/ 223484 h 869736"/>
                <a:gd name="connsiteX132" fmla="*/ 645599 w 645759"/>
                <a:gd name="connsiteY132" fmla="*/ 267715 h 869736"/>
                <a:gd name="connsiteX133" fmla="*/ 638449 w 645759"/>
                <a:gd name="connsiteY133" fmla="*/ 277970 h 869736"/>
                <a:gd name="connsiteX134" fmla="*/ 628084 w 645759"/>
                <a:gd name="connsiteY134" fmla="*/ 267882 h 869736"/>
                <a:gd name="connsiteX135" fmla="*/ 627585 w 645759"/>
                <a:gd name="connsiteY135" fmla="*/ 245766 h 869736"/>
                <a:gd name="connsiteX136" fmla="*/ 622375 w 645759"/>
                <a:gd name="connsiteY136" fmla="*/ 163178 h 869736"/>
                <a:gd name="connsiteX137" fmla="*/ 395233 w 645759"/>
                <a:gd name="connsiteY137" fmla="*/ 27991 h 869736"/>
                <a:gd name="connsiteX138" fmla="*/ 154844 w 645759"/>
                <a:gd name="connsiteY138" fmla="*/ 201535 h 869736"/>
                <a:gd name="connsiteX139" fmla="*/ 122917 w 645759"/>
                <a:gd name="connsiteY139" fmla="*/ 243216 h 869736"/>
                <a:gd name="connsiteX140" fmla="*/ 107508 w 645759"/>
                <a:gd name="connsiteY140" fmla="*/ 249424 h 869736"/>
                <a:gd name="connsiteX141" fmla="*/ 109171 w 645759"/>
                <a:gd name="connsiteY141" fmla="*/ 234735 h 869736"/>
                <a:gd name="connsiteX142" fmla="*/ 429654 w 645759"/>
                <a:gd name="connsiteY142" fmla="*/ 3048 h 869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645759" h="869736">
                  <a:moveTo>
                    <a:pt x="124192" y="636641"/>
                  </a:moveTo>
                  <a:cubicBezTo>
                    <a:pt x="131897" y="637140"/>
                    <a:pt x="133117" y="644290"/>
                    <a:pt x="133061" y="651329"/>
                  </a:cubicBezTo>
                  <a:cubicBezTo>
                    <a:pt x="132895" y="680761"/>
                    <a:pt x="133061" y="710248"/>
                    <a:pt x="133005" y="739680"/>
                  </a:cubicBezTo>
                  <a:cubicBezTo>
                    <a:pt x="132950" y="782803"/>
                    <a:pt x="143758" y="821380"/>
                    <a:pt x="178512" y="850259"/>
                  </a:cubicBezTo>
                  <a:cubicBezTo>
                    <a:pt x="183112" y="854083"/>
                    <a:pt x="190484" y="858295"/>
                    <a:pt x="184165" y="865778"/>
                  </a:cubicBezTo>
                  <a:cubicBezTo>
                    <a:pt x="176571" y="874813"/>
                    <a:pt x="170918" y="866111"/>
                    <a:pt x="165930" y="862064"/>
                  </a:cubicBezTo>
                  <a:cubicBezTo>
                    <a:pt x="135500" y="837621"/>
                    <a:pt x="121199" y="804309"/>
                    <a:pt x="117375" y="766563"/>
                  </a:cubicBezTo>
                  <a:cubicBezTo>
                    <a:pt x="115435" y="747496"/>
                    <a:pt x="115546" y="670064"/>
                    <a:pt x="115657" y="650719"/>
                  </a:cubicBezTo>
                  <a:cubicBezTo>
                    <a:pt x="115657" y="644345"/>
                    <a:pt x="115047" y="636086"/>
                    <a:pt x="124192" y="636641"/>
                  </a:cubicBezTo>
                  <a:close/>
                  <a:moveTo>
                    <a:pt x="227953" y="543245"/>
                  </a:moveTo>
                  <a:cubicBezTo>
                    <a:pt x="236600" y="542303"/>
                    <a:pt x="238318" y="548899"/>
                    <a:pt x="238373" y="555883"/>
                  </a:cubicBezTo>
                  <a:cubicBezTo>
                    <a:pt x="238263" y="571513"/>
                    <a:pt x="238263" y="587144"/>
                    <a:pt x="238263" y="605435"/>
                  </a:cubicBezTo>
                  <a:cubicBezTo>
                    <a:pt x="239482" y="624724"/>
                    <a:pt x="236267" y="646895"/>
                    <a:pt x="244138" y="668345"/>
                  </a:cubicBezTo>
                  <a:cubicBezTo>
                    <a:pt x="256609" y="702489"/>
                    <a:pt x="283492" y="718286"/>
                    <a:pt x="319630" y="712355"/>
                  </a:cubicBezTo>
                  <a:cubicBezTo>
                    <a:pt x="346679" y="707921"/>
                    <a:pt x="369570" y="695117"/>
                    <a:pt x="391132" y="678876"/>
                  </a:cubicBezTo>
                  <a:cubicBezTo>
                    <a:pt x="396508" y="674830"/>
                    <a:pt x="402883" y="666793"/>
                    <a:pt x="409313" y="676770"/>
                  </a:cubicBezTo>
                  <a:cubicBezTo>
                    <a:pt x="414190" y="684308"/>
                    <a:pt x="406818" y="688244"/>
                    <a:pt x="401940" y="692068"/>
                  </a:cubicBezTo>
                  <a:cubicBezTo>
                    <a:pt x="374615" y="713352"/>
                    <a:pt x="344296" y="728096"/>
                    <a:pt x="309432" y="730978"/>
                  </a:cubicBezTo>
                  <a:cubicBezTo>
                    <a:pt x="266641" y="734526"/>
                    <a:pt x="227565" y="701823"/>
                    <a:pt x="222965" y="655597"/>
                  </a:cubicBezTo>
                  <a:cubicBezTo>
                    <a:pt x="219694" y="622784"/>
                    <a:pt x="221524" y="589416"/>
                    <a:pt x="221302" y="556326"/>
                  </a:cubicBezTo>
                  <a:cubicBezTo>
                    <a:pt x="221246" y="551005"/>
                    <a:pt x="220582" y="544077"/>
                    <a:pt x="227953" y="543245"/>
                  </a:cubicBezTo>
                  <a:close/>
                  <a:moveTo>
                    <a:pt x="291917" y="493804"/>
                  </a:moveTo>
                  <a:cubicBezTo>
                    <a:pt x="297017" y="494746"/>
                    <a:pt x="299511" y="498792"/>
                    <a:pt x="299567" y="503781"/>
                  </a:cubicBezTo>
                  <a:cubicBezTo>
                    <a:pt x="299677" y="520354"/>
                    <a:pt x="300287" y="582987"/>
                    <a:pt x="300176" y="597675"/>
                  </a:cubicBezTo>
                  <a:cubicBezTo>
                    <a:pt x="300176" y="603274"/>
                    <a:pt x="300065" y="609648"/>
                    <a:pt x="292582" y="609703"/>
                  </a:cubicBezTo>
                  <a:cubicBezTo>
                    <a:pt x="287815" y="609759"/>
                    <a:pt x="283825" y="605768"/>
                    <a:pt x="283770" y="600780"/>
                  </a:cubicBezTo>
                  <a:cubicBezTo>
                    <a:pt x="283326" y="567689"/>
                    <a:pt x="283159" y="534543"/>
                    <a:pt x="283104" y="501397"/>
                  </a:cubicBezTo>
                  <a:cubicBezTo>
                    <a:pt x="283104" y="496077"/>
                    <a:pt x="286485" y="492806"/>
                    <a:pt x="291917" y="493804"/>
                  </a:cubicBezTo>
                  <a:close/>
                  <a:moveTo>
                    <a:pt x="184054" y="456225"/>
                  </a:moveTo>
                  <a:cubicBezTo>
                    <a:pt x="195085" y="459273"/>
                    <a:pt x="188433" y="469804"/>
                    <a:pt x="186660" y="477120"/>
                  </a:cubicBezTo>
                  <a:cubicBezTo>
                    <a:pt x="167703" y="555440"/>
                    <a:pt x="171417" y="635034"/>
                    <a:pt x="180008" y="713519"/>
                  </a:cubicBezTo>
                  <a:cubicBezTo>
                    <a:pt x="187602" y="783136"/>
                    <a:pt x="249071" y="814120"/>
                    <a:pt x="318688" y="790064"/>
                  </a:cubicBezTo>
                  <a:cubicBezTo>
                    <a:pt x="391021" y="765067"/>
                    <a:pt x="440074" y="712134"/>
                    <a:pt x="481424" y="650775"/>
                  </a:cubicBezTo>
                  <a:cubicBezTo>
                    <a:pt x="500491" y="622507"/>
                    <a:pt x="514514" y="591468"/>
                    <a:pt x="525821" y="559264"/>
                  </a:cubicBezTo>
                  <a:cubicBezTo>
                    <a:pt x="528205" y="552446"/>
                    <a:pt x="529313" y="542414"/>
                    <a:pt x="539068" y="545906"/>
                  </a:cubicBezTo>
                  <a:cubicBezTo>
                    <a:pt x="548103" y="549121"/>
                    <a:pt x="544223" y="558544"/>
                    <a:pt x="541728" y="565140"/>
                  </a:cubicBezTo>
                  <a:cubicBezTo>
                    <a:pt x="506310" y="660309"/>
                    <a:pt x="450218" y="739071"/>
                    <a:pt x="360591" y="790452"/>
                  </a:cubicBezTo>
                  <a:cubicBezTo>
                    <a:pt x="342300" y="800928"/>
                    <a:pt x="322402" y="808023"/>
                    <a:pt x="301339" y="812124"/>
                  </a:cubicBezTo>
                  <a:cubicBezTo>
                    <a:pt x="228840" y="826314"/>
                    <a:pt x="170974" y="785242"/>
                    <a:pt x="161163" y="712023"/>
                  </a:cubicBezTo>
                  <a:cubicBezTo>
                    <a:pt x="156784" y="678932"/>
                    <a:pt x="158059" y="645731"/>
                    <a:pt x="157893" y="612586"/>
                  </a:cubicBezTo>
                  <a:cubicBezTo>
                    <a:pt x="158225" y="565694"/>
                    <a:pt x="155343" y="518525"/>
                    <a:pt x="170752" y="473074"/>
                  </a:cubicBezTo>
                  <a:cubicBezTo>
                    <a:pt x="173190" y="465869"/>
                    <a:pt x="172581" y="453065"/>
                    <a:pt x="184054" y="456225"/>
                  </a:cubicBezTo>
                  <a:close/>
                  <a:moveTo>
                    <a:pt x="348896" y="316768"/>
                  </a:moveTo>
                  <a:cubicBezTo>
                    <a:pt x="352706" y="315923"/>
                    <a:pt x="356378" y="316962"/>
                    <a:pt x="359094" y="322532"/>
                  </a:cubicBezTo>
                  <a:cubicBezTo>
                    <a:pt x="363750" y="332121"/>
                    <a:pt x="352720" y="334450"/>
                    <a:pt x="347233" y="337886"/>
                  </a:cubicBezTo>
                  <a:cubicBezTo>
                    <a:pt x="285819" y="376187"/>
                    <a:pt x="249293" y="430727"/>
                    <a:pt x="237708" y="502284"/>
                  </a:cubicBezTo>
                  <a:cubicBezTo>
                    <a:pt x="236766" y="508104"/>
                    <a:pt x="241865" y="519523"/>
                    <a:pt x="230558" y="519024"/>
                  </a:cubicBezTo>
                  <a:cubicBezTo>
                    <a:pt x="220304" y="518636"/>
                    <a:pt x="218308" y="509435"/>
                    <a:pt x="219639" y="499846"/>
                  </a:cubicBezTo>
                  <a:cubicBezTo>
                    <a:pt x="233052" y="423466"/>
                    <a:pt x="270632" y="362995"/>
                    <a:pt x="337865" y="322311"/>
                  </a:cubicBezTo>
                  <a:cubicBezTo>
                    <a:pt x="341136" y="320343"/>
                    <a:pt x="345085" y="317613"/>
                    <a:pt x="348896" y="316768"/>
                  </a:cubicBezTo>
                  <a:close/>
                  <a:moveTo>
                    <a:pt x="387245" y="306334"/>
                  </a:moveTo>
                  <a:cubicBezTo>
                    <a:pt x="391160" y="305613"/>
                    <a:pt x="395927" y="306348"/>
                    <a:pt x="400001" y="306791"/>
                  </a:cubicBezTo>
                  <a:cubicBezTo>
                    <a:pt x="437636" y="310948"/>
                    <a:pt x="463632" y="342098"/>
                    <a:pt x="465794" y="386496"/>
                  </a:cubicBezTo>
                  <a:cubicBezTo>
                    <a:pt x="466680" y="404843"/>
                    <a:pt x="465959" y="423300"/>
                    <a:pt x="465959" y="450792"/>
                  </a:cubicBezTo>
                  <a:cubicBezTo>
                    <a:pt x="470061" y="492473"/>
                    <a:pt x="464740" y="541194"/>
                    <a:pt x="433368" y="583652"/>
                  </a:cubicBezTo>
                  <a:cubicBezTo>
                    <a:pt x="410476" y="614636"/>
                    <a:pt x="383871" y="641020"/>
                    <a:pt x="342799" y="645398"/>
                  </a:cubicBezTo>
                  <a:cubicBezTo>
                    <a:pt x="332767" y="646451"/>
                    <a:pt x="322347" y="646174"/>
                    <a:pt x="313201" y="641020"/>
                  </a:cubicBezTo>
                  <a:cubicBezTo>
                    <a:pt x="310485" y="639467"/>
                    <a:pt x="307381" y="635643"/>
                    <a:pt x="307326" y="632816"/>
                  </a:cubicBezTo>
                  <a:cubicBezTo>
                    <a:pt x="307270" y="626830"/>
                    <a:pt x="313090" y="625444"/>
                    <a:pt x="317302" y="626553"/>
                  </a:cubicBezTo>
                  <a:cubicBezTo>
                    <a:pt x="351114" y="635477"/>
                    <a:pt x="376444" y="620456"/>
                    <a:pt x="398726" y="597786"/>
                  </a:cubicBezTo>
                  <a:cubicBezTo>
                    <a:pt x="426606" y="569407"/>
                    <a:pt x="445617" y="535707"/>
                    <a:pt x="448223" y="495744"/>
                  </a:cubicBezTo>
                  <a:cubicBezTo>
                    <a:pt x="450551" y="459938"/>
                    <a:pt x="449609" y="423854"/>
                    <a:pt x="448500" y="387992"/>
                  </a:cubicBezTo>
                  <a:cubicBezTo>
                    <a:pt x="447280" y="350080"/>
                    <a:pt x="432371" y="332953"/>
                    <a:pt x="396176" y="324528"/>
                  </a:cubicBezTo>
                  <a:cubicBezTo>
                    <a:pt x="389303" y="322921"/>
                    <a:pt x="378384" y="324362"/>
                    <a:pt x="379603" y="314606"/>
                  </a:cubicBezTo>
                  <a:cubicBezTo>
                    <a:pt x="380268" y="309230"/>
                    <a:pt x="383331" y="307054"/>
                    <a:pt x="387245" y="306334"/>
                  </a:cubicBezTo>
                  <a:close/>
                  <a:moveTo>
                    <a:pt x="496168" y="302192"/>
                  </a:moveTo>
                  <a:cubicBezTo>
                    <a:pt x="506699" y="298699"/>
                    <a:pt x="507697" y="308676"/>
                    <a:pt x="509637" y="315162"/>
                  </a:cubicBezTo>
                  <a:cubicBezTo>
                    <a:pt x="519614" y="349471"/>
                    <a:pt x="514736" y="384778"/>
                    <a:pt x="515346" y="419476"/>
                  </a:cubicBezTo>
                  <a:cubicBezTo>
                    <a:pt x="523771" y="501343"/>
                    <a:pt x="503596" y="574951"/>
                    <a:pt x="453045" y="639912"/>
                  </a:cubicBezTo>
                  <a:cubicBezTo>
                    <a:pt x="449664" y="644290"/>
                    <a:pt x="446394" y="648780"/>
                    <a:pt x="442625" y="652826"/>
                  </a:cubicBezTo>
                  <a:cubicBezTo>
                    <a:pt x="437803" y="657925"/>
                    <a:pt x="432648" y="666627"/>
                    <a:pt x="424777" y="659533"/>
                  </a:cubicBezTo>
                  <a:cubicBezTo>
                    <a:pt x="416795" y="652328"/>
                    <a:pt x="425553" y="646064"/>
                    <a:pt x="429766" y="641076"/>
                  </a:cubicBezTo>
                  <a:cubicBezTo>
                    <a:pt x="482145" y="578720"/>
                    <a:pt x="504482" y="507107"/>
                    <a:pt x="499161" y="425961"/>
                  </a:cubicBezTo>
                  <a:cubicBezTo>
                    <a:pt x="496833" y="390210"/>
                    <a:pt x="502376" y="353906"/>
                    <a:pt x="492399" y="318653"/>
                  </a:cubicBezTo>
                  <a:cubicBezTo>
                    <a:pt x="490514" y="312057"/>
                    <a:pt x="488297" y="304797"/>
                    <a:pt x="496168" y="302192"/>
                  </a:cubicBezTo>
                  <a:close/>
                  <a:moveTo>
                    <a:pt x="94317" y="268602"/>
                  </a:moveTo>
                  <a:cubicBezTo>
                    <a:pt x="104627" y="273812"/>
                    <a:pt x="98474" y="280685"/>
                    <a:pt x="94816" y="286783"/>
                  </a:cubicBezTo>
                  <a:cubicBezTo>
                    <a:pt x="84562" y="303910"/>
                    <a:pt x="75305" y="321480"/>
                    <a:pt x="66714" y="339328"/>
                  </a:cubicBezTo>
                  <a:cubicBezTo>
                    <a:pt x="33069" y="409499"/>
                    <a:pt x="15333" y="481943"/>
                    <a:pt x="18547" y="563699"/>
                  </a:cubicBezTo>
                  <a:cubicBezTo>
                    <a:pt x="19378" y="583985"/>
                    <a:pt x="18658" y="604327"/>
                    <a:pt x="18658" y="624614"/>
                  </a:cubicBezTo>
                  <a:cubicBezTo>
                    <a:pt x="18658" y="665242"/>
                    <a:pt x="18658" y="705815"/>
                    <a:pt x="18603" y="746444"/>
                  </a:cubicBezTo>
                  <a:cubicBezTo>
                    <a:pt x="18547" y="752818"/>
                    <a:pt x="19490" y="760855"/>
                    <a:pt x="10289" y="760910"/>
                  </a:cubicBezTo>
                  <a:cubicBezTo>
                    <a:pt x="3970" y="760966"/>
                    <a:pt x="1420" y="755146"/>
                    <a:pt x="1698" y="748938"/>
                  </a:cubicBezTo>
                  <a:cubicBezTo>
                    <a:pt x="6353" y="635976"/>
                    <a:pt x="-13657" y="521241"/>
                    <a:pt x="20265" y="410497"/>
                  </a:cubicBezTo>
                  <a:cubicBezTo>
                    <a:pt x="26307" y="390820"/>
                    <a:pt x="31462" y="377850"/>
                    <a:pt x="37448" y="364492"/>
                  </a:cubicBezTo>
                  <a:cubicBezTo>
                    <a:pt x="53024" y="329296"/>
                    <a:pt x="65883" y="305018"/>
                    <a:pt x="80294" y="277693"/>
                  </a:cubicBezTo>
                  <a:cubicBezTo>
                    <a:pt x="82955" y="272649"/>
                    <a:pt x="85726" y="264279"/>
                    <a:pt x="94317" y="268602"/>
                  </a:cubicBezTo>
                  <a:close/>
                  <a:moveTo>
                    <a:pt x="410865" y="234181"/>
                  </a:moveTo>
                  <a:cubicBezTo>
                    <a:pt x="444676" y="234126"/>
                    <a:pt x="462745" y="247539"/>
                    <a:pt x="481923" y="267050"/>
                  </a:cubicBezTo>
                  <a:cubicBezTo>
                    <a:pt x="486302" y="271539"/>
                    <a:pt x="492510" y="276528"/>
                    <a:pt x="486025" y="283179"/>
                  </a:cubicBezTo>
                  <a:cubicBezTo>
                    <a:pt x="481259" y="288112"/>
                    <a:pt x="476048" y="285174"/>
                    <a:pt x="471558" y="281184"/>
                  </a:cubicBezTo>
                  <a:cubicBezTo>
                    <a:pt x="426440" y="240833"/>
                    <a:pt x="380602" y="256851"/>
                    <a:pt x="336371" y="281516"/>
                  </a:cubicBezTo>
                  <a:cubicBezTo>
                    <a:pt x="282495" y="311558"/>
                    <a:pt x="244527" y="357618"/>
                    <a:pt x="215150" y="411106"/>
                  </a:cubicBezTo>
                  <a:cubicBezTo>
                    <a:pt x="212489" y="415928"/>
                    <a:pt x="209774" y="420750"/>
                    <a:pt x="207390" y="425683"/>
                  </a:cubicBezTo>
                  <a:cubicBezTo>
                    <a:pt x="204619" y="431503"/>
                    <a:pt x="201847" y="439374"/>
                    <a:pt x="194254" y="436214"/>
                  </a:cubicBezTo>
                  <a:cubicBezTo>
                    <a:pt x="184831" y="432224"/>
                    <a:pt x="188878" y="424409"/>
                    <a:pt x="192314" y="417480"/>
                  </a:cubicBezTo>
                  <a:cubicBezTo>
                    <a:pt x="219695" y="363106"/>
                    <a:pt x="256111" y="316103"/>
                    <a:pt x="305608" y="280076"/>
                  </a:cubicBezTo>
                  <a:cubicBezTo>
                    <a:pt x="337257" y="256962"/>
                    <a:pt x="377387" y="235401"/>
                    <a:pt x="410865" y="234181"/>
                  </a:cubicBezTo>
                  <a:close/>
                  <a:moveTo>
                    <a:pt x="452441" y="162311"/>
                  </a:moveTo>
                  <a:cubicBezTo>
                    <a:pt x="504690" y="170228"/>
                    <a:pt x="543891" y="209751"/>
                    <a:pt x="555032" y="269821"/>
                  </a:cubicBezTo>
                  <a:cubicBezTo>
                    <a:pt x="562460" y="310172"/>
                    <a:pt x="558358" y="350801"/>
                    <a:pt x="559910" y="392537"/>
                  </a:cubicBezTo>
                  <a:cubicBezTo>
                    <a:pt x="557970" y="430007"/>
                    <a:pt x="563069" y="468861"/>
                    <a:pt x="555697" y="507329"/>
                  </a:cubicBezTo>
                  <a:cubicBezTo>
                    <a:pt x="554201" y="515144"/>
                    <a:pt x="555642" y="527227"/>
                    <a:pt x="544501" y="525620"/>
                  </a:cubicBezTo>
                  <a:cubicBezTo>
                    <a:pt x="533194" y="524012"/>
                    <a:pt x="538349" y="512317"/>
                    <a:pt x="538958" y="504779"/>
                  </a:cubicBezTo>
                  <a:cubicBezTo>
                    <a:pt x="545055" y="431116"/>
                    <a:pt x="547051" y="357119"/>
                    <a:pt x="538625" y="283789"/>
                  </a:cubicBezTo>
                  <a:cubicBezTo>
                    <a:pt x="528649" y="197155"/>
                    <a:pt x="463521" y="158578"/>
                    <a:pt x="380879" y="188342"/>
                  </a:cubicBezTo>
                  <a:cubicBezTo>
                    <a:pt x="287150" y="222097"/>
                    <a:pt x="226568" y="292934"/>
                    <a:pt x="179842" y="376907"/>
                  </a:cubicBezTo>
                  <a:cubicBezTo>
                    <a:pt x="145089" y="439208"/>
                    <a:pt x="127796" y="506497"/>
                    <a:pt x="132895" y="578553"/>
                  </a:cubicBezTo>
                  <a:cubicBezTo>
                    <a:pt x="133338" y="584982"/>
                    <a:pt x="133062" y="591468"/>
                    <a:pt x="132950" y="597952"/>
                  </a:cubicBezTo>
                  <a:cubicBezTo>
                    <a:pt x="132784" y="605269"/>
                    <a:pt x="133616" y="615080"/>
                    <a:pt x="123972" y="615191"/>
                  </a:cubicBezTo>
                  <a:cubicBezTo>
                    <a:pt x="113274" y="615301"/>
                    <a:pt x="116267" y="604770"/>
                    <a:pt x="115713" y="598063"/>
                  </a:cubicBezTo>
                  <a:cubicBezTo>
                    <a:pt x="107509" y="491365"/>
                    <a:pt x="138272" y="395974"/>
                    <a:pt x="201071" y="310560"/>
                  </a:cubicBezTo>
                  <a:cubicBezTo>
                    <a:pt x="251233" y="242384"/>
                    <a:pt x="311095" y="186014"/>
                    <a:pt x="396398" y="165340"/>
                  </a:cubicBezTo>
                  <a:cubicBezTo>
                    <a:pt x="416158" y="160545"/>
                    <a:pt x="435024" y="159672"/>
                    <a:pt x="452441" y="162311"/>
                  </a:cubicBezTo>
                  <a:close/>
                  <a:moveTo>
                    <a:pt x="433202" y="78263"/>
                  </a:moveTo>
                  <a:cubicBezTo>
                    <a:pt x="530533" y="70448"/>
                    <a:pt x="593831" y="131252"/>
                    <a:pt x="604307" y="228362"/>
                  </a:cubicBezTo>
                  <a:cubicBezTo>
                    <a:pt x="613175" y="311115"/>
                    <a:pt x="606967" y="394367"/>
                    <a:pt x="608242" y="477342"/>
                  </a:cubicBezTo>
                  <a:cubicBezTo>
                    <a:pt x="608353" y="484326"/>
                    <a:pt x="609296" y="494636"/>
                    <a:pt x="598986" y="493915"/>
                  </a:cubicBezTo>
                  <a:cubicBezTo>
                    <a:pt x="588122" y="493139"/>
                    <a:pt x="592612" y="482442"/>
                    <a:pt x="592445" y="476067"/>
                  </a:cubicBezTo>
                  <a:cubicBezTo>
                    <a:pt x="590561" y="397693"/>
                    <a:pt x="596381" y="319152"/>
                    <a:pt x="588787" y="240888"/>
                  </a:cubicBezTo>
                  <a:cubicBezTo>
                    <a:pt x="577924" y="128537"/>
                    <a:pt x="493673" y="73497"/>
                    <a:pt x="386920" y="109857"/>
                  </a:cubicBezTo>
                  <a:cubicBezTo>
                    <a:pt x="289256" y="143114"/>
                    <a:pt x="219584" y="211844"/>
                    <a:pt x="162715" y="294709"/>
                  </a:cubicBezTo>
                  <a:cubicBezTo>
                    <a:pt x="99195" y="387328"/>
                    <a:pt x="63112" y="489093"/>
                    <a:pt x="67601" y="603107"/>
                  </a:cubicBezTo>
                  <a:cubicBezTo>
                    <a:pt x="68432" y="623394"/>
                    <a:pt x="67712" y="745280"/>
                    <a:pt x="67656" y="785852"/>
                  </a:cubicBezTo>
                  <a:cubicBezTo>
                    <a:pt x="67656" y="792171"/>
                    <a:pt x="68543" y="800264"/>
                    <a:pt x="59342" y="800319"/>
                  </a:cubicBezTo>
                  <a:cubicBezTo>
                    <a:pt x="53024" y="800374"/>
                    <a:pt x="50474" y="794499"/>
                    <a:pt x="50752" y="788346"/>
                  </a:cubicBezTo>
                  <a:cubicBezTo>
                    <a:pt x="55407" y="675385"/>
                    <a:pt x="35398" y="560650"/>
                    <a:pt x="69319" y="449906"/>
                  </a:cubicBezTo>
                  <a:cubicBezTo>
                    <a:pt x="109671" y="318210"/>
                    <a:pt x="184498" y="209793"/>
                    <a:pt x="300120" y="132306"/>
                  </a:cubicBezTo>
                  <a:cubicBezTo>
                    <a:pt x="338587" y="106532"/>
                    <a:pt x="386033" y="82088"/>
                    <a:pt x="433202" y="78263"/>
                  </a:cubicBezTo>
                  <a:close/>
                  <a:moveTo>
                    <a:pt x="429654" y="3048"/>
                  </a:moveTo>
                  <a:cubicBezTo>
                    <a:pt x="527372" y="-14855"/>
                    <a:pt x="614394" y="47667"/>
                    <a:pt x="637562" y="149432"/>
                  </a:cubicBezTo>
                  <a:cubicBezTo>
                    <a:pt x="643050" y="173876"/>
                    <a:pt x="645045" y="198597"/>
                    <a:pt x="645710" y="223484"/>
                  </a:cubicBezTo>
                  <a:cubicBezTo>
                    <a:pt x="645710" y="238228"/>
                    <a:pt x="645877" y="252971"/>
                    <a:pt x="645599" y="267715"/>
                  </a:cubicBezTo>
                  <a:cubicBezTo>
                    <a:pt x="645488" y="272316"/>
                    <a:pt x="643881" y="277249"/>
                    <a:pt x="638449" y="277970"/>
                  </a:cubicBezTo>
                  <a:cubicBezTo>
                    <a:pt x="631410" y="278856"/>
                    <a:pt x="628639" y="273702"/>
                    <a:pt x="628084" y="267882"/>
                  </a:cubicBezTo>
                  <a:cubicBezTo>
                    <a:pt x="627364" y="260565"/>
                    <a:pt x="627807" y="253138"/>
                    <a:pt x="627585" y="245766"/>
                  </a:cubicBezTo>
                  <a:cubicBezTo>
                    <a:pt x="626754" y="218218"/>
                    <a:pt x="628583" y="190726"/>
                    <a:pt x="622375" y="163178"/>
                  </a:cubicBezTo>
                  <a:cubicBezTo>
                    <a:pt x="596103" y="46448"/>
                    <a:pt x="510633" y="-5266"/>
                    <a:pt x="395233" y="27991"/>
                  </a:cubicBezTo>
                  <a:cubicBezTo>
                    <a:pt x="294632" y="57035"/>
                    <a:pt x="220137" y="123104"/>
                    <a:pt x="154844" y="201535"/>
                  </a:cubicBezTo>
                  <a:cubicBezTo>
                    <a:pt x="143647" y="214948"/>
                    <a:pt x="133670" y="229415"/>
                    <a:pt x="122917" y="243216"/>
                  </a:cubicBezTo>
                  <a:cubicBezTo>
                    <a:pt x="119037" y="248205"/>
                    <a:pt x="114603" y="255022"/>
                    <a:pt x="107508" y="249424"/>
                  </a:cubicBezTo>
                  <a:cubicBezTo>
                    <a:pt x="102132" y="245156"/>
                    <a:pt x="105956" y="239170"/>
                    <a:pt x="109171" y="234735"/>
                  </a:cubicBezTo>
                  <a:cubicBezTo>
                    <a:pt x="190705" y="122495"/>
                    <a:pt x="286484" y="29266"/>
                    <a:pt x="429654" y="3048"/>
                  </a:cubicBezTo>
                  <a:close/>
                </a:path>
              </a:pathLst>
            </a:custGeom>
            <a:solidFill>
              <a:srgbClr val="2D4099"/>
            </a:solidFill>
            <a:ln w="9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0BE3EAA-842B-49DB-82C6-BC2C818C25F8}"/>
                </a:ext>
              </a:extLst>
            </p:cNvPr>
            <p:cNvGrpSpPr/>
            <p:nvPr/>
          </p:nvGrpSpPr>
          <p:grpSpPr>
            <a:xfrm>
              <a:off x="290333" y="2640895"/>
              <a:ext cx="2291653" cy="2817564"/>
              <a:chOff x="5519241" y="2959908"/>
              <a:chExt cx="2085238" cy="2563780"/>
            </a:xfrm>
          </p:grpSpPr>
          <p:sp>
            <p:nvSpPr>
              <p:cNvPr id="27" name="Graphic 454">
                <a:extLst>
                  <a:ext uri="{FF2B5EF4-FFF2-40B4-BE49-F238E27FC236}">
                    <a16:creationId xmlns:a16="http://schemas.microsoft.com/office/drawing/2014/main" id="{F6D85C1A-F57F-4491-B77B-B4961FB3185A}"/>
                  </a:ext>
                </a:extLst>
              </p:cNvPr>
              <p:cNvSpPr/>
              <p:nvPr/>
            </p:nvSpPr>
            <p:spPr>
              <a:xfrm>
                <a:off x="5519241" y="2959908"/>
                <a:ext cx="2057810" cy="2552889"/>
              </a:xfrm>
              <a:custGeom>
                <a:avLst/>
                <a:gdLst>
                  <a:gd name="connsiteX0" fmla="*/ 3473542 w 3473543"/>
                  <a:gd name="connsiteY0" fmla="*/ 40049 h 4309228"/>
                  <a:gd name="connsiteX1" fmla="*/ 3431907 w 3473543"/>
                  <a:gd name="connsiteY1" fmla="*/ 11794 h 4309228"/>
                  <a:gd name="connsiteX2" fmla="*/ 3431814 w 3473543"/>
                  <a:gd name="connsiteY2" fmla="*/ 11607 h 4309228"/>
                  <a:gd name="connsiteX3" fmla="*/ 3431627 w 3473543"/>
                  <a:gd name="connsiteY3" fmla="*/ 11701 h 4309228"/>
                  <a:gd name="connsiteX4" fmla="*/ 3273977 w 3473543"/>
                  <a:gd name="connsiteY4" fmla="*/ 37149 h 4309228"/>
                  <a:gd name="connsiteX5" fmla="*/ 100304 w 3473543"/>
                  <a:gd name="connsiteY5" fmla="*/ 1874307 h 4309228"/>
                  <a:gd name="connsiteX6" fmla="*/ 1410 w 3473543"/>
                  <a:gd name="connsiteY6" fmla="*/ 2045055 h 4309228"/>
                  <a:gd name="connsiteX7" fmla="*/ 7 w 3473543"/>
                  <a:gd name="connsiteY7" fmla="*/ 4148675 h 4309228"/>
                  <a:gd name="connsiteX8" fmla="*/ 100865 w 3473543"/>
                  <a:gd name="connsiteY8" fmla="*/ 4308851 h 4309228"/>
                  <a:gd name="connsiteX9" fmla="*/ 169913 w 3473543"/>
                  <a:gd name="connsiteY9" fmla="*/ 4276292 h 4309228"/>
                  <a:gd name="connsiteX10" fmla="*/ 3407675 w 3473543"/>
                  <a:gd name="connsiteY10" fmla="*/ 2377570 h 4309228"/>
                  <a:gd name="connsiteX11" fmla="*/ 3473542 w 3473543"/>
                  <a:gd name="connsiteY11" fmla="*/ 2168181 h 4309228"/>
                  <a:gd name="connsiteX12" fmla="*/ 3473542 w 3473543"/>
                  <a:gd name="connsiteY12" fmla="*/ 40049 h 4309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3543" h="4309228">
                    <a:moveTo>
                      <a:pt x="3473542" y="40049"/>
                    </a:moveTo>
                    <a:cubicBezTo>
                      <a:pt x="3473542" y="40049"/>
                      <a:pt x="3445661" y="18250"/>
                      <a:pt x="3431907" y="11794"/>
                    </a:cubicBezTo>
                    <a:lnTo>
                      <a:pt x="3431814" y="11607"/>
                    </a:lnTo>
                    <a:lnTo>
                      <a:pt x="3431627" y="11701"/>
                    </a:lnTo>
                    <a:cubicBezTo>
                      <a:pt x="3381291" y="-12064"/>
                      <a:pt x="3331891" y="2344"/>
                      <a:pt x="3273977" y="37149"/>
                    </a:cubicBezTo>
                    <a:cubicBezTo>
                      <a:pt x="2992172" y="206494"/>
                      <a:pt x="874145" y="1427648"/>
                      <a:pt x="100304" y="1874307"/>
                    </a:cubicBezTo>
                    <a:cubicBezTo>
                      <a:pt x="33689" y="1912761"/>
                      <a:pt x="1317" y="1966371"/>
                      <a:pt x="1410" y="2045055"/>
                    </a:cubicBezTo>
                    <a:cubicBezTo>
                      <a:pt x="2720" y="2746293"/>
                      <a:pt x="3936" y="3447437"/>
                      <a:pt x="7" y="4148675"/>
                    </a:cubicBezTo>
                    <a:cubicBezTo>
                      <a:pt x="-461" y="4231569"/>
                      <a:pt x="22929" y="4281437"/>
                      <a:pt x="100865" y="4308851"/>
                    </a:cubicBezTo>
                    <a:cubicBezTo>
                      <a:pt x="113777" y="4313341"/>
                      <a:pt x="169913" y="4276292"/>
                      <a:pt x="169913" y="4276292"/>
                    </a:cubicBezTo>
                    <a:cubicBezTo>
                      <a:pt x="169913" y="4276292"/>
                      <a:pt x="3349293" y="2410691"/>
                      <a:pt x="3407675" y="2377570"/>
                    </a:cubicBezTo>
                    <a:cubicBezTo>
                      <a:pt x="3468677" y="2342953"/>
                      <a:pt x="3473635" y="2269320"/>
                      <a:pt x="3473542" y="2168181"/>
                    </a:cubicBezTo>
                    <a:cubicBezTo>
                      <a:pt x="3473542" y="2131038"/>
                      <a:pt x="3472887" y="114524"/>
                      <a:pt x="3473542" y="40049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Graphic 454">
                <a:extLst>
                  <a:ext uri="{FF2B5EF4-FFF2-40B4-BE49-F238E27FC236}">
                    <a16:creationId xmlns:a16="http://schemas.microsoft.com/office/drawing/2014/main" id="{08D51CAA-8570-40DF-A7C2-919DC40F206A}"/>
                  </a:ext>
                </a:extLst>
              </p:cNvPr>
              <p:cNvSpPr/>
              <p:nvPr/>
            </p:nvSpPr>
            <p:spPr>
              <a:xfrm>
                <a:off x="5575557" y="2983690"/>
                <a:ext cx="2028922" cy="2539998"/>
              </a:xfrm>
              <a:custGeom>
                <a:avLst/>
                <a:gdLst>
                  <a:gd name="connsiteX0" fmla="*/ 3423111 w 3424781"/>
                  <a:gd name="connsiteY0" fmla="*/ 67364 h 4287467"/>
                  <a:gd name="connsiteX1" fmla="*/ 3377921 w 3424781"/>
                  <a:gd name="connsiteY1" fmla="*/ 0 h 4287467"/>
                  <a:gd name="connsiteX2" fmla="*/ 99647 w 3424781"/>
                  <a:gd name="connsiteY2" fmla="*/ 1889646 h 4287467"/>
                  <a:gd name="connsiteX3" fmla="*/ 5 w 3424781"/>
                  <a:gd name="connsiteY3" fmla="*/ 2061517 h 4287467"/>
                  <a:gd name="connsiteX4" fmla="*/ 660 w 3424781"/>
                  <a:gd name="connsiteY4" fmla="*/ 4200315 h 4287467"/>
                  <a:gd name="connsiteX5" fmla="*/ 7958 w 3424781"/>
                  <a:gd name="connsiteY5" fmla="*/ 4269643 h 4287467"/>
                  <a:gd name="connsiteX6" fmla="*/ 99741 w 3424781"/>
                  <a:gd name="connsiteY6" fmla="*/ 4266275 h 4287467"/>
                  <a:gd name="connsiteX7" fmla="*/ 3301482 w 3424781"/>
                  <a:gd name="connsiteY7" fmla="*/ 2416486 h 4287467"/>
                  <a:gd name="connsiteX8" fmla="*/ 3405989 w 3424781"/>
                  <a:gd name="connsiteY8" fmla="*/ 2322177 h 4287467"/>
                  <a:gd name="connsiteX9" fmla="*/ 3424140 w 3424781"/>
                  <a:gd name="connsiteY9" fmla="*/ 2241434 h 4287467"/>
                  <a:gd name="connsiteX10" fmla="*/ 3423111 w 3424781"/>
                  <a:gd name="connsiteY10" fmla="*/ 67364 h 428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424781" h="4287467">
                    <a:moveTo>
                      <a:pt x="3423111" y="67364"/>
                    </a:moveTo>
                    <a:cubicBezTo>
                      <a:pt x="3423298" y="33121"/>
                      <a:pt x="3409544" y="11321"/>
                      <a:pt x="3377921" y="0"/>
                    </a:cubicBezTo>
                    <a:cubicBezTo>
                      <a:pt x="3356495" y="0"/>
                      <a:pt x="778243" y="1498281"/>
                      <a:pt x="99647" y="1889646"/>
                    </a:cubicBezTo>
                    <a:cubicBezTo>
                      <a:pt x="32470" y="1928380"/>
                      <a:pt x="-463" y="1984049"/>
                      <a:pt x="5" y="2061517"/>
                    </a:cubicBezTo>
                    <a:cubicBezTo>
                      <a:pt x="753" y="2177906"/>
                      <a:pt x="753" y="3987932"/>
                      <a:pt x="660" y="4200315"/>
                    </a:cubicBezTo>
                    <a:cubicBezTo>
                      <a:pt x="660" y="4223799"/>
                      <a:pt x="1408" y="4247002"/>
                      <a:pt x="7958" y="4269643"/>
                    </a:cubicBezTo>
                    <a:cubicBezTo>
                      <a:pt x="39768" y="4301922"/>
                      <a:pt x="69240" y="4283864"/>
                      <a:pt x="99741" y="4266275"/>
                    </a:cubicBezTo>
                    <a:cubicBezTo>
                      <a:pt x="405029" y="4090194"/>
                      <a:pt x="2967564" y="2608192"/>
                      <a:pt x="3301482" y="2416486"/>
                    </a:cubicBezTo>
                    <a:cubicBezTo>
                      <a:pt x="3356402" y="2383740"/>
                      <a:pt x="3384470" y="2368583"/>
                      <a:pt x="3405989" y="2322177"/>
                    </a:cubicBezTo>
                    <a:cubicBezTo>
                      <a:pt x="3418058" y="2296167"/>
                      <a:pt x="3423391" y="2269970"/>
                      <a:pt x="3424140" y="2241434"/>
                    </a:cubicBezTo>
                    <a:cubicBezTo>
                      <a:pt x="3426292" y="2163779"/>
                      <a:pt x="3422269" y="193203"/>
                      <a:pt x="3423111" y="67364"/>
                    </a:cubicBezTo>
                    <a:close/>
                  </a:path>
                </a:pathLst>
              </a:custGeom>
              <a:solidFill>
                <a:srgbClr val="7460AA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Graphic 454">
                <a:extLst>
                  <a:ext uri="{FF2B5EF4-FFF2-40B4-BE49-F238E27FC236}">
                    <a16:creationId xmlns:a16="http://schemas.microsoft.com/office/drawing/2014/main" id="{D55238F3-BAC2-4648-A8A3-F0D4702C8CFF}"/>
                  </a:ext>
                </a:extLst>
              </p:cNvPr>
              <p:cNvSpPr/>
              <p:nvPr/>
            </p:nvSpPr>
            <p:spPr>
              <a:xfrm>
                <a:off x="5673431" y="4690061"/>
                <a:ext cx="645468" cy="477583"/>
              </a:xfrm>
              <a:custGeom>
                <a:avLst/>
                <a:gdLst>
                  <a:gd name="connsiteX0" fmla="*/ 1072978 w 1089538"/>
                  <a:gd name="connsiteY0" fmla="*/ 1254 h 806151"/>
                  <a:gd name="connsiteX1" fmla="*/ 1089445 w 1089538"/>
                  <a:gd name="connsiteY1" fmla="*/ 11265 h 806151"/>
                  <a:gd name="connsiteX2" fmla="*/ 1089538 w 1089538"/>
                  <a:gd name="connsiteY2" fmla="*/ 183978 h 806151"/>
                  <a:gd name="connsiteX3" fmla="*/ 1061564 w 1089538"/>
                  <a:gd name="connsiteY3" fmla="*/ 217566 h 806151"/>
                  <a:gd name="connsiteX4" fmla="*/ 48020 w 1089538"/>
                  <a:gd name="connsiteY4" fmla="*/ 795959 h 806151"/>
                  <a:gd name="connsiteX5" fmla="*/ 4234 w 1089538"/>
                  <a:gd name="connsiteY5" fmla="*/ 771446 h 806151"/>
                  <a:gd name="connsiteX6" fmla="*/ 12000 w 1089538"/>
                  <a:gd name="connsiteY6" fmla="*/ 614825 h 806151"/>
                  <a:gd name="connsiteX7" fmla="*/ 138587 w 1089538"/>
                  <a:gd name="connsiteY7" fmla="*/ 533334 h 806151"/>
                  <a:gd name="connsiteX8" fmla="*/ 1072978 w 1089538"/>
                  <a:gd name="connsiteY8" fmla="*/ 1254 h 8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9538" h="806151">
                    <a:moveTo>
                      <a:pt x="1072978" y="1254"/>
                    </a:moveTo>
                    <a:cubicBezTo>
                      <a:pt x="1080463" y="-2582"/>
                      <a:pt x="1089445" y="2845"/>
                      <a:pt x="1089445" y="11265"/>
                    </a:cubicBezTo>
                    <a:cubicBezTo>
                      <a:pt x="1089445" y="71986"/>
                      <a:pt x="1089351" y="127935"/>
                      <a:pt x="1089538" y="183978"/>
                    </a:cubicBezTo>
                    <a:cubicBezTo>
                      <a:pt x="1089632" y="203345"/>
                      <a:pt x="1075224" y="209801"/>
                      <a:pt x="1061564" y="217566"/>
                    </a:cubicBezTo>
                    <a:cubicBezTo>
                      <a:pt x="723622" y="410114"/>
                      <a:pt x="385494" y="602569"/>
                      <a:pt x="48020" y="795959"/>
                    </a:cubicBezTo>
                    <a:cubicBezTo>
                      <a:pt x="14806" y="814952"/>
                      <a:pt x="3953" y="807747"/>
                      <a:pt x="4234" y="771446"/>
                    </a:cubicBezTo>
                    <a:cubicBezTo>
                      <a:pt x="2924" y="714093"/>
                      <a:pt x="-8210" y="658986"/>
                      <a:pt x="12000" y="614825"/>
                    </a:cubicBezTo>
                    <a:cubicBezTo>
                      <a:pt x="20420" y="593025"/>
                      <a:pt x="94333" y="558689"/>
                      <a:pt x="138587" y="533334"/>
                    </a:cubicBezTo>
                    <a:cubicBezTo>
                      <a:pt x="439759" y="360808"/>
                      <a:pt x="1061283" y="7242"/>
                      <a:pt x="1072978" y="1254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Graphic 454">
                <a:extLst>
                  <a:ext uri="{FF2B5EF4-FFF2-40B4-BE49-F238E27FC236}">
                    <a16:creationId xmlns:a16="http://schemas.microsoft.com/office/drawing/2014/main" id="{EF78EF0D-9BEB-4A13-A3E9-B174C7F042E9}"/>
                  </a:ext>
                </a:extLst>
              </p:cNvPr>
              <p:cNvSpPr/>
              <p:nvPr/>
            </p:nvSpPr>
            <p:spPr>
              <a:xfrm>
                <a:off x="5675498" y="4974679"/>
                <a:ext cx="476074" cy="383103"/>
              </a:xfrm>
              <a:custGeom>
                <a:avLst/>
                <a:gdLst>
                  <a:gd name="connsiteX0" fmla="*/ 802653 w 803603"/>
                  <a:gd name="connsiteY0" fmla="*/ 112877 h 646670"/>
                  <a:gd name="connsiteX1" fmla="*/ 713677 w 803603"/>
                  <a:gd name="connsiteY1" fmla="*/ 254154 h 646670"/>
                  <a:gd name="connsiteX2" fmla="*/ 44156 w 803603"/>
                  <a:gd name="connsiteY2" fmla="*/ 635414 h 646670"/>
                  <a:gd name="connsiteX3" fmla="*/ 744 w 803603"/>
                  <a:gd name="connsiteY3" fmla="*/ 609311 h 646670"/>
                  <a:gd name="connsiteX4" fmla="*/ 136501 w 803603"/>
                  <a:gd name="connsiteY4" fmla="*/ 371199 h 646670"/>
                  <a:gd name="connsiteX5" fmla="*/ 760738 w 803603"/>
                  <a:gd name="connsiteY5" fmla="*/ 14264 h 646670"/>
                  <a:gd name="connsiteX6" fmla="*/ 802840 w 803603"/>
                  <a:gd name="connsiteY6" fmla="*/ 39713 h 646670"/>
                  <a:gd name="connsiteX7" fmla="*/ 802653 w 803603"/>
                  <a:gd name="connsiteY7" fmla="*/ 112877 h 64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3603" h="646670">
                    <a:moveTo>
                      <a:pt x="802653" y="112877"/>
                    </a:moveTo>
                    <a:cubicBezTo>
                      <a:pt x="802840" y="209058"/>
                      <a:pt x="818652" y="187071"/>
                      <a:pt x="713677" y="254154"/>
                    </a:cubicBezTo>
                    <a:cubicBezTo>
                      <a:pt x="488757" y="378122"/>
                      <a:pt x="266457" y="506862"/>
                      <a:pt x="44156" y="635414"/>
                    </a:cubicBezTo>
                    <a:cubicBezTo>
                      <a:pt x="6451" y="657214"/>
                      <a:pt x="1119" y="646735"/>
                      <a:pt x="744" y="609311"/>
                    </a:cubicBezTo>
                    <a:cubicBezTo>
                      <a:pt x="89" y="419569"/>
                      <a:pt x="-15535" y="458116"/>
                      <a:pt x="136501" y="371199"/>
                    </a:cubicBezTo>
                    <a:cubicBezTo>
                      <a:pt x="345048" y="253031"/>
                      <a:pt x="553407" y="134490"/>
                      <a:pt x="760738" y="14264"/>
                    </a:cubicBezTo>
                    <a:cubicBezTo>
                      <a:pt x="797975" y="-7348"/>
                      <a:pt x="803589" y="-8471"/>
                      <a:pt x="802840" y="39713"/>
                    </a:cubicBezTo>
                    <a:cubicBezTo>
                      <a:pt x="802185" y="73114"/>
                      <a:pt x="802653" y="80131"/>
                      <a:pt x="802653" y="112877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12">
                <a:extLst>
                  <a:ext uri="{FF2B5EF4-FFF2-40B4-BE49-F238E27FC236}">
                    <a16:creationId xmlns:a16="http://schemas.microsoft.com/office/drawing/2014/main" id="{D0EADAC4-0777-4FC9-A22F-616AE513074A}"/>
                  </a:ext>
                </a:extLst>
              </p:cNvPr>
              <p:cNvSpPr/>
              <p:nvPr/>
            </p:nvSpPr>
            <p:spPr>
              <a:xfrm>
                <a:off x="7119075" y="4032787"/>
                <a:ext cx="407426" cy="502074"/>
              </a:xfrm>
              <a:custGeom>
                <a:avLst/>
                <a:gdLst>
                  <a:gd name="connsiteX0" fmla="*/ 133390 w 407426"/>
                  <a:gd name="connsiteY0" fmla="*/ 345960 h 502074"/>
                  <a:gd name="connsiteX1" fmla="*/ 133501 w 407426"/>
                  <a:gd name="connsiteY1" fmla="*/ 422949 h 502074"/>
                  <a:gd name="connsiteX2" fmla="*/ 120586 w 407426"/>
                  <a:gd name="connsiteY2" fmla="*/ 445453 h 502074"/>
                  <a:gd name="connsiteX3" fmla="*/ 32124 w 407426"/>
                  <a:gd name="connsiteY3" fmla="*/ 496169 h 502074"/>
                  <a:gd name="connsiteX4" fmla="*/ 11228 w 407426"/>
                  <a:gd name="connsiteY4" fmla="*/ 481481 h 502074"/>
                  <a:gd name="connsiteX5" fmla="*/ 8346 w 407426"/>
                  <a:gd name="connsiteY5" fmla="*/ 430875 h 502074"/>
                  <a:gd name="connsiteX6" fmla="*/ 45260 w 407426"/>
                  <a:gd name="connsiteY6" fmla="*/ 395900 h 502074"/>
                  <a:gd name="connsiteX7" fmla="*/ 133390 w 407426"/>
                  <a:gd name="connsiteY7" fmla="*/ 345960 h 502074"/>
                  <a:gd name="connsiteX8" fmla="*/ 130383 w 407426"/>
                  <a:gd name="connsiteY8" fmla="*/ 257443 h 502074"/>
                  <a:gd name="connsiteX9" fmla="*/ 133501 w 407426"/>
                  <a:gd name="connsiteY9" fmla="*/ 281831 h 502074"/>
                  <a:gd name="connsiteX10" fmla="*/ 133446 w 407426"/>
                  <a:gd name="connsiteY10" fmla="*/ 300011 h 502074"/>
                  <a:gd name="connsiteX11" fmla="*/ 104235 w 407426"/>
                  <a:gd name="connsiteY11" fmla="*/ 347069 h 502074"/>
                  <a:gd name="connsiteX12" fmla="*/ 18378 w 407426"/>
                  <a:gd name="connsiteY12" fmla="*/ 396677 h 502074"/>
                  <a:gd name="connsiteX13" fmla="*/ 3800 w 407426"/>
                  <a:gd name="connsiteY13" fmla="*/ 387864 h 502074"/>
                  <a:gd name="connsiteX14" fmla="*/ 697 w 407426"/>
                  <a:gd name="connsiteY14" fmla="*/ 345961 h 502074"/>
                  <a:gd name="connsiteX15" fmla="*/ 18212 w 407426"/>
                  <a:gd name="connsiteY15" fmla="*/ 320408 h 502074"/>
                  <a:gd name="connsiteX16" fmla="*/ 108558 w 407426"/>
                  <a:gd name="connsiteY16" fmla="*/ 267642 h 502074"/>
                  <a:gd name="connsiteX17" fmla="*/ 130383 w 407426"/>
                  <a:gd name="connsiteY17" fmla="*/ 257443 h 502074"/>
                  <a:gd name="connsiteX18" fmla="*/ 407426 w 407426"/>
                  <a:gd name="connsiteY18" fmla="*/ 187825 h 502074"/>
                  <a:gd name="connsiteX19" fmla="*/ 406982 w 407426"/>
                  <a:gd name="connsiteY19" fmla="*/ 257276 h 502074"/>
                  <a:gd name="connsiteX20" fmla="*/ 394012 w 407426"/>
                  <a:gd name="connsiteY20" fmla="*/ 286265 h 502074"/>
                  <a:gd name="connsiteX21" fmla="*/ 280052 w 407426"/>
                  <a:gd name="connsiteY21" fmla="*/ 353221 h 502074"/>
                  <a:gd name="connsiteX22" fmla="*/ 278833 w 407426"/>
                  <a:gd name="connsiteY22" fmla="*/ 278782 h 502074"/>
                  <a:gd name="connsiteX23" fmla="*/ 288589 w 407426"/>
                  <a:gd name="connsiteY23" fmla="*/ 257276 h 502074"/>
                  <a:gd name="connsiteX24" fmla="*/ 407426 w 407426"/>
                  <a:gd name="connsiteY24" fmla="*/ 187825 h 502074"/>
                  <a:gd name="connsiteX25" fmla="*/ 132725 w 407426"/>
                  <a:gd name="connsiteY25" fmla="*/ 145755 h 502074"/>
                  <a:gd name="connsiteX26" fmla="*/ 132559 w 407426"/>
                  <a:gd name="connsiteY26" fmla="*/ 230171 h 502074"/>
                  <a:gd name="connsiteX27" fmla="*/ 122859 w 407426"/>
                  <a:gd name="connsiteY27" fmla="*/ 242642 h 502074"/>
                  <a:gd name="connsiteX28" fmla="*/ 697 w 407426"/>
                  <a:gd name="connsiteY28" fmla="*/ 311760 h 502074"/>
                  <a:gd name="connsiteX29" fmla="*/ 58951 w 407426"/>
                  <a:gd name="connsiteY29" fmla="*/ 188767 h 502074"/>
                  <a:gd name="connsiteX30" fmla="*/ 132725 w 407426"/>
                  <a:gd name="connsiteY30" fmla="*/ 145755 h 502074"/>
                  <a:gd name="connsiteX31" fmla="*/ 406871 w 407426"/>
                  <a:gd name="connsiteY31" fmla="*/ 100637 h 502074"/>
                  <a:gd name="connsiteX32" fmla="*/ 406871 w 407426"/>
                  <a:gd name="connsiteY32" fmla="*/ 164545 h 502074"/>
                  <a:gd name="connsiteX33" fmla="*/ 396062 w 407426"/>
                  <a:gd name="connsiteY33" fmla="*/ 182449 h 502074"/>
                  <a:gd name="connsiteX34" fmla="*/ 279886 w 407426"/>
                  <a:gd name="connsiteY34" fmla="*/ 247410 h 502074"/>
                  <a:gd name="connsiteX35" fmla="*/ 278279 w 407426"/>
                  <a:gd name="connsiteY35" fmla="*/ 179677 h 502074"/>
                  <a:gd name="connsiteX36" fmla="*/ 295239 w 407426"/>
                  <a:gd name="connsiteY36" fmla="*/ 163492 h 502074"/>
                  <a:gd name="connsiteX37" fmla="*/ 406871 w 407426"/>
                  <a:gd name="connsiteY37" fmla="*/ 100637 h 502074"/>
                  <a:gd name="connsiteX38" fmla="*/ 262703 w 407426"/>
                  <a:gd name="connsiteY38" fmla="*/ 70041 h 502074"/>
                  <a:gd name="connsiteX39" fmla="*/ 262869 w 407426"/>
                  <a:gd name="connsiteY39" fmla="*/ 346514 h 502074"/>
                  <a:gd name="connsiteX40" fmla="*/ 249456 w 407426"/>
                  <a:gd name="connsiteY40" fmla="*/ 371124 h 502074"/>
                  <a:gd name="connsiteX41" fmla="*/ 158942 w 407426"/>
                  <a:gd name="connsiteY41" fmla="*/ 423558 h 502074"/>
                  <a:gd name="connsiteX42" fmla="*/ 146582 w 407426"/>
                  <a:gd name="connsiteY42" fmla="*/ 409701 h 502074"/>
                  <a:gd name="connsiteX43" fmla="*/ 146083 w 407426"/>
                  <a:gd name="connsiteY43" fmla="*/ 157894 h 502074"/>
                  <a:gd name="connsiteX44" fmla="*/ 163321 w 407426"/>
                  <a:gd name="connsiteY44" fmla="*/ 127408 h 502074"/>
                  <a:gd name="connsiteX45" fmla="*/ 262703 w 407426"/>
                  <a:gd name="connsiteY45" fmla="*/ 70041 h 502074"/>
                  <a:gd name="connsiteX46" fmla="*/ 399796 w 407426"/>
                  <a:gd name="connsiteY46" fmla="*/ 1616 h 502074"/>
                  <a:gd name="connsiteX47" fmla="*/ 407147 w 407426"/>
                  <a:gd name="connsiteY47" fmla="*/ 21597 h 502074"/>
                  <a:gd name="connsiteX48" fmla="*/ 407037 w 407426"/>
                  <a:gd name="connsiteY48" fmla="*/ 72979 h 502074"/>
                  <a:gd name="connsiteX49" fmla="*/ 392736 w 407426"/>
                  <a:gd name="connsiteY49" fmla="*/ 95981 h 502074"/>
                  <a:gd name="connsiteX50" fmla="*/ 278833 w 407426"/>
                  <a:gd name="connsiteY50" fmla="*/ 157949 h 502074"/>
                  <a:gd name="connsiteX51" fmla="*/ 278334 w 407426"/>
                  <a:gd name="connsiteY51" fmla="*/ 75141 h 502074"/>
                  <a:gd name="connsiteX52" fmla="*/ 290417 w 407426"/>
                  <a:gd name="connsiteY52" fmla="*/ 55630 h 502074"/>
                  <a:gd name="connsiteX53" fmla="*/ 378935 w 407426"/>
                  <a:gd name="connsiteY53" fmla="*/ 4914 h 502074"/>
                  <a:gd name="connsiteX54" fmla="*/ 399796 w 407426"/>
                  <a:gd name="connsiteY54" fmla="*/ 1616 h 502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407426" h="502074">
                    <a:moveTo>
                      <a:pt x="133390" y="345960"/>
                    </a:moveTo>
                    <a:cubicBezTo>
                      <a:pt x="133390" y="375337"/>
                      <a:pt x="133113" y="399171"/>
                      <a:pt x="133501" y="422949"/>
                    </a:cubicBezTo>
                    <a:cubicBezTo>
                      <a:pt x="133667" y="433425"/>
                      <a:pt x="129233" y="440464"/>
                      <a:pt x="120586" y="445453"/>
                    </a:cubicBezTo>
                    <a:cubicBezTo>
                      <a:pt x="91154" y="462414"/>
                      <a:pt x="61999" y="479984"/>
                      <a:pt x="32124" y="496169"/>
                    </a:cubicBezTo>
                    <a:cubicBezTo>
                      <a:pt x="12724" y="506700"/>
                      <a:pt x="12613" y="503929"/>
                      <a:pt x="11228" y="481481"/>
                    </a:cubicBezTo>
                    <a:cubicBezTo>
                      <a:pt x="11172" y="480538"/>
                      <a:pt x="8512" y="431762"/>
                      <a:pt x="8346" y="430875"/>
                    </a:cubicBezTo>
                    <a:cubicBezTo>
                      <a:pt x="6350" y="418570"/>
                      <a:pt x="6350" y="415633"/>
                      <a:pt x="45260" y="395900"/>
                    </a:cubicBezTo>
                    <a:cubicBezTo>
                      <a:pt x="81177" y="372843"/>
                      <a:pt x="100909" y="364695"/>
                      <a:pt x="133390" y="345960"/>
                    </a:cubicBezTo>
                    <a:close/>
                    <a:moveTo>
                      <a:pt x="130383" y="257443"/>
                    </a:moveTo>
                    <a:cubicBezTo>
                      <a:pt x="133501" y="258482"/>
                      <a:pt x="133501" y="265286"/>
                      <a:pt x="133501" y="281831"/>
                    </a:cubicBezTo>
                    <a:cubicBezTo>
                      <a:pt x="133335" y="292252"/>
                      <a:pt x="133446" y="290977"/>
                      <a:pt x="133446" y="300011"/>
                    </a:cubicBezTo>
                    <a:cubicBezTo>
                      <a:pt x="133556" y="335152"/>
                      <a:pt x="137215" y="327559"/>
                      <a:pt x="104235" y="347069"/>
                    </a:cubicBezTo>
                    <a:cubicBezTo>
                      <a:pt x="73917" y="364972"/>
                      <a:pt x="46757" y="379716"/>
                      <a:pt x="18378" y="396677"/>
                    </a:cubicBezTo>
                    <a:cubicBezTo>
                      <a:pt x="6683" y="403661"/>
                      <a:pt x="4854" y="403439"/>
                      <a:pt x="3800" y="387864"/>
                    </a:cubicBezTo>
                    <a:cubicBezTo>
                      <a:pt x="2803" y="372843"/>
                      <a:pt x="1694" y="359707"/>
                      <a:pt x="697" y="345961"/>
                    </a:cubicBezTo>
                    <a:cubicBezTo>
                      <a:pt x="-246" y="332824"/>
                      <a:pt x="2027" y="328889"/>
                      <a:pt x="18212" y="320408"/>
                    </a:cubicBezTo>
                    <a:cubicBezTo>
                      <a:pt x="51025" y="301286"/>
                      <a:pt x="73528" y="286986"/>
                      <a:pt x="108558" y="267642"/>
                    </a:cubicBezTo>
                    <a:cubicBezTo>
                      <a:pt x="121030" y="261129"/>
                      <a:pt x="127265" y="256404"/>
                      <a:pt x="130383" y="257443"/>
                    </a:cubicBezTo>
                    <a:close/>
                    <a:moveTo>
                      <a:pt x="407426" y="187825"/>
                    </a:moveTo>
                    <a:cubicBezTo>
                      <a:pt x="407426" y="212435"/>
                      <a:pt x="407038" y="238985"/>
                      <a:pt x="406982" y="257276"/>
                    </a:cubicBezTo>
                    <a:cubicBezTo>
                      <a:pt x="406927" y="274126"/>
                      <a:pt x="407370" y="277784"/>
                      <a:pt x="394012" y="286265"/>
                    </a:cubicBezTo>
                    <a:cubicBezTo>
                      <a:pt x="360201" y="307715"/>
                      <a:pt x="319074" y="330441"/>
                      <a:pt x="280052" y="353221"/>
                    </a:cubicBezTo>
                    <a:cubicBezTo>
                      <a:pt x="280052" y="322459"/>
                      <a:pt x="278833" y="304168"/>
                      <a:pt x="278833" y="278782"/>
                    </a:cubicBezTo>
                    <a:cubicBezTo>
                      <a:pt x="278833" y="271465"/>
                      <a:pt x="279942" y="262653"/>
                      <a:pt x="288589" y="257276"/>
                    </a:cubicBezTo>
                    <a:cubicBezTo>
                      <a:pt x="326557" y="235438"/>
                      <a:pt x="364857" y="212324"/>
                      <a:pt x="407426" y="187825"/>
                    </a:cubicBezTo>
                    <a:close/>
                    <a:moveTo>
                      <a:pt x="132725" y="145755"/>
                    </a:moveTo>
                    <a:cubicBezTo>
                      <a:pt x="132725" y="176074"/>
                      <a:pt x="132947" y="203122"/>
                      <a:pt x="132559" y="230171"/>
                    </a:cubicBezTo>
                    <a:cubicBezTo>
                      <a:pt x="132503" y="235936"/>
                      <a:pt x="128014" y="239649"/>
                      <a:pt x="122859" y="242642"/>
                    </a:cubicBezTo>
                    <a:cubicBezTo>
                      <a:pt x="89381" y="261931"/>
                      <a:pt x="6739" y="308712"/>
                      <a:pt x="697" y="311760"/>
                    </a:cubicBezTo>
                    <a:cubicBezTo>
                      <a:pt x="-1964" y="220860"/>
                      <a:pt x="198" y="223021"/>
                      <a:pt x="58951" y="188767"/>
                    </a:cubicBezTo>
                    <a:cubicBezTo>
                      <a:pt x="82009" y="175353"/>
                      <a:pt x="105011" y="161885"/>
                      <a:pt x="132725" y="145755"/>
                    </a:cubicBezTo>
                    <a:close/>
                    <a:moveTo>
                      <a:pt x="406871" y="100637"/>
                    </a:moveTo>
                    <a:cubicBezTo>
                      <a:pt x="406871" y="124803"/>
                      <a:pt x="406316" y="144869"/>
                      <a:pt x="406871" y="164545"/>
                    </a:cubicBezTo>
                    <a:cubicBezTo>
                      <a:pt x="407148" y="174301"/>
                      <a:pt x="403822" y="178014"/>
                      <a:pt x="396062" y="182449"/>
                    </a:cubicBezTo>
                    <a:cubicBezTo>
                      <a:pt x="358760" y="203844"/>
                      <a:pt x="320681" y="225571"/>
                      <a:pt x="279886" y="247410"/>
                    </a:cubicBezTo>
                    <a:cubicBezTo>
                      <a:pt x="279830" y="233331"/>
                      <a:pt x="277225" y="191317"/>
                      <a:pt x="278279" y="179677"/>
                    </a:cubicBezTo>
                    <a:cubicBezTo>
                      <a:pt x="278778" y="174023"/>
                      <a:pt x="280053" y="172028"/>
                      <a:pt x="295239" y="163492"/>
                    </a:cubicBezTo>
                    <a:cubicBezTo>
                      <a:pt x="320958" y="149913"/>
                      <a:pt x="378658" y="116766"/>
                      <a:pt x="406871" y="100637"/>
                    </a:cubicBezTo>
                    <a:close/>
                    <a:moveTo>
                      <a:pt x="262703" y="70041"/>
                    </a:moveTo>
                    <a:cubicBezTo>
                      <a:pt x="262703" y="165820"/>
                      <a:pt x="262592" y="256167"/>
                      <a:pt x="262869" y="346514"/>
                    </a:cubicBezTo>
                    <a:cubicBezTo>
                      <a:pt x="262925" y="357766"/>
                      <a:pt x="259821" y="365304"/>
                      <a:pt x="249456" y="371124"/>
                    </a:cubicBezTo>
                    <a:cubicBezTo>
                      <a:pt x="216643" y="389470"/>
                      <a:pt x="190924" y="404935"/>
                      <a:pt x="158942" y="423558"/>
                    </a:cubicBezTo>
                    <a:cubicBezTo>
                      <a:pt x="151182" y="428436"/>
                      <a:pt x="146083" y="423558"/>
                      <a:pt x="146582" y="409701"/>
                    </a:cubicBezTo>
                    <a:cubicBezTo>
                      <a:pt x="146305" y="325784"/>
                      <a:pt x="146748" y="241867"/>
                      <a:pt x="146083" y="157894"/>
                    </a:cubicBezTo>
                    <a:cubicBezTo>
                      <a:pt x="145972" y="143150"/>
                      <a:pt x="150019" y="134559"/>
                      <a:pt x="163321" y="127408"/>
                    </a:cubicBezTo>
                    <a:cubicBezTo>
                      <a:pt x="195525" y="110060"/>
                      <a:pt x="226786" y="90937"/>
                      <a:pt x="262703" y="70041"/>
                    </a:cubicBezTo>
                    <a:close/>
                    <a:moveTo>
                      <a:pt x="399796" y="1616"/>
                    </a:moveTo>
                    <a:cubicBezTo>
                      <a:pt x="404473" y="4526"/>
                      <a:pt x="406898" y="11316"/>
                      <a:pt x="407147" y="21597"/>
                    </a:cubicBezTo>
                    <a:cubicBezTo>
                      <a:pt x="407203" y="24369"/>
                      <a:pt x="407092" y="69098"/>
                      <a:pt x="407037" y="72979"/>
                    </a:cubicBezTo>
                    <a:cubicBezTo>
                      <a:pt x="407147" y="91159"/>
                      <a:pt x="405595" y="89718"/>
                      <a:pt x="392736" y="95981"/>
                    </a:cubicBezTo>
                    <a:cubicBezTo>
                      <a:pt x="362584" y="111667"/>
                      <a:pt x="321456" y="136721"/>
                      <a:pt x="278833" y="157949"/>
                    </a:cubicBezTo>
                    <a:cubicBezTo>
                      <a:pt x="278833" y="128185"/>
                      <a:pt x="278666" y="99695"/>
                      <a:pt x="278334" y="75141"/>
                    </a:cubicBezTo>
                    <a:cubicBezTo>
                      <a:pt x="278168" y="65607"/>
                      <a:pt x="282380" y="60120"/>
                      <a:pt x="290417" y="55630"/>
                    </a:cubicBezTo>
                    <a:cubicBezTo>
                      <a:pt x="320071" y="39002"/>
                      <a:pt x="349336" y="21653"/>
                      <a:pt x="378935" y="4914"/>
                    </a:cubicBezTo>
                    <a:cubicBezTo>
                      <a:pt x="388192" y="-324"/>
                      <a:pt x="395120" y="-1294"/>
                      <a:pt x="399796" y="1616"/>
                    </a:cubicBezTo>
                    <a:close/>
                  </a:path>
                </a:pathLst>
              </a:custGeom>
              <a:solidFill>
                <a:srgbClr val="73CCD7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5CEFC1-A0E6-4591-8139-7208393BC56A}"/>
              </a:ext>
            </a:extLst>
          </p:cNvPr>
          <p:cNvGrpSpPr/>
          <p:nvPr/>
        </p:nvGrpSpPr>
        <p:grpSpPr>
          <a:xfrm>
            <a:off x="8525021" y="650340"/>
            <a:ext cx="3085603" cy="1983656"/>
            <a:chOff x="-548507" y="477868"/>
            <a:chExt cx="11570449" cy="6357177"/>
          </a:xfrm>
        </p:grpSpPr>
        <p:sp>
          <p:nvSpPr>
            <p:cNvPr id="43" name="Freeform: Shape 33">
              <a:extLst>
                <a:ext uri="{FF2B5EF4-FFF2-40B4-BE49-F238E27FC236}">
                  <a16:creationId xmlns:a16="http://schemas.microsoft.com/office/drawing/2014/main" id="{BEB4301E-2967-44D6-94C1-8C63DCD98E11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34">
              <a:extLst>
                <a:ext uri="{FF2B5EF4-FFF2-40B4-BE49-F238E27FC236}">
                  <a16:creationId xmlns:a16="http://schemas.microsoft.com/office/drawing/2014/main" id="{D19442B2-4D09-4C7B-A76C-B00832D4C93D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35">
              <a:extLst>
                <a:ext uri="{FF2B5EF4-FFF2-40B4-BE49-F238E27FC236}">
                  <a16:creationId xmlns:a16="http://schemas.microsoft.com/office/drawing/2014/main" id="{0D56A439-ABB0-4A95-A8BD-A05513BE00C8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36">
              <a:extLst>
                <a:ext uri="{FF2B5EF4-FFF2-40B4-BE49-F238E27FC236}">
                  <a16:creationId xmlns:a16="http://schemas.microsoft.com/office/drawing/2014/main" id="{E2905509-D946-43C7-9DB1-1BBDA39A1953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37">
              <a:extLst>
                <a:ext uri="{FF2B5EF4-FFF2-40B4-BE49-F238E27FC236}">
                  <a16:creationId xmlns:a16="http://schemas.microsoft.com/office/drawing/2014/main" id="{95E1DA0E-57E8-4322-841A-929E3F69F70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11BA9E0-B6DD-4147-9D0F-509E6DD8188B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53" name="Rectangle: Rounded Corners 43">
                <a:extLst>
                  <a:ext uri="{FF2B5EF4-FFF2-40B4-BE49-F238E27FC236}">
                    <a16:creationId xmlns:a16="http://schemas.microsoft.com/office/drawing/2014/main" id="{A2A6AAE1-690E-4F91-8934-8737DCC804F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: Rounded Corners 44">
                <a:extLst>
                  <a:ext uri="{FF2B5EF4-FFF2-40B4-BE49-F238E27FC236}">
                    <a16:creationId xmlns:a16="http://schemas.microsoft.com/office/drawing/2014/main" id="{3256E0EF-C17C-4F9C-8B47-59C096CE9BB5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9F7F490-F8B0-4798-B468-226F9DEBC2A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51" name="Rectangle: Rounded Corners 41">
                <a:extLst>
                  <a:ext uri="{FF2B5EF4-FFF2-40B4-BE49-F238E27FC236}">
                    <a16:creationId xmlns:a16="http://schemas.microsoft.com/office/drawing/2014/main" id="{79674DA5-D6E6-434B-8897-FE391126B7C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: Rounded Corners 42">
                <a:extLst>
                  <a:ext uri="{FF2B5EF4-FFF2-40B4-BE49-F238E27FC236}">
                    <a16:creationId xmlns:a16="http://schemas.microsoft.com/office/drawing/2014/main" id="{2FB9D81B-BD7B-47A6-8FE9-C8DD09D5D9C5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0" name="Freeform: Shape 40">
              <a:extLst>
                <a:ext uri="{FF2B5EF4-FFF2-40B4-BE49-F238E27FC236}">
                  <a16:creationId xmlns:a16="http://schemas.microsoft.com/office/drawing/2014/main" id="{4DC063F2-386D-48C5-AE08-7BC92A29B88E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4955174" y="548125"/>
            <a:ext cx="3738011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2000" b="1" u="sng" dirty="0" err="1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Hosting</a:t>
            </a:r>
            <a:r>
              <a:rPr lang="fr-FR" altLang="ko-KR" sz="2000" b="1" u="sng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:</a:t>
            </a:r>
          </a:p>
          <a:p>
            <a:r>
              <a:rPr lang="fr-FR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.Pour le </a:t>
            </a:r>
            <a:r>
              <a:rPr lang="fr-FR" altLang="ko-KR" sz="2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deploiement</a:t>
            </a:r>
            <a:r>
              <a:rPr lang="fr-FR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on a utiliser,</a:t>
            </a:r>
          </a:p>
          <a:p>
            <a:r>
              <a:rPr lang="fr-FR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la </a:t>
            </a:r>
            <a:r>
              <a:rPr lang="fr-FR" altLang="ko-KR" sz="2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platforme</a:t>
            </a:r>
            <a:r>
              <a:rPr lang="fr-FR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</a:t>
            </a:r>
            <a:r>
              <a:rPr lang="fr-FR" altLang="ko-KR" sz="2000" b="1" u="sng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NETLIFY</a:t>
            </a:r>
          </a:p>
          <a:p>
            <a:r>
              <a:rPr lang="fr-FR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.EN fait, il vous permettre de </a:t>
            </a:r>
          </a:p>
          <a:p>
            <a:r>
              <a:rPr lang="fr-FR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Publier n’importe quel projet </a:t>
            </a:r>
          </a:p>
          <a:p>
            <a:r>
              <a:rPr lang="fr-FR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Gratuitement mais en gardant </a:t>
            </a:r>
          </a:p>
          <a:p>
            <a:r>
              <a:rPr lang="fr-FR" altLang="ko-KR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L’extension </a:t>
            </a:r>
            <a:r>
              <a:rPr lang="fr-FR" altLang="ko-KR" sz="2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netlify,app</a:t>
            </a:r>
            <a:endParaRPr lang="fr-FR" altLang="ko-KR" sz="2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itchFamily="34" charset="0"/>
            </a:endParaRPr>
          </a:p>
          <a:p>
            <a:endParaRPr lang="ko-KR" altLang="en-US" sz="2000" dirty="0">
              <a:solidFill>
                <a:schemeClr val="bg1"/>
              </a:solidFill>
              <a:latin typeface="Cambria Math" panose="02040503050406030204" pitchFamily="18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808" y="2869874"/>
            <a:ext cx="6496987" cy="336279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5532" y="451156"/>
            <a:ext cx="437340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4000" dirty="0" err="1">
                <a:solidFill>
                  <a:srgbClr val="FFC000"/>
                </a:solidFill>
                <a:latin typeface="Algerian" panose="04020705040A02060702" pitchFamily="82" charset="0"/>
                <a:cs typeface="Arial" pitchFamily="34" charset="0"/>
              </a:rPr>
              <a:t>Deployement</a:t>
            </a:r>
            <a:endParaRPr lang="ko-KR" altLang="en-US" sz="4000" dirty="0">
              <a:solidFill>
                <a:srgbClr val="FFC000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53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96947" y="578663"/>
            <a:ext cx="39572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887" y="339513"/>
            <a:ext cx="8174011" cy="6145306"/>
          </a:xfrm>
          <a:prstGeom prst="rect">
            <a:avLst/>
          </a:prstGeom>
          <a:gradFill>
            <a:gsLst>
              <a:gs pos="100000">
                <a:srgbClr val="7030A0"/>
              </a:gs>
              <a:gs pos="62000">
                <a:schemeClr val="tx1"/>
              </a:gs>
            </a:gsLst>
            <a:path path="shape">
              <a:fillToRect l="50000" t="50000" r="50000" b="50000"/>
            </a:path>
          </a:gra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1604"/>
            <a:ext cx="3924886" cy="14204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39328D1-1EFB-4426-BD61-661795D506C5}"/>
              </a:ext>
            </a:extLst>
          </p:cNvPr>
          <p:cNvGrpSpPr/>
          <p:nvPr/>
        </p:nvGrpSpPr>
        <p:grpSpPr>
          <a:xfrm>
            <a:off x="921577" y="2134513"/>
            <a:ext cx="1771758" cy="3636283"/>
            <a:chOff x="5146455" y="374253"/>
            <a:chExt cx="2742212" cy="5628002"/>
          </a:xfrm>
        </p:grpSpPr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1521C179-933C-44DE-B58B-CBE456236F3A}"/>
                </a:ext>
              </a:extLst>
            </p:cNvPr>
            <p:cNvSpPr/>
            <p:nvPr/>
          </p:nvSpPr>
          <p:spPr>
            <a:xfrm>
              <a:off x="5146455" y="1233884"/>
              <a:ext cx="2742212" cy="4768371"/>
            </a:xfrm>
            <a:custGeom>
              <a:avLst/>
              <a:gdLst>
                <a:gd name="connsiteX0" fmla="*/ 2742178 w 2742212"/>
                <a:gd name="connsiteY0" fmla="*/ 1123379 h 4768371"/>
                <a:gd name="connsiteX1" fmla="*/ 2615305 w 2742212"/>
                <a:gd name="connsiteY1" fmla="*/ 1004411 h 4768371"/>
                <a:gd name="connsiteX2" fmla="*/ 2332698 w 2742212"/>
                <a:gd name="connsiteY2" fmla="*/ 1027081 h 4768371"/>
                <a:gd name="connsiteX3" fmla="*/ 2332698 w 2742212"/>
                <a:gd name="connsiteY3" fmla="*/ 64008 h 4768371"/>
                <a:gd name="connsiteX4" fmla="*/ 2268690 w 2742212"/>
                <a:gd name="connsiteY4" fmla="*/ 0 h 4768371"/>
                <a:gd name="connsiteX5" fmla="*/ 470085 w 2742212"/>
                <a:gd name="connsiteY5" fmla="*/ 0 h 4768371"/>
                <a:gd name="connsiteX6" fmla="*/ 406077 w 2742212"/>
                <a:gd name="connsiteY6" fmla="*/ 64008 h 4768371"/>
                <a:gd name="connsiteX7" fmla="*/ 406077 w 2742212"/>
                <a:gd name="connsiteY7" fmla="*/ 1189482 h 4768371"/>
                <a:gd name="connsiteX8" fmla="*/ 112897 w 2742212"/>
                <a:gd name="connsiteY8" fmla="*/ 1214247 h 4768371"/>
                <a:gd name="connsiteX9" fmla="*/ 26 w 2742212"/>
                <a:gd name="connsiteY9" fmla="*/ 1344835 h 4768371"/>
                <a:gd name="connsiteX10" fmla="*/ 26 w 2742212"/>
                <a:gd name="connsiteY10" fmla="*/ 4635723 h 4768371"/>
                <a:gd name="connsiteX11" fmla="*/ 40983 w 2742212"/>
                <a:gd name="connsiteY11" fmla="*/ 4703255 h 4768371"/>
                <a:gd name="connsiteX12" fmla="*/ 107373 w 2742212"/>
                <a:gd name="connsiteY12" fmla="*/ 4727639 h 4768371"/>
                <a:gd name="connsiteX13" fmla="*/ 427413 w 2742212"/>
                <a:gd name="connsiteY13" fmla="*/ 4765834 h 4768371"/>
                <a:gd name="connsiteX14" fmla="*/ 1519835 w 2742212"/>
                <a:gd name="connsiteY14" fmla="*/ 4719924 h 4768371"/>
                <a:gd name="connsiteX15" fmla="*/ 2349177 w 2742212"/>
                <a:gd name="connsiteY15" fmla="*/ 4594194 h 4768371"/>
                <a:gd name="connsiteX16" fmla="*/ 2658453 w 2742212"/>
                <a:gd name="connsiteY16" fmla="*/ 4492467 h 4768371"/>
                <a:gd name="connsiteX17" fmla="*/ 2723986 w 2742212"/>
                <a:gd name="connsiteY17" fmla="*/ 4382834 h 4768371"/>
                <a:gd name="connsiteX18" fmla="*/ 2742178 w 2742212"/>
                <a:gd name="connsiteY18" fmla="*/ 1123379 h 476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42212" h="4768371">
                  <a:moveTo>
                    <a:pt x="2742178" y="1123379"/>
                  </a:moveTo>
                  <a:cubicBezTo>
                    <a:pt x="2739892" y="1054513"/>
                    <a:pt x="2683790" y="1002316"/>
                    <a:pt x="2615305" y="1004411"/>
                  </a:cubicBezTo>
                  <a:cubicBezTo>
                    <a:pt x="2604732" y="1004697"/>
                    <a:pt x="2497481" y="1013460"/>
                    <a:pt x="2332698" y="1027081"/>
                  </a:cubicBezTo>
                  <a:lnTo>
                    <a:pt x="2332698" y="64008"/>
                  </a:lnTo>
                  <a:cubicBezTo>
                    <a:pt x="2332698" y="28670"/>
                    <a:pt x="2304028" y="0"/>
                    <a:pt x="2268690" y="0"/>
                  </a:cubicBezTo>
                  <a:lnTo>
                    <a:pt x="470085" y="0"/>
                  </a:lnTo>
                  <a:cubicBezTo>
                    <a:pt x="434747" y="0"/>
                    <a:pt x="406077" y="28670"/>
                    <a:pt x="406077" y="64008"/>
                  </a:cubicBezTo>
                  <a:lnTo>
                    <a:pt x="406077" y="1189482"/>
                  </a:lnTo>
                  <a:cubicBezTo>
                    <a:pt x="234817" y="1203960"/>
                    <a:pt x="122898" y="1213390"/>
                    <a:pt x="112897" y="1214247"/>
                  </a:cubicBezTo>
                  <a:cubicBezTo>
                    <a:pt x="47460" y="1219200"/>
                    <a:pt x="121" y="1280065"/>
                    <a:pt x="26" y="1344835"/>
                  </a:cubicBezTo>
                  <a:cubicBezTo>
                    <a:pt x="-165" y="2446115"/>
                    <a:pt x="788" y="3534442"/>
                    <a:pt x="26" y="4635723"/>
                  </a:cubicBezTo>
                  <a:cubicBezTo>
                    <a:pt x="26" y="4669251"/>
                    <a:pt x="12123" y="4690587"/>
                    <a:pt x="40983" y="4703255"/>
                  </a:cubicBezTo>
                  <a:cubicBezTo>
                    <a:pt x="62510" y="4712685"/>
                    <a:pt x="84608" y="4721828"/>
                    <a:pt x="107373" y="4727639"/>
                  </a:cubicBezTo>
                  <a:cubicBezTo>
                    <a:pt x="212338" y="4754404"/>
                    <a:pt x="319780" y="4762976"/>
                    <a:pt x="427413" y="4765834"/>
                  </a:cubicBezTo>
                  <a:cubicBezTo>
                    <a:pt x="792601" y="4775359"/>
                    <a:pt x="1156551" y="4757642"/>
                    <a:pt x="1519835" y="4719924"/>
                  </a:cubicBezTo>
                  <a:cubicBezTo>
                    <a:pt x="1798441" y="4691063"/>
                    <a:pt x="2075714" y="4655535"/>
                    <a:pt x="2349177" y="4594194"/>
                  </a:cubicBezTo>
                  <a:cubicBezTo>
                    <a:pt x="2455380" y="4570381"/>
                    <a:pt x="2561108" y="4543901"/>
                    <a:pt x="2658453" y="4492467"/>
                  </a:cubicBezTo>
                  <a:cubicBezTo>
                    <a:pt x="2702745" y="4469130"/>
                    <a:pt x="2727700" y="4437507"/>
                    <a:pt x="2723986" y="4382834"/>
                  </a:cubicBezTo>
                  <a:cubicBezTo>
                    <a:pt x="2719604" y="4318159"/>
                    <a:pt x="2743226" y="1156621"/>
                    <a:pt x="2742178" y="1123379"/>
                  </a:cubicBezTo>
                  <a:close/>
                </a:path>
              </a:pathLst>
            </a:custGeom>
            <a:solidFill>
              <a:srgbClr val="111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B4A97743-AFF8-4FDE-BDE6-507924A2593C}"/>
                </a:ext>
              </a:extLst>
            </p:cNvPr>
            <p:cNvSpPr/>
            <p:nvPr/>
          </p:nvSpPr>
          <p:spPr>
            <a:xfrm>
              <a:off x="5404663" y="1886061"/>
              <a:ext cx="2216754" cy="3911422"/>
            </a:xfrm>
            <a:custGeom>
              <a:avLst/>
              <a:gdLst>
                <a:gd name="connsiteX0" fmla="*/ 2117162 w 2216754"/>
                <a:gd name="connsiteY0" fmla="*/ 0 h 3911422"/>
                <a:gd name="connsiteX1" fmla="*/ 2216222 w 2216754"/>
                <a:gd name="connsiteY1" fmla="*/ 85439 h 3911422"/>
                <a:gd name="connsiteX2" fmla="*/ 2215746 w 2216754"/>
                <a:gd name="connsiteY2" fmla="*/ 3531775 h 3911422"/>
                <a:gd name="connsiteX3" fmla="*/ 2060488 w 2216754"/>
                <a:gd name="connsiteY3" fmla="*/ 3762280 h 3911422"/>
                <a:gd name="connsiteX4" fmla="*/ 1560902 w 2216754"/>
                <a:gd name="connsiteY4" fmla="*/ 3855625 h 3911422"/>
                <a:gd name="connsiteX5" fmla="*/ 850147 w 2216754"/>
                <a:gd name="connsiteY5" fmla="*/ 3907346 h 3911422"/>
                <a:gd name="connsiteX6" fmla="*/ 237784 w 2216754"/>
                <a:gd name="connsiteY6" fmla="*/ 3894106 h 3911422"/>
                <a:gd name="connsiteX7" fmla="*/ 74621 w 2216754"/>
                <a:gd name="connsiteY7" fmla="*/ 3862673 h 3911422"/>
                <a:gd name="connsiteX8" fmla="*/ 612 w 2216754"/>
                <a:gd name="connsiteY8" fmla="*/ 3765614 h 3911422"/>
                <a:gd name="connsiteX9" fmla="*/ 612 w 2216754"/>
                <a:gd name="connsiteY9" fmla="*/ 242602 h 3911422"/>
                <a:gd name="connsiteX10" fmla="*/ 95576 w 2216754"/>
                <a:gd name="connsiteY10" fmla="*/ 141446 h 3911422"/>
                <a:gd name="connsiteX11" fmla="*/ 2117162 w 2216754"/>
                <a:gd name="connsiteY11" fmla="*/ 0 h 391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6754" h="3911422">
                  <a:moveTo>
                    <a:pt x="2117162" y="0"/>
                  </a:moveTo>
                  <a:cubicBezTo>
                    <a:pt x="2170883" y="1524"/>
                    <a:pt x="2216794" y="21146"/>
                    <a:pt x="2216222" y="85439"/>
                  </a:cubicBezTo>
                  <a:cubicBezTo>
                    <a:pt x="2217365" y="178975"/>
                    <a:pt x="2216413" y="3347847"/>
                    <a:pt x="2215746" y="3531775"/>
                  </a:cubicBezTo>
                  <a:cubicBezTo>
                    <a:pt x="2219270" y="3700177"/>
                    <a:pt x="2205554" y="3717703"/>
                    <a:pt x="2060488" y="3762280"/>
                  </a:cubicBezTo>
                  <a:cubicBezTo>
                    <a:pt x="1897516" y="3812381"/>
                    <a:pt x="1729590" y="3836480"/>
                    <a:pt x="1560902" y="3855625"/>
                  </a:cubicBezTo>
                  <a:cubicBezTo>
                    <a:pt x="1324682" y="3882390"/>
                    <a:pt x="1087700" y="3896582"/>
                    <a:pt x="850147" y="3907346"/>
                  </a:cubicBezTo>
                  <a:cubicBezTo>
                    <a:pt x="645073" y="3916585"/>
                    <a:pt x="441715" y="3909251"/>
                    <a:pt x="237784" y="3894106"/>
                  </a:cubicBezTo>
                  <a:cubicBezTo>
                    <a:pt x="182349" y="3890010"/>
                    <a:pt x="127580" y="3880009"/>
                    <a:pt x="74621" y="3862673"/>
                  </a:cubicBezTo>
                  <a:cubicBezTo>
                    <a:pt x="20329" y="3844957"/>
                    <a:pt x="3469" y="3822001"/>
                    <a:pt x="612" y="3765614"/>
                  </a:cubicBezTo>
                  <a:cubicBezTo>
                    <a:pt x="-341" y="3746564"/>
                    <a:pt x="-55" y="324898"/>
                    <a:pt x="612" y="242602"/>
                  </a:cubicBezTo>
                  <a:cubicBezTo>
                    <a:pt x="40" y="166402"/>
                    <a:pt x="42808" y="149257"/>
                    <a:pt x="95576" y="141446"/>
                  </a:cubicBezTo>
                  <a:cubicBezTo>
                    <a:pt x="196255" y="133445"/>
                    <a:pt x="1971430" y="9716"/>
                    <a:pt x="2117162" y="0"/>
                  </a:cubicBezTo>
                  <a:close/>
                </a:path>
              </a:pathLst>
            </a:custGeom>
            <a:solidFill>
              <a:srgbClr val="81818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E28775DC-665A-40D5-8421-E494545AE43A}"/>
                </a:ext>
              </a:extLst>
            </p:cNvPr>
            <p:cNvSpPr/>
            <p:nvPr/>
          </p:nvSpPr>
          <p:spPr>
            <a:xfrm>
              <a:off x="5641876" y="2248201"/>
              <a:ext cx="1751552" cy="1105090"/>
            </a:xfrm>
            <a:custGeom>
              <a:avLst/>
              <a:gdLst>
                <a:gd name="connsiteX0" fmla="*/ 1692974 w 1751552"/>
                <a:gd name="connsiteY0" fmla="*/ 1105091 h 1105090"/>
                <a:gd name="connsiteX1" fmla="*/ 58674 w 1751552"/>
                <a:gd name="connsiteY1" fmla="*/ 1105091 h 1105090"/>
                <a:gd name="connsiteX2" fmla="*/ 0 w 1751552"/>
                <a:gd name="connsiteY2" fmla="*/ 1046417 h 1105090"/>
                <a:gd name="connsiteX3" fmla="*/ 0 w 1751552"/>
                <a:gd name="connsiteY3" fmla="*/ 58674 h 1105090"/>
                <a:gd name="connsiteX4" fmla="*/ 58674 w 1751552"/>
                <a:gd name="connsiteY4" fmla="*/ 0 h 1105090"/>
                <a:gd name="connsiteX5" fmla="*/ 1692878 w 1751552"/>
                <a:gd name="connsiteY5" fmla="*/ 0 h 1105090"/>
                <a:gd name="connsiteX6" fmla="*/ 1751552 w 1751552"/>
                <a:gd name="connsiteY6" fmla="*/ 58674 h 1105090"/>
                <a:gd name="connsiteX7" fmla="*/ 1751552 w 1751552"/>
                <a:gd name="connsiteY7" fmla="*/ 1046417 h 1105090"/>
                <a:gd name="connsiteX8" fmla="*/ 1692974 w 1751552"/>
                <a:gd name="connsiteY8" fmla="*/ 1105091 h 1105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1552" h="1105090">
                  <a:moveTo>
                    <a:pt x="1692974" y="1105091"/>
                  </a:moveTo>
                  <a:lnTo>
                    <a:pt x="58674" y="1105091"/>
                  </a:lnTo>
                  <a:cubicBezTo>
                    <a:pt x="26384" y="1105091"/>
                    <a:pt x="0" y="1078706"/>
                    <a:pt x="0" y="1046417"/>
                  </a:cubicBezTo>
                  <a:lnTo>
                    <a:pt x="0" y="58674"/>
                  </a:lnTo>
                  <a:cubicBezTo>
                    <a:pt x="0" y="26384"/>
                    <a:pt x="26384" y="0"/>
                    <a:pt x="58674" y="0"/>
                  </a:cubicBezTo>
                  <a:lnTo>
                    <a:pt x="1692878" y="0"/>
                  </a:lnTo>
                  <a:cubicBezTo>
                    <a:pt x="1725168" y="0"/>
                    <a:pt x="1751552" y="26384"/>
                    <a:pt x="1751552" y="58674"/>
                  </a:cubicBezTo>
                  <a:lnTo>
                    <a:pt x="1751552" y="1046417"/>
                  </a:lnTo>
                  <a:cubicBezTo>
                    <a:pt x="1751648" y="1078706"/>
                    <a:pt x="1725168" y="1105091"/>
                    <a:pt x="1692974" y="110509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6">
              <a:extLst>
                <a:ext uri="{FF2B5EF4-FFF2-40B4-BE49-F238E27FC236}">
                  <a16:creationId xmlns:a16="http://schemas.microsoft.com/office/drawing/2014/main" id="{EBDFE1CB-693D-4272-84BF-76F1FC65FB9E}"/>
                </a:ext>
              </a:extLst>
            </p:cNvPr>
            <p:cNvSpPr/>
            <p:nvPr/>
          </p:nvSpPr>
          <p:spPr>
            <a:xfrm>
              <a:off x="5645146" y="3751394"/>
              <a:ext cx="1741279" cy="1099231"/>
            </a:xfrm>
            <a:custGeom>
              <a:avLst/>
              <a:gdLst>
                <a:gd name="connsiteX0" fmla="*/ 677672 w 1741279"/>
                <a:gd name="connsiteY0" fmla="*/ 829193 h 1099231"/>
                <a:gd name="connsiteX1" fmla="*/ 1067340 w 1741279"/>
                <a:gd name="connsiteY1" fmla="*/ 829193 h 1099231"/>
                <a:gd name="connsiteX2" fmla="*/ 1120299 w 1741279"/>
                <a:gd name="connsiteY2" fmla="*/ 880152 h 1099231"/>
                <a:gd name="connsiteX3" fmla="*/ 1120394 w 1741279"/>
                <a:gd name="connsiteY3" fmla="*/ 1046459 h 1099231"/>
                <a:gd name="connsiteX4" fmla="*/ 1068769 w 1741279"/>
                <a:gd name="connsiteY4" fmla="*/ 1098561 h 1099231"/>
                <a:gd name="connsiteX5" fmla="*/ 679006 w 1741279"/>
                <a:gd name="connsiteY5" fmla="*/ 1098846 h 1099231"/>
                <a:gd name="connsiteX6" fmla="*/ 624332 w 1741279"/>
                <a:gd name="connsiteY6" fmla="*/ 1045697 h 1099231"/>
                <a:gd name="connsiteX7" fmla="*/ 624427 w 1741279"/>
                <a:gd name="connsiteY7" fmla="*/ 884153 h 1099231"/>
                <a:gd name="connsiteX8" fmla="*/ 677672 w 1741279"/>
                <a:gd name="connsiteY8" fmla="*/ 829193 h 1099231"/>
                <a:gd name="connsiteX9" fmla="*/ 54451 w 1741279"/>
                <a:gd name="connsiteY9" fmla="*/ 829099 h 1099231"/>
                <a:gd name="connsiteX10" fmla="*/ 444881 w 1741279"/>
                <a:gd name="connsiteY10" fmla="*/ 829099 h 1099231"/>
                <a:gd name="connsiteX11" fmla="*/ 498602 w 1741279"/>
                <a:gd name="connsiteY11" fmla="*/ 879486 h 1099231"/>
                <a:gd name="connsiteX12" fmla="*/ 498793 w 1741279"/>
                <a:gd name="connsiteY12" fmla="*/ 1046174 h 1099231"/>
                <a:gd name="connsiteX13" fmla="*/ 442405 w 1741279"/>
                <a:gd name="connsiteY13" fmla="*/ 1098942 h 1099231"/>
                <a:gd name="connsiteX14" fmla="*/ 61500 w 1741279"/>
                <a:gd name="connsiteY14" fmla="*/ 1099133 h 1099231"/>
                <a:gd name="connsiteX15" fmla="*/ 64 w 1741279"/>
                <a:gd name="connsiteY15" fmla="*/ 1036553 h 1099231"/>
                <a:gd name="connsiteX16" fmla="*/ 349 w 1741279"/>
                <a:gd name="connsiteY16" fmla="*/ 884153 h 1099231"/>
                <a:gd name="connsiteX17" fmla="*/ 54451 w 1741279"/>
                <a:gd name="connsiteY17" fmla="*/ 829099 h 1099231"/>
                <a:gd name="connsiteX18" fmla="*/ 1693418 w 1741279"/>
                <a:gd name="connsiteY18" fmla="*/ 829004 h 1099231"/>
                <a:gd name="connsiteX19" fmla="*/ 1741138 w 1741279"/>
                <a:gd name="connsiteY19" fmla="*/ 876629 h 1099231"/>
                <a:gd name="connsiteX20" fmla="*/ 1741138 w 1741279"/>
                <a:gd name="connsiteY20" fmla="*/ 1052460 h 1099231"/>
                <a:gd name="connsiteX21" fmla="*/ 1692275 w 1741279"/>
                <a:gd name="connsiteY21" fmla="*/ 1098942 h 1099231"/>
                <a:gd name="connsiteX22" fmla="*/ 1293082 w 1741279"/>
                <a:gd name="connsiteY22" fmla="*/ 1098942 h 1099231"/>
                <a:gd name="connsiteX23" fmla="*/ 1244981 w 1741279"/>
                <a:gd name="connsiteY23" fmla="*/ 1051412 h 1099231"/>
                <a:gd name="connsiteX24" fmla="*/ 1244981 w 1741279"/>
                <a:gd name="connsiteY24" fmla="*/ 875581 h 1099231"/>
                <a:gd name="connsiteX25" fmla="*/ 1294130 w 1741279"/>
                <a:gd name="connsiteY25" fmla="*/ 829099 h 1099231"/>
                <a:gd name="connsiteX26" fmla="*/ 1693418 w 1741279"/>
                <a:gd name="connsiteY26" fmla="*/ 829004 h 1099231"/>
                <a:gd name="connsiteX27" fmla="*/ 979642 w 1741279"/>
                <a:gd name="connsiteY27" fmla="*/ 413088 h 1099231"/>
                <a:gd name="connsiteX28" fmla="*/ 1054672 w 1741279"/>
                <a:gd name="connsiteY28" fmla="*/ 413237 h 1099231"/>
                <a:gd name="connsiteX29" fmla="*/ 1120204 w 1741279"/>
                <a:gd name="connsiteY29" fmla="*/ 476864 h 1099231"/>
                <a:gd name="connsiteX30" fmla="*/ 1120394 w 1741279"/>
                <a:gd name="connsiteY30" fmla="*/ 629073 h 1099231"/>
                <a:gd name="connsiteX31" fmla="*/ 1067054 w 1741279"/>
                <a:gd name="connsiteY31" fmla="*/ 685652 h 1099231"/>
                <a:gd name="connsiteX32" fmla="*/ 676910 w 1741279"/>
                <a:gd name="connsiteY32" fmla="*/ 685747 h 1099231"/>
                <a:gd name="connsiteX33" fmla="*/ 624332 w 1741279"/>
                <a:gd name="connsiteY33" fmla="*/ 634407 h 1099231"/>
                <a:gd name="connsiteX34" fmla="*/ 624142 w 1741279"/>
                <a:gd name="connsiteY34" fmla="*/ 467910 h 1099231"/>
                <a:gd name="connsiteX35" fmla="*/ 678720 w 1741279"/>
                <a:gd name="connsiteY35" fmla="*/ 413141 h 1099231"/>
                <a:gd name="connsiteX36" fmla="*/ 979642 w 1741279"/>
                <a:gd name="connsiteY36" fmla="*/ 413088 h 1099231"/>
                <a:gd name="connsiteX37" fmla="*/ 55118 w 1741279"/>
                <a:gd name="connsiteY37" fmla="*/ 413046 h 1099231"/>
                <a:gd name="connsiteX38" fmla="*/ 444690 w 1741279"/>
                <a:gd name="connsiteY38" fmla="*/ 413046 h 1099231"/>
                <a:gd name="connsiteX39" fmla="*/ 498506 w 1741279"/>
                <a:gd name="connsiteY39" fmla="*/ 464481 h 1099231"/>
                <a:gd name="connsiteX40" fmla="*/ 498602 w 1741279"/>
                <a:gd name="connsiteY40" fmla="*/ 635455 h 1099231"/>
                <a:gd name="connsiteX41" fmla="*/ 444023 w 1741279"/>
                <a:gd name="connsiteY41" fmla="*/ 685747 h 1099231"/>
                <a:gd name="connsiteX42" fmla="*/ 63976 w 1741279"/>
                <a:gd name="connsiteY42" fmla="*/ 686128 h 1099231"/>
                <a:gd name="connsiteX43" fmla="*/ 63 w 1741279"/>
                <a:gd name="connsiteY43" fmla="*/ 625263 h 1099231"/>
                <a:gd name="connsiteX44" fmla="*/ 254 w 1741279"/>
                <a:gd name="connsiteY44" fmla="*/ 468482 h 1099231"/>
                <a:gd name="connsiteX45" fmla="*/ 55118 w 1741279"/>
                <a:gd name="connsiteY45" fmla="*/ 413046 h 1099231"/>
                <a:gd name="connsiteX46" fmla="*/ 1293083 w 1741279"/>
                <a:gd name="connsiteY46" fmla="*/ 412951 h 1099231"/>
                <a:gd name="connsiteX47" fmla="*/ 1692752 w 1741279"/>
                <a:gd name="connsiteY47" fmla="*/ 412951 h 1099231"/>
                <a:gd name="connsiteX48" fmla="*/ 1741043 w 1741279"/>
                <a:gd name="connsiteY48" fmla="*/ 461147 h 1099231"/>
                <a:gd name="connsiteX49" fmla="*/ 1740758 w 1741279"/>
                <a:gd name="connsiteY49" fmla="*/ 641932 h 1099231"/>
                <a:gd name="connsiteX50" fmla="*/ 1697990 w 1741279"/>
                <a:gd name="connsiteY50" fmla="*/ 685556 h 1099231"/>
                <a:gd name="connsiteX51" fmla="*/ 1288796 w 1741279"/>
                <a:gd name="connsiteY51" fmla="*/ 685556 h 1099231"/>
                <a:gd name="connsiteX52" fmla="*/ 1245267 w 1741279"/>
                <a:gd name="connsiteY52" fmla="*/ 642408 h 1099231"/>
                <a:gd name="connsiteX53" fmla="*/ 1245172 w 1741279"/>
                <a:gd name="connsiteY53" fmla="*/ 456861 h 1099231"/>
                <a:gd name="connsiteX54" fmla="*/ 1293083 w 1741279"/>
                <a:gd name="connsiteY54" fmla="*/ 412951 h 1099231"/>
                <a:gd name="connsiteX55" fmla="*/ 1289844 w 1741279"/>
                <a:gd name="connsiteY55" fmla="*/ 233 h 1099231"/>
                <a:gd name="connsiteX56" fmla="*/ 1698562 w 1741279"/>
                <a:gd name="connsiteY56" fmla="*/ 328 h 1099231"/>
                <a:gd name="connsiteX57" fmla="*/ 1741043 w 1741279"/>
                <a:gd name="connsiteY57" fmla="*/ 43191 h 1099231"/>
                <a:gd name="connsiteX58" fmla="*/ 1741234 w 1741279"/>
                <a:gd name="connsiteY58" fmla="*/ 223785 h 1099231"/>
                <a:gd name="connsiteX59" fmla="*/ 1691990 w 1741279"/>
                <a:gd name="connsiteY59" fmla="*/ 269791 h 1099231"/>
                <a:gd name="connsiteX60" fmla="*/ 1292797 w 1741279"/>
                <a:gd name="connsiteY60" fmla="*/ 269791 h 1099231"/>
                <a:gd name="connsiteX61" fmla="*/ 1244981 w 1741279"/>
                <a:gd name="connsiteY61" fmla="*/ 221975 h 1099231"/>
                <a:gd name="connsiteX62" fmla="*/ 1245077 w 1741279"/>
                <a:gd name="connsiteY62" fmla="*/ 46144 h 1099231"/>
                <a:gd name="connsiteX63" fmla="*/ 1289844 w 1741279"/>
                <a:gd name="connsiteY63" fmla="*/ 233 h 1099231"/>
                <a:gd name="connsiteX64" fmla="*/ 674148 w 1741279"/>
                <a:gd name="connsiteY64" fmla="*/ 233 h 1099231"/>
                <a:gd name="connsiteX65" fmla="*/ 1068483 w 1741279"/>
                <a:gd name="connsiteY65" fmla="*/ 328 h 1099231"/>
                <a:gd name="connsiteX66" fmla="*/ 1120299 w 1741279"/>
                <a:gd name="connsiteY66" fmla="*/ 52240 h 1099231"/>
                <a:gd name="connsiteX67" fmla="*/ 1120204 w 1741279"/>
                <a:gd name="connsiteY67" fmla="*/ 218451 h 1099231"/>
                <a:gd name="connsiteX68" fmla="*/ 1067435 w 1741279"/>
                <a:gd name="connsiteY68" fmla="*/ 269505 h 1099231"/>
                <a:gd name="connsiteX69" fmla="*/ 677958 w 1741279"/>
                <a:gd name="connsiteY69" fmla="*/ 269505 h 1099231"/>
                <a:gd name="connsiteX70" fmla="*/ 624428 w 1741279"/>
                <a:gd name="connsiteY70" fmla="*/ 219689 h 1099231"/>
                <a:gd name="connsiteX71" fmla="*/ 624523 w 1741279"/>
                <a:gd name="connsiteY71" fmla="*/ 48715 h 1099231"/>
                <a:gd name="connsiteX72" fmla="*/ 674148 w 1741279"/>
                <a:gd name="connsiteY72" fmla="*/ 233 h 1099231"/>
                <a:gd name="connsiteX73" fmla="*/ 56546 w 1741279"/>
                <a:gd name="connsiteY73" fmla="*/ 42 h 1099231"/>
                <a:gd name="connsiteX74" fmla="*/ 442118 w 1741279"/>
                <a:gd name="connsiteY74" fmla="*/ 42 h 1099231"/>
                <a:gd name="connsiteX75" fmla="*/ 498792 w 1741279"/>
                <a:gd name="connsiteY75" fmla="*/ 52430 h 1099231"/>
                <a:gd name="connsiteX76" fmla="*/ 498697 w 1741279"/>
                <a:gd name="connsiteY76" fmla="*/ 219022 h 1099231"/>
                <a:gd name="connsiteX77" fmla="*/ 445166 w 1741279"/>
                <a:gd name="connsiteY77" fmla="*/ 269695 h 1099231"/>
                <a:gd name="connsiteX78" fmla="*/ 54737 w 1741279"/>
                <a:gd name="connsiteY78" fmla="*/ 269790 h 1099231"/>
                <a:gd name="connsiteX79" fmla="*/ 349 w 1741279"/>
                <a:gd name="connsiteY79" fmla="*/ 215021 h 1099231"/>
                <a:gd name="connsiteX80" fmla="*/ 444 w 1741279"/>
                <a:gd name="connsiteY80" fmla="*/ 53096 h 1099231"/>
                <a:gd name="connsiteX81" fmla="*/ 56546 w 1741279"/>
                <a:gd name="connsiteY81" fmla="*/ 42 h 109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741279" h="1099231">
                  <a:moveTo>
                    <a:pt x="677672" y="829193"/>
                  </a:moveTo>
                  <a:cubicBezTo>
                    <a:pt x="807593" y="830146"/>
                    <a:pt x="937419" y="829956"/>
                    <a:pt x="1067340" y="829193"/>
                  </a:cubicBezTo>
                  <a:cubicBezTo>
                    <a:pt x="1103249" y="829003"/>
                    <a:pt x="1120299" y="844815"/>
                    <a:pt x="1120299" y="880152"/>
                  </a:cubicBezTo>
                  <a:cubicBezTo>
                    <a:pt x="1120299" y="935588"/>
                    <a:pt x="1120108" y="991023"/>
                    <a:pt x="1120394" y="1046459"/>
                  </a:cubicBezTo>
                  <a:cubicBezTo>
                    <a:pt x="1120585" y="1081511"/>
                    <a:pt x="1105059" y="1099037"/>
                    <a:pt x="1068769" y="1098561"/>
                  </a:cubicBezTo>
                  <a:cubicBezTo>
                    <a:pt x="1002094" y="1097894"/>
                    <a:pt x="742347" y="1097608"/>
                    <a:pt x="679006" y="1098846"/>
                  </a:cubicBezTo>
                  <a:cubicBezTo>
                    <a:pt x="641287" y="1099513"/>
                    <a:pt x="623284" y="1084845"/>
                    <a:pt x="624332" y="1045697"/>
                  </a:cubicBezTo>
                  <a:cubicBezTo>
                    <a:pt x="625666" y="991881"/>
                    <a:pt x="625475" y="937969"/>
                    <a:pt x="624427" y="884153"/>
                  </a:cubicBezTo>
                  <a:cubicBezTo>
                    <a:pt x="623665" y="846720"/>
                    <a:pt x="638524" y="828908"/>
                    <a:pt x="677672" y="829193"/>
                  </a:cubicBezTo>
                  <a:close/>
                  <a:moveTo>
                    <a:pt x="54451" y="829099"/>
                  </a:moveTo>
                  <a:cubicBezTo>
                    <a:pt x="184563" y="830146"/>
                    <a:pt x="314770" y="830146"/>
                    <a:pt x="444881" y="829099"/>
                  </a:cubicBezTo>
                  <a:cubicBezTo>
                    <a:pt x="480981" y="828813"/>
                    <a:pt x="498412" y="844243"/>
                    <a:pt x="498602" y="879486"/>
                  </a:cubicBezTo>
                  <a:cubicBezTo>
                    <a:pt x="498983" y="935017"/>
                    <a:pt x="498602" y="990547"/>
                    <a:pt x="498793" y="1046174"/>
                  </a:cubicBezTo>
                  <a:cubicBezTo>
                    <a:pt x="498983" y="1084274"/>
                    <a:pt x="480314" y="1099799"/>
                    <a:pt x="442405" y="1098942"/>
                  </a:cubicBezTo>
                  <a:cubicBezTo>
                    <a:pt x="378968" y="1097418"/>
                    <a:pt x="124936" y="1096751"/>
                    <a:pt x="61500" y="1099133"/>
                  </a:cubicBezTo>
                  <a:cubicBezTo>
                    <a:pt x="15208" y="1100847"/>
                    <a:pt x="-1175" y="1080083"/>
                    <a:pt x="64" y="1036553"/>
                  </a:cubicBezTo>
                  <a:cubicBezTo>
                    <a:pt x="1492" y="985785"/>
                    <a:pt x="635" y="935017"/>
                    <a:pt x="349" y="884153"/>
                  </a:cubicBezTo>
                  <a:cubicBezTo>
                    <a:pt x="159" y="847482"/>
                    <a:pt x="15018" y="828718"/>
                    <a:pt x="54451" y="829099"/>
                  </a:cubicBezTo>
                  <a:close/>
                  <a:moveTo>
                    <a:pt x="1693418" y="829004"/>
                  </a:moveTo>
                  <a:cubicBezTo>
                    <a:pt x="1727994" y="828718"/>
                    <a:pt x="1742090" y="841672"/>
                    <a:pt x="1741138" y="876629"/>
                  </a:cubicBezTo>
                  <a:cubicBezTo>
                    <a:pt x="1739519" y="935207"/>
                    <a:pt x="1739423" y="993881"/>
                    <a:pt x="1741138" y="1052460"/>
                  </a:cubicBezTo>
                  <a:cubicBezTo>
                    <a:pt x="1742186" y="1088655"/>
                    <a:pt x="1725707" y="1099514"/>
                    <a:pt x="1692275" y="1098942"/>
                  </a:cubicBezTo>
                  <a:cubicBezTo>
                    <a:pt x="1625790" y="1097704"/>
                    <a:pt x="1359566" y="1097609"/>
                    <a:pt x="1293082" y="1098942"/>
                  </a:cubicBezTo>
                  <a:cubicBezTo>
                    <a:pt x="1258982" y="1099609"/>
                    <a:pt x="1244028" y="1086655"/>
                    <a:pt x="1244981" y="1051412"/>
                  </a:cubicBezTo>
                  <a:cubicBezTo>
                    <a:pt x="1246600" y="992834"/>
                    <a:pt x="1246505" y="934160"/>
                    <a:pt x="1244981" y="875581"/>
                  </a:cubicBezTo>
                  <a:cubicBezTo>
                    <a:pt x="1244028" y="839672"/>
                    <a:pt x="1260792" y="828908"/>
                    <a:pt x="1294130" y="829099"/>
                  </a:cubicBezTo>
                  <a:cubicBezTo>
                    <a:pt x="1427194" y="830052"/>
                    <a:pt x="1560258" y="830147"/>
                    <a:pt x="1693418" y="829004"/>
                  </a:cubicBezTo>
                  <a:close/>
                  <a:moveTo>
                    <a:pt x="979642" y="413088"/>
                  </a:moveTo>
                  <a:cubicBezTo>
                    <a:pt x="1012631" y="413100"/>
                    <a:pt x="1039599" y="413142"/>
                    <a:pt x="1054672" y="413237"/>
                  </a:cubicBezTo>
                  <a:cubicBezTo>
                    <a:pt x="1107345" y="413618"/>
                    <a:pt x="1119727" y="425714"/>
                    <a:pt x="1120204" y="476864"/>
                  </a:cubicBezTo>
                  <a:cubicBezTo>
                    <a:pt x="1120680" y="527632"/>
                    <a:pt x="1119727" y="578400"/>
                    <a:pt x="1120394" y="629073"/>
                  </a:cubicBezTo>
                  <a:cubicBezTo>
                    <a:pt x="1120870" y="665840"/>
                    <a:pt x="1105630" y="685652"/>
                    <a:pt x="1067054" y="685652"/>
                  </a:cubicBezTo>
                  <a:cubicBezTo>
                    <a:pt x="937038" y="685366"/>
                    <a:pt x="806927" y="685366"/>
                    <a:pt x="676910" y="685747"/>
                  </a:cubicBezTo>
                  <a:cubicBezTo>
                    <a:pt x="641858" y="685842"/>
                    <a:pt x="623856" y="670888"/>
                    <a:pt x="624332" y="634407"/>
                  </a:cubicBezTo>
                  <a:cubicBezTo>
                    <a:pt x="625094" y="578876"/>
                    <a:pt x="625380" y="523346"/>
                    <a:pt x="624142" y="467910"/>
                  </a:cubicBezTo>
                  <a:cubicBezTo>
                    <a:pt x="623284" y="429143"/>
                    <a:pt x="641668" y="413046"/>
                    <a:pt x="678720" y="413141"/>
                  </a:cubicBezTo>
                  <a:cubicBezTo>
                    <a:pt x="727512" y="413284"/>
                    <a:pt x="880674" y="413052"/>
                    <a:pt x="979642" y="413088"/>
                  </a:cubicBezTo>
                  <a:close/>
                  <a:moveTo>
                    <a:pt x="55118" y="413046"/>
                  </a:moveTo>
                  <a:cubicBezTo>
                    <a:pt x="184943" y="413237"/>
                    <a:pt x="314769" y="413332"/>
                    <a:pt x="444690" y="413046"/>
                  </a:cubicBezTo>
                  <a:cubicBezTo>
                    <a:pt x="479742" y="412951"/>
                    <a:pt x="498221" y="429524"/>
                    <a:pt x="498506" y="464481"/>
                  </a:cubicBezTo>
                  <a:cubicBezTo>
                    <a:pt x="498983" y="521441"/>
                    <a:pt x="499078" y="578496"/>
                    <a:pt x="498602" y="635455"/>
                  </a:cubicBezTo>
                  <a:cubicBezTo>
                    <a:pt x="498221" y="670793"/>
                    <a:pt x="478790" y="686128"/>
                    <a:pt x="444023" y="685747"/>
                  </a:cubicBezTo>
                  <a:cubicBezTo>
                    <a:pt x="379063" y="685175"/>
                    <a:pt x="125698" y="684318"/>
                    <a:pt x="63976" y="686128"/>
                  </a:cubicBezTo>
                  <a:cubicBezTo>
                    <a:pt x="20161" y="687366"/>
                    <a:pt x="-985" y="670507"/>
                    <a:pt x="63" y="625263"/>
                  </a:cubicBezTo>
                  <a:cubicBezTo>
                    <a:pt x="1397" y="573066"/>
                    <a:pt x="635" y="520774"/>
                    <a:pt x="254" y="468482"/>
                  </a:cubicBezTo>
                  <a:cubicBezTo>
                    <a:pt x="-32" y="431239"/>
                    <a:pt x="17684" y="412951"/>
                    <a:pt x="55118" y="413046"/>
                  </a:cubicBezTo>
                  <a:close/>
                  <a:moveTo>
                    <a:pt x="1293083" y="412951"/>
                  </a:moveTo>
                  <a:cubicBezTo>
                    <a:pt x="1361282" y="413522"/>
                    <a:pt x="1627791" y="413713"/>
                    <a:pt x="1692752" y="412951"/>
                  </a:cubicBezTo>
                  <a:cubicBezTo>
                    <a:pt x="1726375" y="412570"/>
                    <a:pt x="1741996" y="426000"/>
                    <a:pt x="1741043" y="461147"/>
                  </a:cubicBezTo>
                  <a:cubicBezTo>
                    <a:pt x="1739519" y="521345"/>
                    <a:pt x="1740186" y="581639"/>
                    <a:pt x="1740758" y="641932"/>
                  </a:cubicBezTo>
                  <a:cubicBezTo>
                    <a:pt x="1741043" y="671745"/>
                    <a:pt x="1727708" y="685652"/>
                    <a:pt x="1697990" y="685556"/>
                  </a:cubicBezTo>
                  <a:cubicBezTo>
                    <a:pt x="1561592" y="685366"/>
                    <a:pt x="1425194" y="685366"/>
                    <a:pt x="1288796" y="685556"/>
                  </a:cubicBezTo>
                  <a:cubicBezTo>
                    <a:pt x="1259364" y="685652"/>
                    <a:pt x="1244981" y="672507"/>
                    <a:pt x="1245267" y="642408"/>
                  </a:cubicBezTo>
                  <a:cubicBezTo>
                    <a:pt x="1245743" y="580591"/>
                    <a:pt x="1245934" y="518678"/>
                    <a:pt x="1245172" y="456861"/>
                  </a:cubicBezTo>
                  <a:cubicBezTo>
                    <a:pt x="1244791" y="423333"/>
                    <a:pt x="1262793" y="412665"/>
                    <a:pt x="1293083" y="412951"/>
                  </a:cubicBezTo>
                  <a:close/>
                  <a:moveTo>
                    <a:pt x="1289844" y="233"/>
                  </a:moveTo>
                  <a:cubicBezTo>
                    <a:pt x="1426052" y="900"/>
                    <a:pt x="1562354" y="805"/>
                    <a:pt x="1698562" y="328"/>
                  </a:cubicBezTo>
                  <a:cubicBezTo>
                    <a:pt x="1728756" y="233"/>
                    <a:pt x="1741520" y="12997"/>
                    <a:pt x="1741043" y="43191"/>
                  </a:cubicBezTo>
                  <a:cubicBezTo>
                    <a:pt x="1740091" y="103389"/>
                    <a:pt x="1739519" y="163587"/>
                    <a:pt x="1741234" y="223785"/>
                  </a:cubicBezTo>
                  <a:cubicBezTo>
                    <a:pt x="1742282" y="260170"/>
                    <a:pt x="1725137" y="270457"/>
                    <a:pt x="1691990" y="269791"/>
                  </a:cubicBezTo>
                  <a:cubicBezTo>
                    <a:pt x="1625410" y="268457"/>
                    <a:pt x="1359281" y="268457"/>
                    <a:pt x="1292797" y="269791"/>
                  </a:cubicBezTo>
                  <a:cubicBezTo>
                    <a:pt x="1258412" y="270457"/>
                    <a:pt x="1244029" y="256932"/>
                    <a:pt x="1244981" y="221975"/>
                  </a:cubicBezTo>
                  <a:cubicBezTo>
                    <a:pt x="1246600" y="163396"/>
                    <a:pt x="1246315" y="104722"/>
                    <a:pt x="1245077" y="46144"/>
                  </a:cubicBezTo>
                  <a:cubicBezTo>
                    <a:pt x="1244410" y="13854"/>
                    <a:pt x="1257459" y="43"/>
                    <a:pt x="1289844" y="233"/>
                  </a:cubicBezTo>
                  <a:close/>
                  <a:moveTo>
                    <a:pt x="674148" y="233"/>
                  </a:moveTo>
                  <a:cubicBezTo>
                    <a:pt x="739204" y="995"/>
                    <a:pt x="1001999" y="1090"/>
                    <a:pt x="1068483" y="328"/>
                  </a:cubicBezTo>
                  <a:cubicBezTo>
                    <a:pt x="1104488" y="-53"/>
                    <a:pt x="1120680" y="16711"/>
                    <a:pt x="1120299" y="52240"/>
                  </a:cubicBezTo>
                  <a:cubicBezTo>
                    <a:pt x="1119823" y="107675"/>
                    <a:pt x="1119918" y="163110"/>
                    <a:pt x="1120204" y="218451"/>
                  </a:cubicBezTo>
                  <a:cubicBezTo>
                    <a:pt x="1120394" y="254169"/>
                    <a:pt x="1102964" y="269695"/>
                    <a:pt x="1067435" y="269505"/>
                  </a:cubicBezTo>
                  <a:cubicBezTo>
                    <a:pt x="937609" y="268933"/>
                    <a:pt x="807784" y="268933"/>
                    <a:pt x="677958" y="269505"/>
                  </a:cubicBezTo>
                  <a:cubicBezTo>
                    <a:pt x="643192" y="269695"/>
                    <a:pt x="624047" y="256646"/>
                    <a:pt x="624428" y="219689"/>
                  </a:cubicBezTo>
                  <a:cubicBezTo>
                    <a:pt x="624999" y="162730"/>
                    <a:pt x="624713" y="105675"/>
                    <a:pt x="624523" y="48715"/>
                  </a:cubicBezTo>
                  <a:cubicBezTo>
                    <a:pt x="624428" y="15187"/>
                    <a:pt x="640525" y="-148"/>
                    <a:pt x="674148" y="233"/>
                  </a:cubicBezTo>
                  <a:close/>
                  <a:moveTo>
                    <a:pt x="56546" y="42"/>
                  </a:moveTo>
                  <a:cubicBezTo>
                    <a:pt x="121507" y="1566"/>
                    <a:pt x="378682" y="1661"/>
                    <a:pt x="442118" y="42"/>
                  </a:cubicBezTo>
                  <a:cubicBezTo>
                    <a:pt x="480028" y="-910"/>
                    <a:pt x="498887" y="14234"/>
                    <a:pt x="498792" y="52430"/>
                  </a:cubicBezTo>
                  <a:cubicBezTo>
                    <a:pt x="498697" y="107961"/>
                    <a:pt x="498887" y="163491"/>
                    <a:pt x="498697" y="219022"/>
                  </a:cubicBezTo>
                  <a:cubicBezTo>
                    <a:pt x="498602" y="254455"/>
                    <a:pt x="480980" y="269886"/>
                    <a:pt x="445166" y="269695"/>
                  </a:cubicBezTo>
                  <a:cubicBezTo>
                    <a:pt x="315055" y="268838"/>
                    <a:pt x="184848" y="268742"/>
                    <a:pt x="54737" y="269790"/>
                  </a:cubicBezTo>
                  <a:cubicBezTo>
                    <a:pt x="15589" y="270076"/>
                    <a:pt x="63" y="251978"/>
                    <a:pt x="349" y="215021"/>
                  </a:cubicBezTo>
                  <a:cubicBezTo>
                    <a:pt x="730" y="161110"/>
                    <a:pt x="635" y="107103"/>
                    <a:pt x="444" y="53096"/>
                  </a:cubicBezTo>
                  <a:cubicBezTo>
                    <a:pt x="349" y="15282"/>
                    <a:pt x="18256" y="-910"/>
                    <a:pt x="56546" y="42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F1CFBAE1-D326-4E6E-907D-2FB09C3BFFC1}"/>
                </a:ext>
              </a:extLst>
            </p:cNvPr>
            <p:cNvSpPr/>
            <p:nvPr/>
          </p:nvSpPr>
          <p:spPr>
            <a:xfrm>
              <a:off x="6890696" y="5096402"/>
              <a:ext cx="495215" cy="274321"/>
            </a:xfrm>
            <a:custGeom>
              <a:avLst/>
              <a:gdLst>
                <a:gd name="connsiteX0" fmla="*/ 135163 w 495215"/>
                <a:gd name="connsiteY0" fmla="*/ 273904 h 274321"/>
                <a:gd name="connsiteX1" fmla="*/ 3 w 495215"/>
                <a:gd name="connsiteY1" fmla="*/ 138935 h 274321"/>
                <a:gd name="connsiteX2" fmla="*/ 136592 w 495215"/>
                <a:gd name="connsiteY2" fmla="*/ 536 h 274321"/>
                <a:gd name="connsiteX3" fmla="*/ 360048 w 495215"/>
                <a:gd name="connsiteY3" fmla="*/ 536 h 274321"/>
                <a:gd name="connsiteX4" fmla="*/ 495208 w 495215"/>
                <a:gd name="connsiteY4" fmla="*/ 140268 h 274321"/>
                <a:gd name="connsiteX5" fmla="*/ 358714 w 495215"/>
                <a:gd name="connsiteY5" fmla="*/ 273809 h 274321"/>
                <a:gd name="connsiteX6" fmla="*/ 135163 w 495215"/>
                <a:gd name="connsiteY6" fmla="*/ 273904 h 274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5215" h="274321">
                  <a:moveTo>
                    <a:pt x="135163" y="273904"/>
                  </a:moveTo>
                  <a:cubicBezTo>
                    <a:pt x="58201" y="272666"/>
                    <a:pt x="479" y="214754"/>
                    <a:pt x="3" y="138935"/>
                  </a:cubicBezTo>
                  <a:cubicBezTo>
                    <a:pt x="-473" y="60544"/>
                    <a:pt x="57439" y="1298"/>
                    <a:pt x="136592" y="536"/>
                  </a:cubicBezTo>
                  <a:cubicBezTo>
                    <a:pt x="211077" y="-130"/>
                    <a:pt x="285563" y="-226"/>
                    <a:pt x="360048" y="536"/>
                  </a:cubicBezTo>
                  <a:cubicBezTo>
                    <a:pt x="439010" y="1394"/>
                    <a:pt x="495970" y="60925"/>
                    <a:pt x="495208" y="140268"/>
                  </a:cubicBezTo>
                  <a:cubicBezTo>
                    <a:pt x="494446" y="216563"/>
                    <a:pt x="437201" y="272856"/>
                    <a:pt x="358714" y="273809"/>
                  </a:cubicBezTo>
                  <a:cubicBezTo>
                    <a:pt x="320614" y="274476"/>
                    <a:pt x="171643" y="274476"/>
                    <a:pt x="135163" y="273904"/>
                  </a:cubicBezTo>
                  <a:close/>
                </a:path>
              </a:pathLst>
            </a:custGeom>
            <a:solidFill>
              <a:srgbClr val="69BD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2">
              <a:extLst>
                <a:ext uri="{FF2B5EF4-FFF2-40B4-BE49-F238E27FC236}">
                  <a16:creationId xmlns:a16="http://schemas.microsoft.com/office/drawing/2014/main" id="{1EDB742B-44F7-460B-A64B-6C34A2FA4EE0}"/>
                </a:ext>
              </a:extLst>
            </p:cNvPr>
            <p:cNvSpPr/>
            <p:nvPr/>
          </p:nvSpPr>
          <p:spPr>
            <a:xfrm>
              <a:off x="6269077" y="5096151"/>
              <a:ext cx="496463" cy="275142"/>
            </a:xfrm>
            <a:custGeom>
              <a:avLst/>
              <a:gdLst>
                <a:gd name="connsiteX0" fmla="*/ 360255 w 496463"/>
                <a:gd name="connsiteY0" fmla="*/ 1073 h 275142"/>
                <a:gd name="connsiteX1" fmla="*/ 496463 w 496463"/>
                <a:gd name="connsiteY1" fmla="*/ 137280 h 275142"/>
                <a:gd name="connsiteX2" fmla="*/ 361017 w 496463"/>
                <a:gd name="connsiteY2" fmla="*/ 273869 h 275142"/>
                <a:gd name="connsiteX3" fmla="*/ 132989 w 496463"/>
                <a:gd name="connsiteY3" fmla="*/ 273773 h 275142"/>
                <a:gd name="connsiteX4" fmla="*/ 20 w 496463"/>
                <a:gd name="connsiteY4" fmla="*/ 140328 h 275142"/>
                <a:gd name="connsiteX5" fmla="*/ 132227 w 496463"/>
                <a:gd name="connsiteY5" fmla="*/ 1073 h 275142"/>
                <a:gd name="connsiteX6" fmla="*/ 360255 w 496463"/>
                <a:gd name="connsiteY6" fmla="*/ 1073 h 27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463" h="275142">
                  <a:moveTo>
                    <a:pt x="360255" y="1073"/>
                  </a:moveTo>
                  <a:cubicBezTo>
                    <a:pt x="437408" y="3740"/>
                    <a:pt x="496272" y="63366"/>
                    <a:pt x="496463" y="137280"/>
                  </a:cubicBezTo>
                  <a:cubicBezTo>
                    <a:pt x="496653" y="211480"/>
                    <a:pt x="437789" y="272250"/>
                    <a:pt x="361017" y="273869"/>
                  </a:cubicBezTo>
                  <a:cubicBezTo>
                    <a:pt x="285008" y="275488"/>
                    <a:pt x="208998" y="275678"/>
                    <a:pt x="132989" y="273773"/>
                  </a:cubicBezTo>
                  <a:cubicBezTo>
                    <a:pt x="57741" y="271869"/>
                    <a:pt x="1163" y="213480"/>
                    <a:pt x="20" y="140328"/>
                  </a:cubicBezTo>
                  <a:cubicBezTo>
                    <a:pt x="-1218" y="64985"/>
                    <a:pt x="55551" y="4407"/>
                    <a:pt x="132227" y="1073"/>
                  </a:cubicBezTo>
                  <a:cubicBezTo>
                    <a:pt x="170136" y="-451"/>
                    <a:pt x="322346" y="-261"/>
                    <a:pt x="360255" y="1073"/>
                  </a:cubicBezTo>
                  <a:close/>
                </a:path>
              </a:pathLst>
            </a:custGeom>
            <a:solidFill>
              <a:srgbClr val="F6EB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2">
              <a:extLst>
                <a:ext uri="{FF2B5EF4-FFF2-40B4-BE49-F238E27FC236}">
                  <a16:creationId xmlns:a16="http://schemas.microsoft.com/office/drawing/2014/main" id="{24745232-6D9F-4A56-B692-D8C30FF3BE81}"/>
                </a:ext>
              </a:extLst>
            </p:cNvPr>
            <p:cNvSpPr/>
            <p:nvPr/>
          </p:nvSpPr>
          <p:spPr>
            <a:xfrm>
              <a:off x="5645208" y="5095270"/>
              <a:ext cx="498688" cy="276404"/>
            </a:xfrm>
            <a:custGeom>
              <a:avLst/>
              <a:gdLst>
                <a:gd name="connsiteX0" fmla="*/ 136304 w 498688"/>
                <a:gd name="connsiteY0" fmla="*/ 275131 h 276404"/>
                <a:gd name="connsiteX1" fmla="*/ 1 w 498688"/>
                <a:gd name="connsiteY1" fmla="*/ 138161 h 276404"/>
                <a:gd name="connsiteX2" fmla="*/ 132589 w 498688"/>
                <a:gd name="connsiteY2" fmla="*/ 2334 h 276404"/>
                <a:gd name="connsiteX3" fmla="*/ 365094 w 498688"/>
                <a:gd name="connsiteY3" fmla="*/ 2239 h 276404"/>
                <a:gd name="connsiteX4" fmla="*/ 498635 w 498688"/>
                <a:gd name="connsiteY4" fmla="*/ 141495 h 276404"/>
                <a:gd name="connsiteX5" fmla="*/ 364142 w 498688"/>
                <a:gd name="connsiteY5" fmla="*/ 275035 h 276404"/>
                <a:gd name="connsiteX6" fmla="*/ 136304 w 498688"/>
                <a:gd name="connsiteY6" fmla="*/ 275131 h 27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8688" h="276404">
                  <a:moveTo>
                    <a:pt x="136304" y="275131"/>
                  </a:moveTo>
                  <a:cubicBezTo>
                    <a:pt x="60199" y="271701"/>
                    <a:pt x="-285" y="210075"/>
                    <a:pt x="1" y="138161"/>
                  </a:cubicBezTo>
                  <a:cubicBezTo>
                    <a:pt x="287" y="68628"/>
                    <a:pt x="59056" y="5382"/>
                    <a:pt x="132589" y="2334"/>
                  </a:cubicBezTo>
                  <a:cubicBezTo>
                    <a:pt x="209932" y="-904"/>
                    <a:pt x="287656" y="-619"/>
                    <a:pt x="365094" y="2239"/>
                  </a:cubicBezTo>
                  <a:cubicBezTo>
                    <a:pt x="441199" y="5001"/>
                    <a:pt x="500730" y="69676"/>
                    <a:pt x="498635" y="141495"/>
                  </a:cubicBezTo>
                  <a:cubicBezTo>
                    <a:pt x="496635" y="212456"/>
                    <a:pt x="438246" y="271416"/>
                    <a:pt x="364142" y="275035"/>
                  </a:cubicBezTo>
                  <a:cubicBezTo>
                    <a:pt x="324613" y="276940"/>
                    <a:pt x="172594" y="276750"/>
                    <a:pt x="136304" y="275131"/>
                  </a:cubicBezTo>
                  <a:close/>
                </a:path>
              </a:pathLst>
            </a:custGeom>
            <a:solidFill>
              <a:srgbClr val="F2672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0">
              <a:extLst>
                <a:ext uri="{FF2B5EF4-FFF2-40B4-BE49-F238E27FC236}">
                  <a16:creationId xmlns:a16="http://schemas.microsoft.com/office/drawing/2014/main" id="{3DE7545A-2FDA-42BD-8F1B-3E7669ADED1D}"/>
                </a:ext>
              </a:extLst>
            </p:cNvPr>
            <p:cNvSpPr/>
            <p:nvPr/>
          </p:nvSpPr>
          <p:spPr>
            <a:xfrm>
              <a:off x="5646081" y="3438135"/>
              <a:ext cx="1738971" cy="117266"/>
            </a:xfrm>
            <a:custGeom>
              <a:avLst/>
              <a:gdLst>
                <a:gd name="connsiteX0" fmla="*/ 1312721 w 1738971"/>
                <a:gd name="connsiteY0" fmla="*/ 215 h 117266"/>
                <a:gd name="connsiteX1" fmla="*/ 1673433 w 1738971"/>
                <a:gd name="connsiteY1" fmla="*/ 310 h 117266"/>
                <a:gd name="connsiteX2" fmla="*/ 1738965 w 1738971"/>
                <a:gd name="connsiteY2" fmla="*/ 57936 h 117266"/>
                <a:gd name="connsiteX3" fmla="*/ 1674481 w 1738971"/>
                <a:gd name="connsiteY3" fmla="*/ 116610 h 117266"/>
                <a:gd name="connsiteX4" fmla="*/ 1309006 w 1738971"/>
                <a:gd name="connsiteY4" fmla="*/ 116515 h 117266"/>
                <a:gd name="connsiteX5" fmla="*/ 1245379 w 1738971"/>
                <a:gd name="connsiteY5" fmla="*/ 56793 h 117266"/>
                <a:gd name="connsiteX6" fmla="*/ 1312721 w 1738971"/>
                <a:gd name="connsiteY6" fmla="*/ 215 h 117266"/>
                <a:gd name="connsiteX7" fmla="*/ 695501 w 1738971"/>
                <a:gd name="connsiteY7" fmla="*/ 119 h 117266"/>
                <a:gd name="connsiteX8" fmla="*/ 1046783 w 1738971"/>
                <a:gd name="connsiteY8" fmla="*/ 501 h 117266"/>
                <a:gd name="connsiteX9" fmla="*/ 1119078 w 1738971"/>
                <a:gd name="connsiteY9" fmla="*/ 57651 h 117266"/>
                <a:gd name="connsiteX10" fmla="*/ 1048783 w 1738971"/>
                <a:gd name="connsiteY10" fmla="*/ 116706 h 117266"/>
                <a:gd name="connsiteX11" fmla="*/ 692739 w 1738971"/>
                <a:gd name="connsiteY11" fmla="*/ 116610 h 117266"/>
                <a:gd name="connsiteX12" fmla="*/ 624064 w 1738971"/>
                <a:gd name="connsiteY12" fmla="*/ 57269 h 117266"/>
                <a:gd name="connsiteX13" fmla="*/ 695501 w 1738971"/>
                <a:gd name="connsiteY13" fmla="*/ 119 h 117266"/>
                <a:gd name="connsiteX14" fmla="*/ 249874 w 1738971"/>
                <a:gd name="connsiteY14" fmla="*/ 0 h 117266"/>
                <a:gd name="connsiteX15" fmla="*/ 427468 w 1738971"/>
                <a:gd name="connsiteY15" fmla="*/ 500 h 117266"/>
                <a:gd name="connsiteX16" fmla="*/ 497191 w 1738971"/>
                <a:gd name="connsiteY16" fmla="*/ 60508 h 117266"/>
                <a:gd name="connsiteX17" fmla="*/ 428611 w 1738971"/>
                <a:gd name="connsiteY17" fmla="*/ 116991 h 117266"/>
                <a:gd name="connsiteX18" fmla="*/ 67423 w 1738971"/>
                <a:gd name="connsiteY18" fmla="*/ 116896 h 117266"/>
                <a:gd name="connsiteX19" fmla="*/ 177 w 1738971"/>
                <a:gd name="connsiteY19" fmla="*/ 59174 h 117266"/>
                <a:gd name="connsiteX20" fmla="*/ 71138 w 1738971"/>
                <a:gd name="connsiteY20" fmla="*/ 500 h 117266"/>
                <a:gd name="connsiteX21" fmla="*/ 249874 w 1738971"/>
                <a:gd name="connsiteY21" fmla="*/ 0 h 11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38971" h="117266">
                  <a:moveTo>
                    <a:pt x="1312721" y="215"/>
                  </a:moveTo>
                  <a:cubicBezTo>
                    <a:pt x="1374443" y="596"/>
                    <a:pt x="1614949" y="405"/>
                    <a:pt x="1673433" y="310"/>
                  </a:cubicBezTo>
                  <a:cubicBezTo>
                    <a:pt x="1712390" y="215"/>
                    <a:pt x="1738489" y="16407"/>
                    <a:pt x="1738965" y="57936"/>
                  </a:cubicBezTo>
                  <a:cubicBezTo>
                    <a:pt x="1739441" y="99751"/>
                    <a:pt x="1713057" y="116515"/>
                    <a:pt x="1674481" y="116610"/>
                  </a:cubicBezTo>
                  <a:cubicBezTo>
                    <a:pt x="1552656" y="116991"/>
                    <a:pt x="1430831" y="116991"/>
                    <a:pt x="1309006" y="116515"/>
                  </a:cubicBezTo>
                  <a:cubicBezTo>
                    <a:pt x="1269954" y="116420"/>
                    <a:pt x="1243855" y="97656"/>
                    <a:pt x="1245379" y="56793"/>
                  </a:cubicBezTo>
                  <a:cubicBezTo>
                    <a:pt x="1246808" y="16312"/>
                    <a:pt x="1273764" y="-71"/>
                    <a:pt x="1312721" y="215"/>
                  </a:cubicBezTo>
                  <a:close/>
                  <a:moveTo>
                    <a:pt x="695501" y="119"/>
                  </a:moveTo>
                  <a:cubicBezTo>
                    <a:pt x="812563" y="882"/>
                    <a:pt x="929626" y="119"/>
                    <a:pt x="1046783" y="501"/>
                  </a:cubicBezTo>
                  <a:cubicBezTo>
                    <a:pt x="1092217" y="691"/>
                    <a:pt x="1118411" y="22027"/>
                    <a:pt x="1119078" y="57651"/>
                  </a:cubicBezTo>
                  <a:cubicBezTo>
                    <a:pt x="1119745" y="93465"/>
                    <a:pt x="1094027" y="116039"/>
                    <a:pt x="1048783" y="116706"/>
                  </a:cubicBezTo>
                  <a:cubicBezTo>
                    <a:pt x="988585" y="117468"/>
                    <a:pt x="751222" y="117468"/>
                    <a:pt x="692739" y="116610"/>
                  </a:cubicBezTo>
                  <a:cubicBezTo>
                    <a:pt x="646352" y="115943"/>
                    <a:pt x="621682" y="94703"/>
                    <a:pt x="624064" y="57269"/>
                  </a:cubicBezTo>
                  <a:cubicBezTo>
                    <a:pt x="626921" y="13264"/>
                    <a:pt x="655020" y="-166"/>
                    <a:pt x="695501" y="119"/>
                  </a:cubicBezTo>
                  <a:close/>
                  <a:moveTo>
                    <a:pt x="249874" y="0"/>
                  </a:moveTo>
                  <a:cubicBezTo>
                    <a:pt x="324122" y="0"/>
                    <a:pt x="398178" y="166"/>
                    <a:pt x="427468" y="500"/>
                  </a:cubicBezTo>
                  <a:cubicBezTo>
                    <a:pt x="470045" y="976"/>
                    <a:pt x="500811" y="26599"/>
                    <a:pt x="497191" y="60508"/>
                  </a:cubicBezTo>
                  <a:cubicBezTo>
                    <a:pt x="492905" y="100036"/>
                    <a:pt x="468045" y="117181"/>
                    <a:pt x="428611" y="116991"/>
                  </a:cubicBezTo>
                  <a:cubicBezTo>
                    <a:pt x="308215" y="116419"/>
                    <a:pt x="187819" y="116515"/>
                    <a:pt x="67423" y="116896"/>
                  </a:cubicBezTo>
                  <a:cubicBezTo>
                    <a:pt x="27799" y="116991"/>
                    <a:pt x="3320" y="98703"/>
                    <a:pt x="177" y="59174"/>
                  </a:cubicBezTo>
                  <a:cubicBezTo>
                    <a:pt x="-2586" y="24503"/>
                    <a:pt x="27132" y="881"/>
                    <a:pt x="71138" y="500"/>
                  </a:cubicBezTo>
                  <a:cubicBezTo>
                    <a:pt x="101189" y="166"/>
                    <a:pt x="175627" y="0"/>
                    <a:pt x="249874" y="0"/>
                  </a:cubicBezTo>
                  <a:close/>
                </a:path>
              </a:pathLst>
            </a:custGeom>
            <a:solidFill>
              <a:srgbClr val="FFCD0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1">
              <a:extLst>
                <a:ext uri="{FF2B5EF4-FFF2-40B4-BE49-F238E27FC236}">
                  <a16:creationId xmlns:a16="http://schemas.microsoft.com/office/drawing/2014/main" id="{FFA26C5E-BCE3-4FD2-AD0D-14000CFCB411}"/>
                </a:ext>
              </a:extLst>
            </p:cNvPr>
            <p:cNvSpPr/>
            <p:nvPr/>
          </p:nvSpPr>
          <p:spPr>
            <a:xfrm>
              <a:off x="6159894" y="2458773"/>
              <a:ext cx="711755" cy="712972"/>
            </a:xfrm>
            <a:custGeom>
              <a:avLst/>
              <a:gdLst>
                <a:gd name="connsiteX0" fmla="*/ 580214 w 711755"/>
                <a:gd name="connsiteY0" fmla="*/ 162617 h 712972"/>
                <a:gd name="connsiteX1" fmla="*/ 346185 w 711755"/>
                <a:gd name="connsiteY1" fmla="*/ 450653 h 712972"/>
                <a:gd name="connsiteX2" fmla="*/ 293893 w 711755"/>
                <a:gd name="connsiteY2" fmla="*/ 457987 h 712972"/>
                <a:gd name="connsiteX3" fmla="*/ 159400 w 711755"/>
                <a:gd name="connsiteY3" fmla="*/ 371786 h 712972"/>
                <a:gd name="connsiteX4" fmla="*/ 154828 w 711755"/>
                <a:gd name="connsiteY4" fmla="*/ 376739 h 712972"/>
                <a:gd name="connsiteX5" fmla="*/ 305704 w 711755"/>
                <a:gd name="connsiteY5" fmla="*/ 565715 h 712972"/>
                <a:gd name="connsiteX6" fmla="*/ 352091 w 711755"/>
                <a:gd name="connsiteY6" fmla="*/ 563715 h 712972"/>
                <a:gd name="connsiteX7" fmla="*/ 538305 w 711755"/>
                <a:gd name="connsiteY7" fmla="*/ 245008 h 712972"/>
                <a:gd name="connsiteX8" fmla="*/ 580214 w 711755"/>
                <a:gd name="connsiteY8" fmla="*/ 162617 h 712972"/>
                <a:gd name="connsiteX9" fmla="*/ 356949 w 711755"/>
                <a:gd name="connsiteY9" fmla="*/ 26 h 712972"/>
                <a:gd name="connsiteX10" fmla="*/ 711755 w 711755"/>
                <a:gd name="connsiteY10" fmla="*/ 356451 h 712972"/>
                <a:gd name="connsiteX11" fmla="*/ 357139 w 711755"/>
                <a:gd name="connsiteY11" fmla="*/ 712972 h 712972"/>
                <a:gd name="connsiteX12" fmla="*/ 47 w 711755"/>
                <a:gd name="connsiteY12" fmla="*/ 357309 h 712972"/>
                <a:gd name="connsiteX13" fmla="*/ 356949 w 711755"/>
                <a:gd name="connsiteY13" fmla="*/ 26 h 71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11755" h="712972">
                  <a:moveTo>
                    <a:pt x="580214" y="162617"/>
                  </a:moveTo>
                  <a:cubicBezTo>
                    <a:pt x="497252" y="264154"/>
                    <a:pt x="420290" y="356260"/>
                    <a:pt x="346185" y="450653"/>
                  </a:cubicBezTo>
                  <a:cubicBezTo>
                    <a:pt x="327707" y="474084"/>
                    <a:pt x="316563" y="473894"/>
                    <a:pt x="293893" y="457987"/>
                  </a:cubicBezTo>
                  <a:cubicBezTo>
                    <a:pt x="250364" y="427317"/>
                    <a:pt x="204358" y="400266"/>
                    <a:pt x="159400" y="371786"/>
                  </a:cubicBezTo>
                  <a:cubicBezTo>
                    <a:pt x="157876" y="373310"/>
                    <a:pt x="156352" y="374929"/>
                    <a:pt x="154828" y="376739"/>
                  </a:cubicBezTo>
                  <a:cubicBezTo>
                    <a:pt x="205310" y="439604"/>
                    <a:pt x="256650" y="501802"/>
                    <a:pt x="305704" y="565715"/>
                  </a:cubicBezTo>
                  <a:cubicBezTo>
                    <a:pt x="324754" y="590575"/>
                    <a:pt x="333136" y="597528"/>
                    <a:pt x="352091" y="563715"/>
                  </a:cubicBezTo>
                  <a:cubicBezTo>
                    <a:pt x="412193" y="456368"/>
                    <a:pt x="476487" y="351403"/>
                    <a:pt x="538305" y="245008"/>
                  </a:cubicBezTo>
                  <a:cubicBezTo>
                    <a:pt x="551925" y="221672"/>
                    <a:pt x="570880" y="200622"/>
                    <a:pt x="580214" y="162617"/>
                  </a:cubicBezTo>
                  <a:close/>
                  <a:moveTo>
                    <a:pt x="356949" y="26"/>
                  </a:moveTo>
                  <a:cubicBezTo>
                    <a:pt x="553068" y="-2355"/>
                    <a:pt x="711755" y="159284"/>
                    <a:pt x="711755" y="356451"/>
                  </a:cubicBezTo>
                  <a:cubicBezTo>
                    <a:pt x="711755" y="554381"/>
                    <a:pt x="554021" y="712877"/>
                    <a:pt x="357139" y="712972"/>
                  </a:cubicBezTo>
                  <a:cubicBezTo>
                    <a:pt x="161686" y="712972"/>
                    <a:pt x="-3192" y="552000"/>
                    <a:pt x="47" y="357309"/>
                  </a:cubicBezTo>
                  <a:cubicBezTo>
                    <a:pt x="3381" y="156903"/>
                    <a:pt x="148923" y="2502"/>
                    <a:pt x="356949" y="2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27CC4D3-4213-4C9B-B027-B2E10D338405}"/>
                </a:ext>
              </a:extLst>
            </p:cNvPr>
            <p:cNvGrpSpPr/>
            <p:nvPr/>
          </p:nvGrpSpPr>
          <p:grpSpPr>
            <a:xfrm>
              <a:off x="5782294" y="374253"/>
              <a:ext cx="1450887" cy="1470731"/>
              <a:chOff x="5782294" y="374253"/>
              <a:chExt cx="1450887" cy="1470731"/>
            </a:xfrm>
          </p:grpSpPr>
          <p:sp>
            <p:nvSpPr>
              <p:cNvPr id="20" name="Graphic 2">
                <a:extLst>
                  <a:ext uri="{FF2B5EF4-FFF2-40B4-BE49-F238E27FC236}">
                    <a16:creationId xmlns:a16="http://schemas.microsoft.com/office/drawing/2014/main" id="{AF6941D0-418B-43D4-8FBF-B0083BC4A079}"/>
                  </a:ext>
                </a:extLst>
              </p:cNvPr>
              <p:cNvSpPr/>
              <p:nvPr/>
            </p:nvSpPr>
            <p:spPr>
              <a:xfrm>
                <a:off x="5782294" y="374253"/>
                <a:ext cx="1450887" cy="1470731"/>
              </a:xfrm>
              <a:custGeom>
                <a:avLst/>
                <a:gdLst>
                  <a:gd name="connsiteX0" fmla="*/ 1450067 w 1450887"/>
                  <a:gd name="connsiteY0" fmla="*/ 13811 h 1470731"/>
                  <a:gd name="connsiteX1" fmla="*/ 1418920 w 1450887"/>
                  <a:gd name="connsiteY1" fmla="*/ 41053 h 1470731"/>
                  <a:gd name="connsiteX2" fmla="*/ 1324718 w 1450887"/>
                  <a:gd name="connsiteY2" fmla="*/ 36671 h 1470731"/>
                  <a:gd name="connsiteX3" fmla="*/ 1263281 w 1450887"/>
                  <a:gd name="connsiteY3" fmla="*/ 34481 h 1470731"/>
                  <a:gd name="connsiteX4" fmla="*/ 1242040 w 1450887"/>
                  <a:gd name="connsiteY4" fmla="*/ 53340 h 1470731"/>
                  <a:gd name="connsiteX5" fmla="*/ 1167746 w 1450887"/>
                  <a:gd name="connsiteY5" fmla="*/ 52483 h 1470731"/>
                  <a:gd name="connsiteX6" fmla="*/ 1075067 w 1450887"/>
                  <a:gd name="connsiteY6" fmla="*/ 54673 h 1470731"/>
                  <a:gd name="connsiteX7" fmla="*/ 1006678 w 1450887"/>
                  <a:gd name="connsiteY7" fmla="*/ 60865 h 1470731"/>
                  <a:gd name="connsiteX8" fmla="*/ 879043 w 1450887"/>
                  <a:gd name="connsiteY8" fmla="*/ 62294 h 1470731"/>
                  <a:gd name="connsiteX9" fmla="*/ 821988 w 1450887"/>
                  <a:gd name="connsiteY9" fmla="*/ 61341 h 1470731"/>
                  <a:gd name="connsiteX10" fmla="*/ 706354 w 1450887"/>
                  <a:gd name="connsiteY10" fmla="*/ 62484 h 1470731"/>
                  <a:gd name="connsiteX11" fmla="*/ 653872 w 1450887"/>
                  <a:gd name="connsiteY11" fmla="*/ 62579 h 1470731"/>
                  <a:gd name="connsiteX12" fmla="*/ 632155 w 1450887"/>
                  <a:gd name="connsiteY12" fmla="*/ 45339 h 1470731"/>
                  <a:gd name="connsiteX13" fmla="*/ 632155 w 1450887"/>
                  <a:gd name="connsiteY13" fmla="*/ 45339 h 1470731"/>
                  <a:gd name="connsiteX14" fmla="*/ 568147 w 1450887"/>
                  <a:gd name="connsiteY14" fmla="*/ 33338 h 1470731"/>
                  <a:gd name="connsiteX15" fmla="*/ 442512 w 1450887"/>
                  <a:gd name="connsiteY15" fmla="*/ 31623 h 1470731"/>
                  <a:gd name="connsiteX16" fmla="*/ 439083 w 1450887"/>
                  <a:gd name="connsiteY16" fmla="*/ 28385 h 1470731"/>
                  <a:gd name="connsiteX17" fmla="*/ 385457 w 1450887"/>
                  <a:gd name="connsiteY17" fmla="*/ 27337 h 1470731"/>
                  <a:gd name="connsiteX18" fmla="*/ 245440 w 1450887"/>
                  <a:gd name="connsiteY18" fmla="*/ 31337 h 1470731"/>
                  <a:gd name="connsiteX19" fmla="*/ 226961 w 1450887"/>
                  <a:gd name="connsiteY19" fmla="*/ 16478 h 1470731"/>
                  <a:gd name="connsiteX20" fmla="*/ 197529 w 1450887"/>
                  <a:gd name="connsiteY20" fmla="*/ 15526 h 1470731"/>
                  <a:gd name="connsiteX21" fmla="*/ 2266 w 1450887"/>
                  <a:gd name="connsiteY21" fmla="*/ 0 h 1470731"/>
                  <a:gd name="connsiteX22" fmla="*/ 5981 w 1450887"/>
                  <a:gd name="connsiteY22" fmla="*/ 1404366 h 1470731"/>
                  <a:gd name="connsiteX23" fmla="*/ 38461 w 1450887"/>
                  <a:gd name="connsiteY23" fmla="*/ 1470374 h 1470731"/>
                  <a:gd name="connsiteX24" fmla="*/ 1360341 w 1450887"/>
                  <a:gd name="connsiteY24" fmla="*/ 1388364 h 1470731"/>
                  <a:gd name="connsiteX25" fmla="*/ 1450257 w 1450887"/>
                  <a:gd name="connsiteY25" fmla="*/ 1296162 h 1470731"/>
                  <a:gd name="connsiteX26" fmla="*/ 1450067 w 1450887"/>
                  <a:gd name="connsiteY26" fmla="*/ 13811 h 147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450887" h="1470731">
                    <a:moveTo>
                      <a:pt x="1450067" y="13811"/>
                    </a:moveTo>
                    <a:cubicBezTo>
                      <a:pt x="1439780" y="22765"/>
                      <a:pt x="1429207" y="31814"/>
                      <a:pt x="1418920" y="41053"/>
                    </a:cubicBezTo>
                    <a:cubicBezTo>
                      <a:pt x="1369485" y="85439"/>
                      <a:pt x="1367866" y="86868"/>
                      <a:pt x="1324718" y="36671"/>
                    </a:cubicBezTo>
                    <a:cubicBezTo>
                      <a:pt x="1302048" y="10287"/>
                      <a:pt x="1285379" y="4572"/>
                      <a:pt x="1263281" y="34481"/>
                    </a:cubicBezTo>
                    <a:cubicBezTo>
                      <a:pt x="1257757" y="41910"/>
                      <a:pt x="1247755" y="46006"/>
                      <a:pt x="1242040" y="53340"/>
                    </a:cubicBezTo>
                    <a:cubicBezTo>
                      <a:pt x="1216418" y="86011"/>
                      <a:pt x="1195749" y="83915"/>
                      <a:pt x="1167746" y="52483"/>
                    </a:cubicBezTo>
                    <a:cubicBezTo>
                      <a:pt x="1124311" y="3810"/>
                      <a:pt x="1120787" y="4667"/>
                      <a:pt x="1075067" y="54673"/>
                    </a:cubicBezTo>
                    <a:cubicBezTo>
                      <a:pt x="1051922" y="80010"/>
                      <a:pt x="1035824" y="86392"/>
                      <a:pt x="1006678" y="60865"/>
                    </a:cubicBezTo>
                    <a:cubicBezTo>
                      <a:pt x="943622" y="5620"/>
                      <a:pt x="940860" y="5906"/>
                      <a:pt x="879043" y="62294"/>
                    </a:cubicBezTo>
                    <a:cubicBezTo>
                      <a:pt x="855992" y="83249"/>
                      <a:pt x="843514" y="83058"/>
                      <a:pt x="821988" y="61341"/>
                    </a:cubicBezTo>
                    <a:cubicBezTo>
                      <a:pt x="766362" y="5334"/>
                      <a:pt x="764362" y="5429"/>
                      <a:pt x="706354" y="62484"/>
                    </a:cubicBezTo>
                    <a:cubicBezTo>
                      <a:pt x="686257" y="82296"/>
                      <a:pt x="672064" y="87249"/>
                      <a:pt x="653872" y="62579"/>
                    </a:cubicBezTo>
                    <a:cubicBezTo>
                      <a:pt x="648538" y="55436"/>
                      <a:pt x="639489" y="50959"/>
                      <a:pt x="632155" y="45339"/>
                    </a:cubicBezTo>
                    <a:cubicBezTo>
                      <a:pt x="632155" y="45339"/>
                      <a:pt x="632155" y="45339"/>
                      <a:pt x="632155" y="45339"/>
                    </a:cubicBezTo>
                    <a:cubicBezTo>
                      <a:pt x="616248" y="11906"/>
                      <a:pt x="601198" y="2858"/>
                      <a:pt x="568147" y="33338"/>
                    </a:cubicBezTo>
                    <a:cubicBezTo>
                      <a:pt x="506329" y="90392"/>
                      <a:pt x="504043" y="87916"/>
                      <a:pt x="442512" y="31623"/>
                    </a:cubicBezTo>
                    <a:cubicBezTo>
                      <a:pt x="441369" y="30575"/>
                      <a:pt x="440035" y="29623"/>
                      <a:pt x="439083" y="28385"/>
                    </a:cubicBezTo>
                    <a:cubicBezTo>
                      <a:pt x="421557" y="5715"/>
                      <a:pt x="407269" y="8382"/>
                      <a:pt x="385457" y="27337"/>
                    </a:cubicBezTo>
                    <a:cubicBezTo>
                      <a:pt x="318496" y="85725"/>
                      <a:pt x="317353" y="84487"/>
                      <a:pt x="245440" y="31337"/>
                    </a:cubicBezTo>
                    <a:cubicBezTo>
                      <a:pt x="239058" y="26670"/>
                      <a:pt x="232962" y="21622"/>
                      <a:pt x="226961" y="16478"/>
                    </a:cubicBezTo>
                    <a:cubicBezTo>
                      <a:pt x="217341" y="8287"/>
                      <a:pt x="207149" y="5620"/>
                      <a:pt x="197529" y="15526"/>
                    </a:cubicBezTo>
                    <a:cubicBezTo>
                      <a:pt x="131616" y="82487"/>
                      <a:pt x="66655" y="93536"/>
                      <a:pt x="2266" y="0"/>
                    </a:cubicBezTo>
                    <a:cubicBezTo>
                      <a:pt x="2266" y="144590"/>
                      <a:pt x="-4782" y="1211771"/>
                      <a:pt x="5981" y="1404366"/>
                    </a:cubicBezTo>
                    <a:cubicBezTo>
                      <a:pt x="9886" y="1473422"/>
                      <a:pt x="4648" y="1471613"/>
                      <a:pt x="38461" y="1470374"/>
                    </a:cubicBezTo>
                    <a:cubicBezTo>
                      <a:pt x="101041" y="1468946"/>
                      <a:pt x="1191463" y="1400461"/>
                      <a:pt x="1360341" y="1388364"/>
                    </a:cubicBezTo>
                    <a:cubicBezTo>
                      <a:pt x="1459972" y="1381220"/>
                      <a:pt x="1451305" y="1392841"/>
                      <a:pt x="1450257" y="1296162"/>
                    </a:cubicBezTo>
                    <a:cubicBezTo>
                      <a:pt x="1448923" y="1172528"/>
                      <a:pt x="1450067" y="299657"/>
                      <a:pt x="1450067" y="13811"/>
                    </a:cubicBezTo>
                    <a:close/>
                  </a:path>
                </a:pathLst>
              </a:custGeom>
              <a:solidFill>
                <a:srgbClr val="E5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14">
                <a:extLst>
                  <a:ext uri="{FF2B5EF4-FFF2-40B4-BE49-F238E27FC236}">
                    <a16:creationId xmlns:a16="http://schemas.microsoft.com/office/drawing/2014/main" id="{AC45275E-D34A-4ADF-ADBB-F863221F84D1}"/>
                  </a:ext>
                </a:extLst>
              </p:cNvPr>
              <p:cNvSpPr/>
              <p:nvPr/>
            </p:nvSpPr>
            <p:spPr>
              <a:xfrm>
                <a:off x="5913882" y="600471"/>
                <a:ext cx="1152648" cy="1123283"/>
              </a:xfrm>
              <a:custGeom>
                <a:avLst/>
                <a:gdLst>
                  <a:gd name="connsiteX0" fmla="*/ 491802 w 1152648"/>
                  <a:gd name="connsiteY0" fmla="*/ 1095661 h 1123283"/>
                  <a:gd name="connsiteX1" fmla="*/ 935572 w 1152648"/>
                  <a:gd name="connsiteY1" fmla="*/ 1095661 h 1123283"/>
                  <a:gd name="connsiteX2" fmla="*/ 949383 w 1152648"/>
                  <a:gd name="connsiteY2" fmla="*/ 1109472 h 1123283"/>
                  <a:gd name="connsiteX3" fmla="*/ 935572 w 1152648"/>
                  <a:gd name="connsiteY3" fmla="*/ 1123283 h 1123283"/>
                  <a:gd name="connsiteX4" fmla="*/ 491802 w 1152648"/>
                  <a:gd name="connsiteY4" fmla="*/ 1123283 h 1123283"/>
                  <a:gd name="connsiteX5" fmla="*/ 477991 w 1152648"/>
                  <a:gd name="connsiteY5" fmla="*/ 1109472 h 1123283"/>
                  <a:gd name="connsiteX6" fmla="*/ 491802 w 1152648"/>
                  <a:gd name="connsiteY6" fmla="*/ 1095661 h 1123283"/>
                  <a:gd name="connsiteX7" fmla="*/ 15171 w 1152648"/>
                  <a:gd name="connsiteY7" fmla="*/ 1095661 h 1123283"/>
                  <a:gd name="connsiteX8" fmla="*/ 422937 w 1152648"/>
                  <a:gd name="connsiteY8" fmla="*/ 1095661 h 1123283"/>
                  <a:gd name="connsiteX9" fmla="*/ 436748 w 1152648"/>
                  <a:gd name="connsiteY9" fmla="*/ 1109472 h 1123283"/>
                  <a:gd name="connsiteX10" fmla="*/ 422937 w 1152648"/>
                  <a:gd name="connsiteY10" fmla="*/ 1123283 h 1123283"/>
                  <a:gd name="connsiteX11" fmla="*/ 15171 w 1152648"/>
                  <a:gd name="connsiteY11" fmla="*/ 1123283 h 1123283"/>
                  <a:gd name="connsiteX12" fmla="*/ 1360 w 1152648"/>
                  <a:gd name="connsiteY12" fmla="*/ 1109472 h 1123283"/>
                  <a:gd name="connsiteX13" fmla="*/ 15171 w 1152648"/>
                  <a:gd name="connsiteY13" fmla="*/ 1095661 h 1123283"/>
                  <a:gd name="connsiteX14" fmla="*/ 491802 w 1152648"/>
                  <a:gd name="connsiteY14" fmla="*/ 1016889 h 1123283"/>
                  <a:gd name="connsiteX15" fmla="*/ 935572 w 1152648"/>
                  <a:gd name="connsiteY15" fmla="*/ 1016889 h 1123283"/>
                  <a:gd name="connsiteX16" fmla="*/ 949383 w 1152648"/>
                  <a:gd name="connsiteY16" fmla="*/ 1030700 h 1123283"/>
                  <a:gd name="connsiteX17" fmla="*/ 935572 w 1152648"/>
                  <a:gd name="connsiteY17" fmla="*/ 1044512 h 1123283"/>
                  <a:gd name="connsiteX18" fmla="*/ 491802 w 1152648"/>
                  <a:gd name="connsiteY18" fmla="*/ 1044512 h 1123283"/>
                  <a:gd name="connsiteX19" fmla="*/ 477991 w 1152648"/>
                  <a:gd name="connsiteY19" fmla="*/ 1030700 h 1123283"/>
                  <a:gd name="connsiteX20" fmla="*/ 491802 w 1152648"/>
                  <a:gd name="connsiteY20" fmla="*/ 1016889 h 1123283"/>
                  <a:gd name="connsiteX21" fmla="*/ 15171 w 1152648"/>
                  <a:gd name="connsiteY21" fmla="*/ 1016889 h 1123283"/>
                  <a:gd name="connsiteX22" fmla="*/ 422937 w 1152648"/>
                  <a:gd name="connsiteY22" fmla="*/ 1016889 h 1123283"/>
                  <a:gd name="connsiteX23" fmla="*/ 436748 w 1152648"/>
                  <a:gd name="connsiteY23" fmla="*/ 1030700 h 1123283"/>
                  <a:gd name="connsiteX24" fmla="*/ 422937 w 1152648"/>
                  <a:gd name="connsiteY24" fmla="*/ 1044512 h 1123283"/>
                  <a:gd name="connsiteX25" fmla="*/ 15171 w 1152648"/>
                  <a:gd name="connsiteY25" fmla="*/ 1044512 h 1123283"/>
                  <a:gd name="connsiteX26" fmla="*/ 1360 w 1152648"/>
                  <a:gd name="connsiteY26" fmla="*/ 1030700 h 1123283"/>
                  <a:gd name="connsiteX27" fmla="*/ 15171 w 1152648"/>
                  <a:gd name="connsiteY27" fmla="*/ 1016889 h 1123283"/>
                  <a:gd name="connsiteX28" fmla="*/ 491802 w 1152648"/>
                  <a:gd name="connsiteY28" fmla="*/ 938022 h 1123283"/>
                  <a:gd name="connsiteX29" fmla="*/ 935572 w 1152648"/>
                  <a:gd name="connsiteY29" fmla="*/ 938022 h 1123283"/>
                  <a:gd name="connsiteX30" fmla="*/ 949383 w 1152648"/>
                  <a:gd name="connsiteY30" fmla="*/ 951833 h 1123283"/>
                  <a:gd name="connsiteX31" fmla="*/ 935572 w 1152648"/>
                  <a:gd name="connsiteY31" fmla="*/ 965644 h 1123283"/>
                  <a:gd name="connsiteX32" fmla="*/ 491802 w 1152648"/>
                  <a:gd name="connsiteY32" fmla="*/ 965644 h 1123283"/>
                  <a:gd name="connsiteX33" fmla="*/ 477991 w 1152648"/>
                  <a:gd name="connsiteY33" fmla="*/ 951833 h 1123283"/>
                  <a:gd name="connsiteX34" fmla="*/ 491802 w 1152648"/>
                  <a:gd name="connsiteY34" fmla="*/ 938022 h 1123283"/>
                  <a:gd name="connsiteX35" fmla="*/ 491802 w 1152648"/>
                  <a:gd name="connsiteY35" fmla="*/ 859250 h 1123283"/>
                  <a:gd name="connsiteX36" fmla="*/ 935572 w 1152648"/>
                  <a:gd name="connsiteY36" fmla="*/ 859250 h 1123283"/>
                  <a:gd name="connsiteX37" fmla="*/ 949383 w 1152648"/>
                  <a:gd name="connsiteY37" fmla="*/ 873061 h 1123283"/>
                  <a:gd name="connsiteX38" fmla="*/ 935572 w 1152648"/>
                  <a:gd name="connsiteY38" fmla="*/ 886873 h 1123283"/>
                  <a:gd name="connsiteX39" fmla="*/ 491802 w 1152648"/>
                  <a:gd name="connsiteY39" fmla="*/ 886873 h 1123283"/>
                  <a:gd name="connsiteX40" fmla="*/ 477991 w 1152648"/>
                  <a:gd name="connsiteY40" fmla="*/ 873061 h 1123283"/>
                  <a:gd name="connsiteX41" fmla="*/ 491802 w 1152648"/>
                  <a:gd name="connsiteY41" fmla="*/ 859250 h 1123283"/>
                  <a:gd name="connsiteX42" fmla="*/ 15171 w 1152648"/>
                  <a:gd name="connsiteY42" fmla="*/ 859250 h 1123283"/>
                  <a:gd name="connsiteX43" fmla="*/ 422937 w 1152648"/>
                  <a:gd name="connsiteY43" fmla="*/ 859250 h 1123283"/>
                  <a:gd name="connsiteX44" fmla="*/ 436748 w 1152648"/>
                  <a:gd name="connsiteY44" fmla="*/ 873061 h 1123283"/>
                  <a:gd name="connsiteX45" fmla="*/ 422937 w 1152648"/>
                  <a:gd name="connsiteY45" fmla="*/ 886873 h 1123283"/>
                  <a:gd name="connsiteX46" fmla="*/ 15171 w 1152648"/>
                  <a:gd name="connsiteY46" fmla="*/ 886873 h 1123283"/>
                  <a:gd name="connsiteX47" fmla="*/ 1360 w 1152648"/>
                  <a:gd name="connsiteY47" fmla="*/ 873061 h 1123283"/>
                  <a:gd name="connsiteX48" fmla="*/ 15171 w 1152648"/>
                  <a:gd name="connsiteY48" fmla="*/ 859250 h 1123283"/>
                  <a:gd name="connsiteX49" fmla="*/ 491802 w 1152648"/>
                  <a:gd name="connsiteY49" fmla="*/ 780479 h 1123283"/>
                  <a:gd name="connsiteX50" fmla="*/ 935572 w 1152648"/>
                  <a:gd name="connsiteY50" fmla="*/ 780479 h 1123283"/>
                  <a:gd name="connsiteX51" fmla="*/ 949383 w 1152648"/>
                  <a:gd name="connsiteY51" fmla="*/ 794290 h 1123283"/>
                  <a:gd name="connsiteX52" fmla="*/ 935572 w 1152648"/>
                  <a:gd name="connsiteY52" fmla="*/ 808101 h 1123283"/>
                  <a:gd name="connsiteX53" fmla="*/ 491802 w 1152648"/>
                  <a:gd name="connsiteY53" fmla="*/ 808101 h 1123283"/>
                  <a:gd name="connsiteX54" fmla="*/ 477991 w 1152648"/>
                  <a:gd name="connsiteY54" fmla="*/ 794290 h 1123283"/>
                  <a:gd name="connsiteX55" fmla="*/ 491802 w 1152648"/>
                  <a:gd name="connsiteY55" fmla="*/ 780479 h 1123283"/>
                  <a:gd name="connsiteX56" fmla="*/ 15171 w 1152648"/>
                  <a:gd name="connsiteY56" fmla="*/ 780479 h 1123283"/>
                  <a:gd name="connsiteX57" fmla="*/ 422937 w 1152648"/>
                  <a:gd name="connsiteY57" fmla="*/ 780479 h 1123283"/>
                  <a:gd name="connsiteX58" fmla="*/ 436748 w 1152648"/>
                  <a:gd name="connsiteY58" fmla="*/ 794290 h 1123283"/>
                  <a:gd name="connsiteX59" fmla="*/ 422937 w 1152648"/>
                  <a:gd name="connsiteY59" fmla="*/ 808101 h 1123283"/>
                  <a:gd name="connsiteX60" fmla="*/ 15171 w 1152648"/>
                  <a:gd name="connsiteY60" fmla="*/ 808101 h 1123283"/>
                  <a:gd name="connsiteX61" fmla="*/ 1360 w 1152648"/>
                  <a:gd name="connsiteY61" fmla="*/ 794290 h 1123283"/>
                  <a:gd name="connsiteX62" fmla="*/ 15171 w 1152648"/>
                  <a:gd name="connsiteY62" fmla="*/ 780479 h 1123283"/>
                  <a:gd name="connsiteX63" fmla="*/ 15171 w 1152648"/>
                  <a:gd name="connsiteY63" fmla="*/ 698754 h 1123283"/>
                  <a:gd name="connsiteX64" fmla="*/ 626105 w 1152648"/>
                  <a:gd name="connsiteY64" fmla="*/ 698754 h 1123283"/>
                  <a:gd name="connsiteX65" fmla="*/ 639916 w 1152648"/>
                  <a:gd name="connsiteY65" fmla="*/ 712565 h 1123283"/>
                  <a:gd name="connsiteX66" fmla="*/ 626105 w 1152648"/>
                  <a:gd name="connsiteY66" fmla="*/ 726377 h 1123283"/>
                  <a:gd name="connsiteX67" fmla="*/ 15171 w 1152648"/>
                  <a:gd name="connsiteY67" fmla="*/ 726377 h 1123283"/>
                  <a:gd name="connsiteX68" fmla="*/ 1360 w 1152648"/>
                  <a:gd name="connsiteY68" fmla="*/ 712565 h 1123283"/>
                  <a:gd name="connsiteX69" fmla="*/ 15171 w 1152648"/>
                  <a:gd name="connsiteY69" fmla="*/ 698754 h 1123283"/>
                  <a:gd name="connsiteX70" fmla="*/ 491802 w 1152648"/>
                  <a:gd name="connsiteY70" fmla="*/ 619982 h 1123283"/>
                  <a:gd name="connsiteX71" fmla="*/ 935572 w 1152648"/>
                  <a:gd name="connsiteY71" fmla="*/ 619982 h 1123283"/>
                  <a:gd name="connsiteX72" fmla="*/ 949383 w 1152648"/>
                  <a:gd name="connsiteY72" fmla="*/ 633793 h 1123283"/>
                  <a:gd name="connsiteX73" fmla="*/ 935572 w 1152648"/>
                  <a:gd name="connsiteY73" fmla="*/ 647605 h 1123283"/>
                  <a:gd name="connsiteX74" fmla="*/ 491802 w 1152648"/>
                  <a:gd name="connsiteY74" fmla="*/ 647605 h 1123283"/>
                  <a:gd name="connsiteX75" fmla="*/ 477991 w 1152648"/>
                  <a:gd name="connsiteY75" fmla="*/ 633793 h 1123283"/>
                  <a:gd name="connsiteX76" fmla="*/ 491802 w 1152648"/>
                  <a:gd name="connsiteY76" fmla="*/ 619982 h 1123283"/>
                  <a:gd name="connsiteX77" fmla="*/ 15171 w 1152648"/>
                  <a:gd name="connsiteY77" fmla="*/ 619982 h 1123283"/>
                  <a:gd name="connsiteX78" fmla="*/ 422937 w 1152648"/>
                  <a:gd name="connsiteY78" fmla="*/ 619982 h 1123283"/>
                  <a:gd name="connsiteX79" fmla="*/ 436748 w 1152648"/>
                  <a:gd name="connsiteY79" fmla="*/ 633793 h 1123283"/>
                  <a:gd name="connsiteX80" fmla="*/ 422937 w 1152648"/>
                  <a:gd name="connsiteY80" fmla="*/ 647605 h 1123283"/>
                  <a:gd name="connsiteX81" fmla="*/ 15171 w 1152648"/>
                  <a:gd name="connsiteY81" fmla="*/ 647605 h 1123283"/>
                  <a:gd name="connsiteX82" fmla="*/ 1360 w 1152648"/>
                  <a:gd name="connsiteY82" fmla="*/ 633793 h 1123283"/>
                  <a:gd name="connsiteX83" fmla="*/ 15171 w 1152648"/>
                  <a:gd name="connsiteY83" fmla="*/ 619982 h 1123283"/>
                  <a:gd name="connsiteX84" fmla="*/ 491802 w 1152648"/>
                  <a:gd name="connsiteY84" fmla="*/ 541115 h 1123283"/>
                  <a:gd name="connsiteX85" fmla="*/ 935572 w 1152648"/>
                  <a:gd name="connsiteY85" fmla="*/ 541115 h 1123283"/>
                  <a:gd name="connsiteX86" fmla="*/ 949383 w 1152648"/>
                  <a:gd name="connsiteY86" fmla="*/ 554926 h 1123283"/>
                  <a:gd name="connsiteX87" fmla="*/ 935572 w 1152648"/>
                  <a:gd name="connsiteY87" fmla="*/ 568738 h 1123283"/>
                  <a:gd name="connsiteX88" fmla="*/ 491802 w 1152648"/>
                  <a:gd name="connsiteY88" fmla="*/ 568738 h 1123283"/>
                  <a:gd name="connsiteX89" fmla="*/ 477991 w 1152648"/>
                  <a:gd name="connsiteY89" fmla="*/ 554926 h 1123283"/>
                  <a:gd name="connsiteX90" fmla="*/ 491802 w 1152648"/>
                  <a:gd name="connsiteY90" fmla="*/ 541115 h 1123283"/>
                  <a:gd name="connsiteX91" fmla="*/ 15171 w 1152648"/>
                  <a:gd name="connsiteY91" fmla="*/ 541115 h 1123283"/>
                  <a:gd name="connsiteX92" fmla="*/ 422937 w 1152648"/>
                  <a:gd name="connsiteY92" fmla="*/ 541115 h 1123283"/>
                  <a:gd name="connsiteX93" fmla="*/ 436748 w 1152648"/>
                  <a:gd name="connsiteY93" fmla="*/ 554926 h 1123283"/>
                  <a:gd name="connsiteX94" fmla="*/ 422937 w 1152648"/>
                  <a:gd name="connsiteY94" fmla="*/ 568738 h 1123283"/>
                  <a:gd name="connsiteX95" fmla="*/ 15171 w 1152648"/>
                  <a:gd name="connsiteY95" fmla="*/ 568738 h 1123283"/>
                  <a:gd name="connsiteX96" fmla="*/ 1360 w 1152648"/>
                  <a:gd name="connsiteY96" fmla="*/ 554926 h 1123283"/>
                  <a:gd name="connsiteX97" fmla="*/ 15171 w 1152648"/>
                  <a:gd name="connsiteY97" fmla="*/ 541115 h 1123283"/>
                  <a:gd name="connsiteX98" fmla="*/ 491802 w 1152648"/>
                  <a:gd name="connsiteY98" fmla="*/ 462344 h 1123283"/>
                  <a:gd name="connsiteX99" fmla="*/ 935572 w 1152648"/>
                  <a:gd name="connsiteY99" fmla="*/ 462344 h 1123283"/>
                  <a:gd name="connsiteX100" fmla="*/ 949383 w 1152648"/>
                  <a:gd name="connsiteY100" fmla="*/ 476155 h 1123283"/>
                  <a:gd name="connsiteX101" fmla="*/ 935572 w 1152648"/>
                  <a:gd name="connsiteY101" fmla="*/ 489967 h 1123283"/>
                  <a:gd name="connsiteX102" fmla="*/ 491802 w 1152648"/>
                  <a:gd name="connsiteY102" fmla="*/ 489967 h 1123283"/>
                  <a:gd name="connsiteX103" fmla="*/ 477991 w 1152648"/>
                  <a:gd name="connsiteY103" fmla="*/ 476155 h 1123283"/>
                  <a:gd name="connsiteX104" fmla="*/ 491802 w 1152648"/>
                  <a:gd name="connsiteY104" fmla="*/ 462344 h 1123283"/>
                  <a:gd name="connsiteX105" fmla="*/ 15171 w 1152648"/>
                  <a:gd name="connsiteY105" fmla="*/ 462344 h 1123283"/>
                  <a:gd name="connsiteX106" fmla="*/ 422937 w 1152648"/>
                  <a:gd name="connsiteY106" fmla="*/ 462344 h 1123283"/>
                  <a:gd name="connsiteX107" fmla="*/ 436748 w 1152648"/>
                  <a:gd name="connsiteY107" fmla="*/ 476155 h 1123283"/>
                  <a:gd name="connsiteX108" fmla="*/ 422937 w 1152648"/>
                  <a:gd name="connsiteY108" fmla="*/ 489967 h 1123283"/>
                  <a:gd name="connsiteX109" fmla="*/ 15171 w 1152648"/>
                  <a:gd name="connsiteY109" fmla="*/ 489967 h 1123283"/>
                  <a:gd name="connsiteX110" fmla="*/ 1360 w 1152648"/>
                  <a:gd name="connsiteY110" fmla="*/ 476155 h 1123283"/>
                  <a:gd name="connsiteX111" fmla="*/ 15171 w 1152648"/>
                  <a:gd name="connsiteY111" fmla="*/ 462344 h 1123283"/>
                  <a:gd name="connsiteX112" fmla="*/ 491802 w 1152648"/>
                  <a:gd name="connsiteY112" fmla="*/ 383477 h 1123283"/>
                  <a:gd name="connsiteX113" fmla="*/ 935572 w 1152648"/>
                  <a:gd name="connsiteY113" fmla="*/ 383477 h 1123283"/>
                  <a:gd name="connsiteX114" fmla="*/ 949383 w 1152648"/>
                  <a:gd name="connsiteY114" fmla="*/ 397288 h 1123283"/>
                  <a:gd name="connsiteX115" fmla="*/ 935572 w 1152648"/>
                  <a:gd name="connsiteY115" fmla="*/ 411100 h 1123283"/>
                  <a:gd name="connsiteX116" fmla="*/ 491802 w 1152648"/>
                  <a:gd name="connsiteY116" fmla="*/ 411100 h 1123283"/>
                  <a:gd name="connsiteX117" fmla="*/ 477991 w 1152648"/>
                  <a:gd name="connsiteY117" fmla="*/ 397288 h 1123283"/>
                  <a:gd name="connsiteX118" fmla="*/ 491802 w 1152648"/>
                  <a:gd name="connsiteY118" fmla="*/ 383477 h 1123283"/>
                  <a:gd name="connsiteX119" fmla="*/ 15171 w 1152648"/>
                  <a:gd name="connsiteY119" fmla="*/ 383477 h 1123283"/>
                  <a:gd name="connsiteX120" fmla="*/ 422937 w 1152648"/>
                  <a:gd name="connsiteY120" fmla="*/ 383477 h 1123283"/>
                  <a:gd name="connsiteX121" fmla="*/ 436748 w 1152648"/>
                  <a:gd name="connsiteY121" fmla="*/ 397288 h 1123283"/>
                  <a:gd name="connsiteX122" fmla="*/ 422937 w 1152648"/>
                  <a:gd name="connsiteY122" fmla="*/ 411100 h 1123283"/>
                  <a:gd name="connsiteX123" fmla="*/ 15171 w 1152648"/>
                  <a:gd name="connsiteY123" fmla="*/ 411100 h 1123283"/>
                  <a:gd name="connsiteX124" fmla="*/ 1360 w 1152648"/>
                  <a:gd name="connsiteY124" fmla="*/ 397288 h 1123283"/>
                  <a:gd name="connsiteX125" fmla="*/ 15171 w 1152648"/>
                  <a:gd name="connsiteY125" fmla="*/ 383477 h 1123283"/>
                  <a:gd name="connsiteX126" fmla="*/ 491802 w 1152648"/>
                  <a:gd name="connsiteY126" fmla="*/ 304705 h 1123283"/>
                  <a:gd name="connsiteX127" fmla="*/ 935572 w 1152648"/>
                  <a:gd name="connsiteY127" fmla="*/ 304705 h 1123283"/>
                  <a:gd name="connsiteX128" fmla="*/ 949383 w 1152648"/>
                  <a:gd name="connsiteY128" fmla="*/ 318516 h 1123283"/>
                  <a:gd name="connsiteX129" fmla="*/ 935572 w 1152648"/>
                  <a:gd name="connsiteY129" fmla="*/ 332327 h 1123283"/>
                  <a:gd name="connsiteX130" fmla="*/ 491802 w 1152648"/>
                  <a:gd name="connsiteY130" fmla="*/ 332327 h 1123283"/>
                  <a:gd name="connsiteX131" fmla="*/ 477991 w 1152648"/>
                  <a:gd name="connsiteY131" fmla="*/ 318516 h 1123283"/>
                  <a:gd name="connsiteX132" fmla="*/ 491802 w 1152648"/>
                  <a:gd name="connsiteY132" fmla="*/ 304705 h 1123283"/>
                  <a:gd name="connsiteX133" fmla="*/ 218959 w 1152648"/>
                  <a:gd name="connsiteY133" fmla="*/ 294632 h 1123283"/>
                  <a:gd name="connsiteX134" fmla="*/ 410554 w 1152648"/>
                  <a:gd name="connsiteY134" fmla="*/ 303657 h 1123283"/>
                  <a:gd name="connsiteX135" fmla="*/ 437224 w 1152648"/>
                  <a:gd name="connsiteY135" fmla="*/ 315564 h 1123283"/>
                  <a:gd name="connsiteX136" fmla="*/ 409030 w 1152648"/>
                  <a:gd name="connsiteY136" fmla="*/ 333090 h 1123283"/>
                  <a:gd name="connsiteX137" fmla="*/ 218816 w 1152648"/>
                  <a:gd name="connsiteY137" fmla="*/ 333280 h 1123283"/>
                  <a:gd name="connsiteX138" fmla="*/ 28506 w 1152648"/>
                  <a:gd name="connsiteY138" fmla="*/ 333185 h 1123283"/>
                  <a:gd name="connsiteX139" fmla="*/ 27 w 1152648"/>
                  <a:gd name="connsiteY139" fmla="*/ 314897 h 1123283"/>
                  <a:gd name="connsiteX140" fmla="*/ 27078 w 1152648"/>
                  <a:gd name="connsiteY140" fmla="*/ 295466 h 1123283"/>
                  <a:gd name="connsiteX141" fmla="*/ 218959 w 1152648"/>
                  <a:gd name="connsiteY141" fmla="*/ 294632 h 1123283"/>
                  <a:gd name="connsiteX142" fmla="*/ 14981 w 1152648"/>
                  <a:gd name="connsiteY142" fmla="*/ 115253 h 1123283"/>
                  <a:gd name="connsiteX143" fmla="*/ 1138836 w 1152648"/>
                  <a:gd name="connsiteY143" fmla="*/ 115253 h 1123283"/>
                  <a:gd name="connsiteX144" fmla="*/ 1152647 w 1152648"/>
                  <a:gd name="connsiteY144" fmla="*/ 129064 h 1123283"/>
                  <a:gd name="connsiteX145" fmla="*/ 1138836 w 1152648"/>
                  <a:gd name="connsiteY145" fmla="*/ 142876 h 1123283"/>
                  <a:gd name="connsiteX146" fmla="*/ 14981 w 1152648"/>
                  <a:gd name="connsiteY146" fmla="*/ 142876 h 1123283"/>
                  <a:gd name="connsiteX147" fmla="*/ 1170 w 1152648"/>
                  <a:gd name="connsiteY147" fmla="*/ 129064 h 1123283"/>
                  <a:gd name="connsiteX148" fmla="*/ 14981 w 1152648"/>
                  <a:gd name="connsiteY148" fmla="*/ 115253 h 1123283"/>
                  <a:gd name="connsiteX149" fmla="*/ 260154 w 1152648"/>
                  <a:gd name="connsiteY149" fmla="*/ 0 h 1123283"/>
                  <a:gd name="connsiteX150" fmla="*/ 916808 w 1152648"/>
                  <a:gd name="connsiteY150" fmla="*/ 0 h 1123283"/>
                  <a:gd name="connsiteX151" fmla="*/ 954908 w 1152648"/>
                  <a:gd name="connsiteY151" fmla="*/ 38100 h 1123283"/>
                  <a:gd name="connsiteX152" fmla="*/ 916808 w 1152648"/>
                  <a:gd name="connsiteY152" fmla="*/ 76200 h 1123283"/>
                  <a:gd name="connsiteX153" fmla="*/ 260154 w 1152648"/>
                  <a:gd name="connsiteY153" fmla="*/ 76200 h 1123283"/>
                  <a:gd name="connsiteX154" fmla="*/ 222054 w 1152648"/>
                  <a:gd name="connsiteY154" fmla="*/ 38100 h 1123283"/>
                  <a:gd name="connsiteX155" fmla="*/ 260154 w 1152648"/>
                  <a:gd name="connsiteY155" fmla="*/ 0 h 1123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</a:cxnLst>
                <a:rect l="l" t="t" r="r" b="b"/>
                <a:pathLst>
                  <a:path w="1152648" h="1123283">
                    <a:moveTo>
                      <a:pt x="491802" y="1095661"/>
                    </a:moveTo>
                    <a:lnTo>
                      <a:pt x="935572" y="1095661"/>
                    </a:lnTo>
                    <a:cubicBezTo>
                      <a:pt x="943192" y="1095661"/>
                      <a:pt x="949383" y="1101852"/>
                      <a:pt x="949383" y="1109472"/>
                    </a:cubicBezTo>
                    <a:cubicBezTo>
                      <a:pt x="949383" y="1117092"/>
                      <a:pt x="943192" y="1123283"/>
                      <a:pt x="935572" y="1123283"/>
                    </a:cubicBezTo>
                    <a:lnTo>
                      <a:pt x="491802" y="1123283"/>
                    </a:lnTo>
                    <a:cubicBezTo>
                      <a:pt x="484182" y="1123283"/>
                      <a:pt x="477991" y="1117092"/>
                      <a:pt x="477991" y="1109472"/>
                    </a:cubicBezTo>
                    <a:cubicBezTo>
                      <a:pt x="477991" y="1101852"/>
                      <a:pt x="484182" y="1095661"/>
                      <a:pt x="491802" y="1095661"/>
                    </a:cubicBezTo>
                    <a:close/>
                    <a:moveTo>
                      <a:pt x="15171" y="1095661"/>
                    </a:moveTo>
                    <a:lnTo>
                      <a:pt x="422937" y="1095661"/>
                    </a:lnTo>
                    <a:cubicBezTo>
                      <a:pt x="430556" y="1095661"/>
                      <a:pt x="436748" y="1101852"/>
                      <a:pt x="436748" y="1109472"/>
                    </a:cubicBezTo>
                    <a:cubicBezTo>
                      <a:pt x="436748" y="1117092"/>
                      <a:pt x="430556" y="1123283"/>
                      <a:pt x="422937" y="1123283"/>
                    </a:cubicBezTo>
                    <a:lnTo>
                      <a:pt x="15171" y="1123283"/>
                    </a:lnTo>
                    <a:cubicBezTo>
                      <a:pt x="7551" y="1123283"/>
                      <a:pt x="1360" y="1117092"/>
                      <a:pt x="1360" y="1109472"/>
                    </a:cubicBezTo>
                    <a:cubicBezTo>
                      <a:pt x="1360" y="1101852"/>
                      <a:pt x="7551" y="1095661"/>
                      <a:pt x="15171" y="1095661"/>
                    </a:cubicBezTo>
                    <a:close/>
                    <a:moveTo>
                      <a:pt x="491802" y="1016889"/>
                    </a:moveTo>
                    <a:lnTo>
                      <a:pt x="935572" y="1016889"/>
                    </a:lnTo>
                    <a:cubicBezTo>
                      <a:pt x="943192" y="1016889"/>
                      <a:pt x="949383" y="1023080"/>
                      <a:pt x="949383" y="1030700"/>
                    </a:cubicBezTo>
                    <a:cubicBezTo>
                      <a:pt x="949383" y="1038320"/>
                      <a:pt x="943192" y="1044512"/>
                      <a:pt x="935572" y="1044512"/>
                    </a:cubicBezTo>
                    <a:lnTo>
                      <a:pt x="491802" y="1044512"/>
                    </a:lnTo>
                    <a:cubicBezTo>
                      <a:pt x="484182" y="1044512"/>
                      <a:pt x="477991" y="1038320"/>
                      <a:pt x="477991" y="1030700"/>
                    </a:cubicBezTo>
                    <a:cubicBezTo>
                      <a:pt x="477991" y="1023080"/>
                      <a:pt x="484182" y="1016889"/>
                      <a:pt x="491802" y="1016889"/>
                    </a:cubicBezTo>
                    <a:close/>
                    <a:moveTo>
                      <a:pt x="15171" y="1016889"/>
                    </a:moveTo>
                    <a:lnTo>
                      <a:pt x="422937" y="1016889"/>
                    </a:lnTo>
                    <a:cubicBezTo>
                      <a:pt x="430556" y="1016889"/>
                      <a:pt x="436748" y="1023080"/>
                      <a:pt x="436748" y="1030700"/>
                    </a:cubicBezTo>
                    <a:cubicBezTo>
                      <a:pt x="436748" y="1038320"/>
                      <a:pt x="430556" y="1044512"/>
                      <a:pt x="422937" y="1044512"/>
                    </a:cubicBezTo>
                    <a:lnTo>
                      <a:pt x="15171" y="1044512"/>
                    </a:lnTo>
                    <a:cubicBezTo>
                      <a:pt x="7551" y="1044512"/>
                      <a:pt x="1360" y="1038320"/>
                      <a:pt x="1360" y="1030700"/>
                    </a:cubicBezTo>
                    <a:cubicBezTo>
                      <a:pt x="1360" y="1023080"/>
                      <a:pt x="7551" y="1016889"/>
                      <a:pt x="15171" y="1016889"/>
                    </a:cubicBezTo>
                    <a:close/>
                    <a:moveTo>
                      <a:pt x="491802" y="938022"/>
                    </a:moveTo>
                    <a:lnTo>
                      <a:pt x="935572" y="938022"/>
                    </a:lnTo>
                    <a:cubicBezTo>
                      <a:pt x="943192" y="938022"/>
                      <a:pt x="949383" y="944213"/>
                      <a:pt x="949383" y="951833"/>
                    </a:cubicBezTo>
                    <a:cubicBezTo>
                      <a:pt x="949383" y="959453"/>
                      <a:pt x="943192" y="965644"/>
                      <a:pt x="935572" y="965644"/>
                    </a:cubicBezTo>
                    <a:lnTo>
                      <a:pt x="491802" y="965644"/>
                    </a:lnTo>
                    <a:cubicBezTo>
                      <a:pt x="484182" y="965644"/>
                      <a:pt x="477991" y="959453"/>
                      <a:pt x="477991" y="951833"/>
                    </a:cubicBezTo>
                    <a:cubicBezTo>
                      <a:pt x="477991" y="944213"/>
                      <a:pt x="484182" y="938022"/>
                      <a:pt x="491802" y="938022"/>
                    </a:cubicBezTo>
                    <a:close/>
                    <a:moveTo>
                      <a:pt x="491802" y="859250"/>
                    </a:moveTo>
                    <a:lnTo>
                      <a:pt x="935572" y="859250"/>
                    </a:lnTo>
                    <a:cubicBezTo>
                      <a:pt x="943192" y="859250"/>
                      <a:pt x="949383" y="865441"/>
                      <a:pt x="949383" y="873061"/>
                    </a:cubicBezTo>
                    <a:cubicBezTo>
                      <a:pt x="949383" y="880681"/>
                      <a:pt x="943192" y="886873"/>
                      <a:pt x="935572" y="886873"/>
                    </a:cubicBezTo>
                    <a:lnTo>
                      <a:pt x="491802" y="886873"/>
                    </a:lnTo>
                    <a:cubicBezTo>
                      <a:pt x="484182" y="886873"/>
                      <a:pt x="477991" y="880681"/>
                      <a:pt x="477991" y="873061"/>
                    </a:cubicBezTo>
                    <a:cubicBezTo>
                      <a:pt x="477991" y="865441"/>
                      <a:pt x="484182" y="859250"/>
                      <a:pt x="491802" y="859250"/>
                    </a:cubicBezTo>
                    <a:close/>
                    <a:moveTo>
                      <a:pt x="15171" y="859250"/>
                    </a:moveTo>
                    <a:lnTo>
                      <a:pt x="422937" y="859250"/>
                    </a:lnTo>
                    <a:cubicBezTo>
                      <a:pt x="430556" y="859250"/>
                      <a:pt x="436748" y="865441"/>
                      <a:pt x="436748" y="873061"/>
                    </a:cubicBezTo>
                    <a:cubicBezTo>
                      <a:pt x="436748" y="880681"/>
                      <a:pt x="430556" y="886873"/>
                      <a:pt x="422937" y="886873"/>
                    </a:cubicBezTo>
                    <a:lnTo>
                      <a:pt x="15171" y="886873"/>
                    </a:lnTo>
                    <a:cubicBezTo>
                      <a:pt x="7551" y="886873"/>
                      <a:pt x="1360" y="880681"/>
                      <a:pt x="1360" y="873061"/>
                    </a:cubicBezTo>
                    <a:cubicBezTo>
                      <a:pt x="1360" y="865441"/>
                      <a:pt x="7551" y="859250"/>
                      <a:pt x="15171" y="859250"/>
                    </a:cubicBezTo>
                    <a:close/>
                    <a:moveTo>
                      <a:pt x="491802" y="780479"/>
                    </a:moveTo>
                    <a:lnTo>
                      <a:pt x="935572" y="780479"/>
                    </a:lnTo>
                    <a:cubicBezTo>
                      <a:pt x="943192" y="780479"/>
                      <a:pt x="949383" y="786670"/>
                      <a:pt x="949383" y="794290"/>
                    </a:cubicBezTo>
                    <a:cubicBezTo>
                      <a:pt x="949383" y="801815"/>
                      <a:pt x="943192" y="808101"/>
                      <a:pt x="935572" y="808101"/>
                    </a:cubicBezTo>
                    <a:lnTo>
                      <a:pt x="491802" y="808101"/>
                    </a:lnTo>
                    <a:cubicBezTo>
                      <a:pt x="484182" y="808101"/>
                      <a:pt x="477991" y="801910"/>
                      <a:pt x="477991" y="794290"/>
                    </a:cubicBezTo>
                    <a:cubicBezTo>
                      <a:pt x="477991" y="786670"/>
                      <a:pt x="484182" y="780479"/>
                      <a:pt x="491802" y="780479"/>
                    </a:cubicBezTo>
                    <a:close/>
                    <a:moveTo>
                      <a:pt x="15171" y="780479"/>
                    </a:moveTo>
                    <a:lnTo>
                      <a:pt x="422937" y="780479"/>
                    </a:lnTo>
                    <a:cubicBezTo>
                      <a:pt x="430556" y="780479"/>
                      <a:pt x="436748" y="786670"/>
                      <a:pt x="436748" y="794290"/>
                    </a:cubicBezTo>
                    <a:cubicBezTo>
                      <a:pt x="436748" y="801815"/>
                      <a:pt x="430556" y="808101"/>
                      <a:pt x="422937" y="808101"/>
                    </a:cubicBezTo>
                    <a:lnTo>
                      <a:pt x="15171" y="808101"/>
                    </a:lnTo>
                    <a:cubicBezTo>
                      <a:pt x="7551" y="808101"/>
                      <a:pt x="1360" y="801910"/>
                      <a:pt x="1360" y="794290"/>
                    </a:cubicBezTo>
                    <a:cubicBezTo>
                      <a:pt x="1360" y="786670"/>
                      <a:pt x="7551" y="780479"/>
                      <a:pt x="15171" y="780479"/>
                    </a:cubicBezTo>
                    <a:close/>
                    <a:moveTo>
                      <a:pt x="15171" y="698754"/>
                    </a:moveTo>
                    <a:lnTo>
                      <a:pt x="626105" y="698754"/>
                    </a:lnTo>
                    <a:cubicBezTo>
                      <a:pt x="633725" y="698754"/>
                      <a:pt x="639916" y="704945"/>
                      <a:pt x="639916" y="712565"/>
                    </a:cubicBezTo>
                    <a:cubicBezTo>
                      <a:pt x="640011" y="720185"/>
                      <a:pt x="633725" y="726377"/>
                      <a:pt x="626105" y="726377"/>
                    </a:cubicBezTo>
                    <a:lnTo>
                      <a:pt x="15171" y="726377"/>
                    </a:lnTo>
                    <a:cubicBezTo>
                      <a:pt x="7551" y="726377"/>
                      <a:pt x="1360" y="720185"/>
                      <a:pt x="1360" y="712565"/>
                    </a:cubicBezTo>
                    <a:cubicBezTo>
                      <a:pt x="1360" y="704945"/>
                      <a:pt x="7551" y="698754"/>
                      <a:pt x="15171" y="698754"/>
                    </a:cubicBezTo>
                    <a:close/>
                    <a:moveTo>
                      <a:pt x="491802" y="619982"/>
                    </a:moveTo>
                    <a:lnTo>
                      <a:pt x="935572" y="619982"/>
                    </a:lnTo>
                    <a:cubicBezTo>
                      <a:pt x="943192" y="619982"/>
                      <a:pt x="949383" y="626173"/>
                      <a:pt x="949383" y="633793"/>
                    </a:cubicBezTo>
                    <a:cubicBezTo>
                      <a:pt x="949383" y="641318"/>
                      <a:pt x="943192" y="647605"/>
                      <a:pt x="935572" y="647605"/>
                    </a:cubicBezTo>
                    <a:lnTo>
                      <a:pt x="491802" y="647605"/>
                    </a:lnTo>
                    <a:cubicBezTo>
                      <a:pt x="484182" y="647605"/>
                      <a:pt x="477991" y="641413"/>
                      <a:pt x="477991" y="633793"/>
                    </a:cubicBezTo>
                    <a:cubicBezTo>
                      <a:pt x="477991" y="626173"/>
                      <a:pt x="484182" y="619982"/>
                      <a:pt x="491802" y="619982"/>
                    </a:cubicBezTo>
                    <a:close/>
                    <a:moveTo>
                      <a:pt x="15171" y="619982"/>
                    </a:moveTo>
                    <a:lnTo>
                      <a:pt x="422937" y="619982"/>
                    </a:lnTo>
                    <a:cubicBezTo>
                      <a:pt x="430556" y="619982"/>
                      <a:pt x="436748" y="626173"/>
                      <a:pt x="436748" y="633793"/>
                    </a:cubicBezTo>
                    <a:cubicBezTo>
                      <a:pt x="436748" y="641318"/>
                      <a:pt x="430556" y="647605"/>
                      <a:pt x="422937" y="647605"/>
                    </a:cubicBezTo>
                    <a:lnTo>
                      <a:pt x="15171" y="647605"/>
                    </a:lnTo>
                    <a:cubicBezTo>
                      <a:pt x="7551" y="647605"/>
                      <a:pt x="1360" y="641413"/>
                      <a:pt x="1360" y="633793"/>
                    </a:cubicBezTo>
                    <a:cubicBezTo>
                      <a:pt x="1360" y="626173"/>
                      <a:pt x="7551" y="619982"/>
                      <a:pt x="15171" y="619982"/>
                    </a:cubicBezTo>
                    <a:close/>
                    <a:moveTo>
                      <a:pt x="491802" y="541115"/>
                    </a:moveTo>
                    <a:lnTo>
                      <a:pt x="935572" y="541115"/>
                    </a:lnTo>
                    <a:cubicBezTo>
                      <a:pt x="943192" y="541115"/>
                      <a:pt x="949383" y="547306"/>
                      <a:pt x="949383" y="554926"/>
                    </a:cubicBezTo>
                    <a:cubicBezTo>
                      <a:pt x="949383" y="562546"/>
                      <a:pt x="943192" y="568738"/>
                      <a:pt x="935572" y="568738"/>
                    </a:cubicBezTo>
                    <a:lnTo>
                      <a:pt x="491802" y="568738"/>
                    </a:lnTo>
                    <a:cubicBezTo>
                      <a:pt x="484182" y="568738"/>
                      <a:pt x="477991" y="562546"/>
                      <a:pt x="477991" y="554926"/>
                    </a:cubicBezTo>
                    <a:cubicBezTo>
                      <a:pt x="477991" y="547306"/>
                      <a:pt x="484182" y="541115"/>
                      <a:pt x="491802" y="541115"/>
                    </a:cubicBezTo>
                    <a:close/>
                    <a:moveTo>
                      <a:pt x="15171" y="541115"/>
                    </a:moveTo>
                    <a:lnTo>
                      <a:pt x="422937" y="541115"/>
                    </a:lnTo>
                    <a:cubicBezTo>
                      <a:pt x="430556" y="541115"/>
                      <a:pt x="436748" y="547306"/>
                      <a:pt x="436748" y="554926"/>
                    </a:cubicBezTo>
                    <a:cubicBezTo>
                      <a:pt x="436748" y="562546"/>
                      <a:pt x="430556" y="568738"/>
                      <a:pt x="422937" y="568738"/>
                    </a:cubicBezTo>
                    <a:lnTo>
                      <a:pt x="15171" y="568738"/>
                    </a:lnTo>
                    <a:cubicBezTo>
                      <a:pt x="7551" y="568738"/>
                      <a:pt x="1360" y="562546"/>
                      <a:pt x="1360" y="554926"/>
                    </a:cubicBezTo>
                    <a:cubicBezTo>
                      <a:pt x="1360" y="547306"/>
                      <a:pt x="7551" y="541115"/>
                      <a:pt x="15171" y="541115"/>
                    </a:cubicBezTo>
                    <a:close/>
                    <a:moveTo>
                      <a:pt x="491802" y="462344"/>
                    </a:moveTo>
                    <a:lnTo>
                      <a:pt x="935572" y="462344"/>
                    </a:lnTo>
                    <a:cubicBezTo>
                      <a:pt x="943192" y="462344"/>
                      <a:pt x="949383" y="468535"/>
                      <a:pt x="949383" y="476155"/>
                    </a:cubicBezTo>
                    <a:cubicBezTo>
                      <a:pt x="949383" y="483775"/>
                      <a:pt x="943192" y="489967"/>
                      <a:pt x="935572" y="489967"/>
                    </a:cubicBezTo>
                    <a:lnTo>
                      <a:pt x="491802" y="489967"/>
                    </a:lnTo>
                    <a:cubicBezTo>
                      <a:pt x="484182" y="489967"/>
                      <a:pt x="477991" y="483775"/>
                      <a:pt x="477991" y="476155"/>
                    </a:cubicBezTo>
                    <a:cubicBezTo>
                      <a:pt x="477991" y="468535"/>
                      <a:pt x="484182" y="462344"/>
                      <a:pt x="491802" y="462344"/>
                    </a:cubicBezTo>
                    <a:close/>
                    <a:moveTo>
                      <a:pt x="15171" y="462344"/>
                    </a:moveTo>
                    <a:lnTo>
                      <a:pt x="422937" y="462344"/>
                    </a:lnTo>
                    <a:cubicBezTo>
                      <a:pt x="430556" y="462344"/>
                      <a:pt x="436748" y="468535"/>
                      <a:pt x="436748" y="476155"/>
                    </a:cubicBezTo>
                    <a:cubicBezTo>
                      <a:pt x="436748" y="483775"/>
                      <a:pt x="430556" y="489967"/>
                      <a:pt x="422937" y="489967"/>
                    </a:cubicBezTo>
                    <a:lnTo>
                      <a:pt x="15171" y="489967"/>
                    </a:lnTo>
                    <a:cubicBezTo>
                      <a:pt x="7551" y="489967"/>
                      <a:pt x="1360" y="483775"/>
                      <a:pt x="1360" y="476155"/>
                    </a:cubicBezTo>
                    <a:cubicBezTo>
                      <a:pt x="1360" y="468535"/>
                      <a:pt x="7551" y="462344"/>
                      <a:pt x="15171" y="462344"/>
                    </a:cubicBezTo>
                    <a:close/>
                    <a:moveTo>
                      <a:pt x="491802" y="383477"/>
                    </a:moveTo>
                    <a:lnTo>
                      <a:pt x="935572" y="383477"/>
                    </a:lnTo>
                    <a:cubicBezTo>
                      <a:pt x="943192" y="383477"/>
                      <a:pt x="949383" y="389668"/>
                      <a:pt x="949383" y="397288"/>
                    </a:cubicBezTo>
                    <a:cubicBezTo>
                      <a:pt x="949383" y="404908"/>
                      <a:pt x="943192" y="411100"/>
                      <a:pt x="935572" y="411100"/>
                    </a:cubicBezTo>
                    <a:lnTo>
                      <a:pt x="491802" y="411100"/>
                    </a:lnTo>
                    <a:cubicBezTo>
                      <a:pt x="484182" y="411100"/>
                      <a:pt x="477991" y="404908"/>
                      <a:pt x="477991" y="397288"/>
                    </a:cubicBezTo>
                    <a:cubicBezTo>
                      <a:pt x="477991" y="389668"/>
                      <a:pt x="484182" y="383477"/>
                      <a:pt x="491802" y="383477"/>
                    </a:cubicBezTo>
                    <a:close/>
                    <a:moveTo>
                      <a:pt x="15171" y="383477"/>
                    </a:moveTo>
                    <a:lnTo>
                      <a:pt x="422937" y="383477"/>
                    </a:lnTo>
                    <a:cubicBezTo>
                      <a:pt x="430556" y="383477"/>
                      <a:pt x="436748" y="389668"/>
                      <a:pt x="436748" y="397288"/>
                    </a:cubicBezTo>
                    <a:cubicBezTo>
                      <a:pt x="436748" y="404908"/>
                      <a:pt x="430556" y="411100"/>
                      <a:pt x="422937" y="411100"/>
                    </a:cubicBezTo>
                    <a:lnTo>
                      <a:pt x="15171" y="411100"/>
                    </a:lnTo>
                    <a:cubicBezTo>
                      <a:pt x="7551" y="411100"/>
                      <a:pt x="1360" y="404908"/>
                      <a:pt x="1360" y="397288"/>
                    </a:cubicBezTo>
                    <a:cubicBezTo>
                      <a:pt x="1360" y="389668"/>
                      <a:pt x="7551" y="383477"/>
                      <a:pt x="15171" y="383477"/>
                    </a:cubicBezTo>
                    <a:close/>
                    <a:moveTo>
                      <a:pt x="491802" y="304705"/>
                    </a:moveTo>
                    <a:lnTo>
                      <a:pt x="935572" y="304705"/>
                    </a:lnTo>
                    <a:cubicBezTo>
                      <a:pt x="943192" y="304705"/>
                      <a:pt x="949383" y="310896"/>
                      <a:pt x="949383" y="318516"/>
                    </a:cubicBezTo>
                    <a:cubicBezTo>
                      <a:pt x="949383" y="326136"/>
                      <a:pt x="943192" y="332327"/>
                      <a:pt x="935572" y="332327"/>
                    </a:cubicBezTo>
                    <a:lnTo>
                      <a:pt x="491802" y="332327"/>
                    </a:lnTo>
                    <a:cubicBezTo>
                      <a:pt x="484182" y="332327"/>
                      <a:pt x="477991" y="326136"/>
                      <a:pt x="477991" y="318516"/>
                    </a:cubicBezTo>
                    <a:cubicBezTo>
                      <a:pt x="477991" y="310896"/>
                      <a:pt x="484182" y="304705"/>
                      <a:pt x="491802" y="304705"/>
                    </a:cubicBezTo>
                    <a:close/>
                    <a:moveTo>
                      <a:pt x="218959" y="294632"/>
                    </a:moveTo>
                    <a:cubicBezTo>
                      <a:pt x="282895" y="294823"/>
                      <a:pt x="346784" y="296656"/>
                      <a:pt x="410554" y="303657"/>
                    </a:cubicBezTo>
                    <a:cubicBezTo>
                      <a:pt x="420460" y="304705"/>
                      <a:pt x="436653" y="299943"/>
                      <a:pt x="437224" y="315564"/>
                    </a:cubicBezTo>
                    <a:cubicBezTo>
                      <a:pt x="437796" y="332613"/>
                      <a:pt x="421508" y="332994"/>
                      <a:pt x="409030" y="333090"/>
                    </a:cubicBezTo>
                    <a:cubicBezTo>
                      <a:pt x="345689" y="333375"/>
                      <a:pt x="282252" y="333185"/>
                      <a:pt x="218816" y="333280"/>
                    </a:cubicBezTo>
                    <a:cubicBezTo>
                      <a:pt x="155379" y="333375"/>
                      <a:pt x="91943" y="333566"/>
                      <a:pt x="28506" y="333185"/>
                    </a:cubicBezTo>
                    <a:cubicBezTo>
                      <a:pt x="15648" y="333090"/>
                      <a:pt x="789" y="331375"/>
                      <a:pt x="27" y="314897"/>
                    </a:cubicBezTo>
                    <a:cubicBezTo>
                      <a:pt x="-735" y="297942"/>
                      <a:pt x="14409" y="295370"/>
                      <a:pt x="27078" y="295466"/>
                    </a:cubicBezTo>
                    <a:cubicBezTo>
                      <a:pt x="91038" y="295894"/>
                      <a:pt x="155022" y="294442"/>
                      <a:pt x="218959" y="294632"/>
                    </a:cubicBezTo>
                    <a:close/>
                    <a:moveTo>
                      <a:pt x="14981" y="115253"/>
                    </a:moveTo>
                    <a:lnTo>
                      <a:pt x="1138836" y="115253"/>
                    </a:lnTo>
                    <a:cubicBezTo>
                      <a:pt x="1146456" y="115253"/>
                      <a:pt x="1152647" y="121444"/>
                      <a:pt x="1152647" y="129064"/>
                    </a:cubicBezTo>
                    <a:cubicBezTo>
                      <a:pt x="1152743" y="136684"/>
                      <a:pt x="1146456" y="142876"/>
                      <a:pt x="1138836" y="142876"/>
                    </a:cubicBezTo>
                    <a:lnTo>
                      <a:pt x="14981" y="142876"/>
                    </a:lnTo>
                    <a:cubicBezTo>
                      <a:pt x="7361" y="142876"/>
                      <a:pt x="1170" y="136684"/>
                      <a:pt x="1170" y="129064"/>
                    </a:cubicBezTo>
                    <a:cubicBezTo>
                      <a:pt x="1170" y="121444"/>
                      <a:pt x="7361" y="115253"/>
                      <a:pt x="14981" y="115253"/>
                    </a:cubicBezTo>
                    <a:close/>
                    <a:moveTo>
                      <a:pt x="260154" y="0"/>
                    </a:moveTo>
                    <a:lnTo>
                      <a:pt x="916808" y="0"/>
                    </a:lnTo>
                    <a:cubicBezTo>
                      <a:pt x="937858" y="0"/>
                      <a:pt x="954908" y="17050"/>
                      <a:pt x="954908" y="38100"/>
                    </a:cubicBezTo>
                    <a:cubicBezTo>
                      <a:pt x="954908" y="59150"/>
                      <a:pt x="937858" y="76200"/>
                      <a:pt x="916808" y="76200"/>
                    </a:cubicBezTo>
                    <a:lnTo>
                      <a:pt x="260154" y="76200"/>
                    </a:lnTo>
                    <a:cubicBezTo>
                      <a:pt x="239104" y="76200"/>
                      <a:pt x="222054" y="59150"/>
                      <a:pt x="222054" y="38100"/>
                    </a:cubicBezTo>
                    <a:cubicBezTo>
                      <a:pt x="222054" y="17050"/>
                      <a:pt x="239104" y="0"/>
                      <a:pt x="260154" y="0"/>
                    </a:cubicBezTo>
                    <a:close/>
                  </a:path>
                </a:pathLst>
              </a:custGeom>
              <a:solidFill>
                <a:srgbClr val="CDCD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960" y="746595"/>
            <a:ext cx="7315864" cy="519737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-368506" y="351752"/>
            <a:ext cx="48340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4800" dirty="0" smtClean="0">
                <a:solidFill>
                  <a:srgbClr val="FFC000"/>
                </a:solidFill>
                <a:latin typeface="Algerian" panose="04020705040A02060702" pitchFamily="82" charset="0"/>
                <a:cs typeface="Arial" pitchFamily="34" charset="0"/>
              </a:rPr>
              <a:t>Page 0</a:t>
            </a:r>
            <a:endParaRPr lang="ko-KR" altLang="en-US" sz="4800" dirty="0">
              <a:solidFill>
                <a:srgbClr val="FFC000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20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96947" y="578663"/>
            <a:ext cx="39572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887" y="339513"/>
            <a:ext cx="8174011" cy="6145306"/>
          </a:xfrm>
          <a:prstGeom prst="rect">
            <a:avLst/>
          </a:prstGeom>
          <a:gradFill>
            <a:gsLst>
              <a:gs pos="100000">
                <a:srgbClr val="7030A0"/>
              </a:gs>
              <a:gs pos="62000">
                <a:schemeClr val="tx1"/>
              </a:gs>
            </a:gsLst>
            <a:path path="shape">
              <a:fillToRect l="50000" t="50000" r="50000" b="50000"/>
            </a:path>
          </a:gra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1604"/>
            <a:ext cx="3924886" cy="14204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39328D1-1EFB-4426-BD61-661795D506C5}"/>
              </a:ext>
            </a:extLst>
          </p:cNvPr>
          <p:cNvGrpSpPr/>
          <p:nvPr/>
        </p:nvGrpSpPr>
        <p:grpSpPr>
          <a:xfrm>
            <a:off x="921577" y="2134513"/>
            <a:ext cx="1771758" cy="3636283"/>
            <a:chOff x="5146455" y="374253"/>
            <a:chExt cx="2742212" cy="5628002"/>
          </a:xfrm>
        </p:grpSpPr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1521C179-933C-44DE-B58B-CBE456236F3A}"/>
                </a:ext>
              </a:extLst>
            </p:cNvPr>
            <p:cNvSpPr/>
            <p:nvPr/>
          </p:nvSpPr>
          <p:spPr>
            <a:xfrm>
              <a:off x="5146455" y="1233884"/>
              <a:ext cx="2742212" cy="4768371"/>
            </a:xfrm>
            <a:custGeom>
              <a:avLst/>
              <a:gdLst>
                <a:gd name="connsiteX0" fmla="*/ 2742178 w 2742212"/>
                <a:gd name="connsiteY0" fmla="*/ 1123379 h 4768371"/>
                <a:gd name="connsiteX1" fmla="*/ 2615305 w 2742212"/>
                <a:gd name="connsiteY1" fmla="*/ 1004411 h 4768371"/>
                <a:gd name="connsiteX2" fmla="*/ 2332698 w 2742212"/>
                <a:gd name="connsiteY2" fmla="*/ 1027081 h 4768371"/>
                <a:gd name="connsiteX3" fmla="*/ 2332698 w 2742212"/>
                <a:gd name="connsiteY3" fmla="*/ 64008 h 4768371"/>
                <a:gd name="connsiteX4" fmla="*/ 2268690 w 2742212"/>
                <a:gd name="connsiteY4" fmla="*/ 0 h 4768371"/>
                <a:gd name="connsiteX5" fmla="*/ 470085 w 2742212"/>
                <a:gd name="connsiteY5" fmla="*/ 0 h 4768371"/>
                <a:gd name="connsiteX6" fmla="*/ 406077 w 2742212"/>
                <a:gd name="connsiteY6" fmla="*/ 64008 h 4768371"/>
                <a:gd name="connsiteX7" fmla="*/ 406077 w 2742212"/>
                <a:gd name="connsiteY7" fmla="*/ 1189482 h 4768371"/>
                <a:gd name="connsiteX8" fmla="*/ 112897 w 2742212"/>
                <a:gd name="connsiteY8" fmla="*/ 1214247 h 4768371"/>
                <a:gd name="connsiteX9" fmla="*/ 26 w 2742212"/>
                <a:gd name="connsiteY9" fmla="*/ 1344835 h 4768371"/>
                <a:gd name="connsiteX10" fmla="*/ 26 w 2742212"/>
                <a:gd name="connsiteY10" fmla="*/ 4635723 h 4768371"/>
                <a:gd name="connsiteX11" fmla="*/ 40983 w 2742212"/>
                <a:gd name="connsiteY11" fmla="*/ 4703255 h 4768371"/>
                <a:gd name="connsiteX12" fmla="*/ 107373 w 2742212"/>
                <a:gd name="connsiteY12" fmla="*/ 4727639 h 4768371"/>
                <a:gd name="connsiteX13" fmla="*/ 427413 w 2742212"/>
                <a:gd name="connsiteY13" fmla="*/ 4765834 h 4768371"/>
                <a:gd name="connsiteX14" fmla="*/ 1519835 w 2742212"/>
                <a:gd name="connsiteY14" fmla="*/ 4719924 h 4768371"/>
                <a:gd name="connsiteX15" fmla="*/ 2349177 w 2742212"/>
                <a:gd name="connsiteY15" fmla="*/ 4594194 h 4768371"/>
                <a:gd name="connsiteX16" fmla="*/ 2658453 w 2742212"/>
                <a:gd name="connsiteY16" fmla="*/ 4492467 h 4768371"/>
                <a:gd name="connsiteX17" fmla="*/ 2723986 w 2742212"/>
                <a:gd name="connsiteY17" fmla="*/ 4382834 h 4768371"/>
                <a:gd name="connsiteX18" fmla="*/ 2742178 w 2742212"/>
                <a:gd name="connsiteY18" fmla="*/ 1123379 h 476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42212" h="4768371">
                  <a:moveTo>
                    <a:pt x="2742178" y="1123379"/>
                  </a:moveTo>
                  <a:cubicBezTo>
                    <a:pt x="2739892" y="1054513"/>
                    <a:pt x="2683790" y="1002316"/>
                    <a:pt x="2615305" y="1004411"/>
                  </a:cubicBezTo>
                  <a:cubicBezTo>
                    <a:pt x="2604732" y="1004697"/>
                    <a:pt x="2497481" y="1013460"/>
                    <a:pt x="2332698" y="1027081"/>
                  </a:cubicBezTo>
                  <a:lnTo>
                    <a:pt x="2332698" y="64008"/>
                  </a:lnTo>
                  <a:cubicBezTo>
                    <a:pt x="2332698" y="28670"/>
                    <a:pt x="2304028" y="0"/>
                    <a:pt x="2268690" y="0"/>
                  </a:cubicBezTo>
                  <a:lnTo>
                    <a:pt x="470085" y="0"/>
                  </a:lnTo>
                  <a:cubicBezTo>
                    <a:pt x="434747" y="0"/>
                    <a:pt x="406077" y="28670"/>
                    <a:pt x="406077" y="64008"/>
                  </a:cubicBezTo>
                  <a:lnTo>
                    <a:pt x="406077" y="1189482"/>
                  </a:lnTo>
                  <a:cubicBezTo>
                    <a:pt x="234817" y="1203960"/>
                    <a:pt x="122898" y="1213390"/>
                    <a:pt x="112897" y="1214247"/>
                  </a:cubicBezTo>
                  <a:cubicBezTo>
                    <a:pt x="47460" y="1219200"/>
                    <a:pt x="121" y="1280065"/>
                    <a:pt x="26" y="1344835"/>
                  </a:cubicBezTo>
                  <a:cubicBezTo>
                    <a:pt x="-165" y="2446115"/>
                    <a:pt x="788" y="3534442"/>
                    <a:pt x="26" y="4635723"/>
                  </a:cubicBezTo>
                  <a:cubicBezTo>
                    <a:pt x="26" y="4669251"/>
                    <a:pt x="12123" y="4690587"/>
                    <a:pt x="40983" y="4703255"/>
                  </a:cubicBezTo>
                  <a:cubicBezTo>
                    <a:pt x="62510" y="4712685"/>
                    <a:pt x="84608" y="4721828"/>
                    <a:pt x="107373" y="4727639"/>
                  </a:cubicBezTo>
                  <a:cubicBezTo>
                    <a:pt x="212338" y="4754404"/>
                    <a:pt x="319780" y="4762976"/>
                    <a:pt x="427413" y="4765834"/>
                  </a:cubicBezTo>
                  <a:cubicBezTo>
                    <a:pt x="792601" y="4775359"/>
                    <a:pt x="1156551" y="4757642"/>
                    <a:pt x="1519835" y="4719924"/>
                  </a:cubicBezTo>
                  <a:cubicBezTo>
                    <a:pt x="1798441" y="4691063"/>
                    <a:pt x="2075714" y="4655535"/>
                    <a:pt x="2349177" y="4594194"/>
                  </a:cubicBezTo>
                  <a:cubicBezTo>
                    <a:pt x="2455380" y="4570381"/>
                    <a:pt x="2561108" y="4543901"/>
                    <a:pt x="2658453" y="4492467"/>
                  </a:cubicBezTo>
                  <a:cubicBezTo>
                    <a:pt x="2702745" y="4469130"/>
                    <a:pt x="2727700" y="4437507"/>
                    <a:pt x="2723986" y="4382834"/>
                  </a:cubicBezTo>
                  <a:cubicBezTo>
                    <a:pt x="2719604" y="4318159"/>
                    <a:pt x="2743226" y="1156621"/>
                    <a:pt x="2742178" y="1123379"/>
                  </a:cubicBezTo>
                  <a:close/>
                </a:path>
              </a:pathLst>
            </a:custGeom>
            <a:solidFill>
              <a:srgbClr val="111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B4A97743-AFF8-4FDE-BDE6-507924A2593C}"/>
                </a:ext>
              </a:extLst>
            </p:cNvPr>
            <p:cNvSpPr/>
            <p:nvPr/>
          </p:nvSpPr>
          <p:spPr>
            <a:xfrm>
              <a:off x="5404663" y="1886061"/>
              <a:ext cx="2216754" cy="3911422"/>
            </a:xfrm>
            <a:custGeom>
              <a:avLst/>
              <a:gdLst>
                <a:gd name="connsiteX0" fmla="*/ 2117162 w 2216754"/>
                <a:gd name="connsiteY0" fmla="*/ 0 h 3911422"/>
                <a:gd name="connsiteX1" fmla="*/ 2216222 w 2216754"/>
                <a:gd name="connsiteY1" fmla="*/ 85439 h 3911422"/>
                <a:gd name="connsiteX2" fmla="*/ 2215746 w 2216754"/>
                <a:gd name="connsiteY2" fmla="*/ 3531775 h 3911422"/>
                <a:gd name="connsiteX3" fmla="*/ 2060488 w 2216754"/>
                <a:gd name="connsiteY3" fmla="*/ 3762280 h 3911422"/>
                <a:gd name="connsiteX4" fmla="*/ 1560902 w 2216754"/>
                <a:gd name="connsiteY4" fmla="*/ 3855625 h 3911422"/>
                <a:gd name="connsiteX5" fmla="*/ 850147 w 2216754"/>
                <a:gd name="connsiteY5" fmla="*/ 3907346 h 3911422"/>
                <a:gd name="connsiteX6" fmla="*/ 237784 w 2216754"/>
                <a:gd name="connsiteY6" fmla="*/ 3894106 h 3911422"/>
                <a:gd name="connsiteX7" fmla="*/ 74621 w 2216754"/>
                <a:gd name="connsiteY7" fmla="*/ 3862673 h 3911422"/>
                <a:gd name="connsiteX8" fmla="*/ 612 w 2216754"/>
                <a:gd name="connsiteY8" fmla="*/ 3765614 h 3911422"/>
                <a:gd name="connsiteX9" fmla="*/ 612 w 2216754"/>
                <a:gd name="connsiteY9" fmla="*/ 242602 h 3911422"/>
                <a:gd name="connsiteX10" fmla="*/ 95576 w 2216754"/>
                <a:gd name="connsiteY10" fmla="*/ 141446 h 3911422"/>
                <a:gd name="connsiteX11" fmla="*/ 2117162 w 2216754"/>
                <a:gd name="connsiteY11" fmla="*/ 0 h 391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6754" h="3911422">
                  <a:moveTo>
                    <a:pt x="2117162" y="0"/>
                  </a:moveTo>
                  <a:cubicBezTo>
                    <a:pt x="2170883" y="1524"/>
                    <a:pt x="2216794" y="21146"/>
                    <a:pt x="2216222" y="85439"/>
                  </a:cubicBezTo>
                  <a:cubicBezTo>
                    <a:pt x="2217365" y="178975"/>
                    <a:pt x="2216413" y="3347847"/>
                    <a:pt x="2215746" y="3531775"/>
                  </a:cubicBezTo>
                  <a:cubicBezTo>
                    <a:pt x="2219270" y="3700177"/>
                    <a:pt x="2205554" y="3717703"/>
                    <a:pt x="2060488" y="3762280"/>
                  </a:cubicBezTo>
                  <a:cubicBezTo>
                    <a:pt x="1897516" y="3812381"/>
                    <a:pt x="1729590" y="3836480"/>
                    <a:pt x="1560902" y="3855625"/>
                  </a:cubicBezTo>
                  <a:cubicBezTo>
                    <a:pt x="1324682" y="3882390"/>
                    <a:pt x="1087700" y="3896582"/>
                    <a:pt x="850147" y="3907346"/>
                  </a:cubicBezTo>
                  <a:cubicBezTo>
                    <a:pt x="645073" y="3916585"/>
                    <a:pt x="441715" y="3909251"/>
                    <a:pt x="237784" y="3894106"/>
                  </a:cubicBezTo>
                  <a:cubicBezTo>
                    <a:pt x="182349" y="3890010"/>
                    <a:pt x="127580" y="3880009"/>
                    <a:pt x="74621" y="3862673"/>
                  </a:cubicBezTo>
                  <a:cubicBezTo>
                    <a:pt x="20329" y="3844957"/>
                    <a:pt x="3469" y="3822001"/>
                    <a:pt x="612" y="3765614"/>
                  </a:cubicBezTo>
                  <a:cubicBezTo>
                    <a:pt x="-341" y="3746564"/>
                    <a:pt x="-55" y="324898"/>
                    <a:pt x="612" y="242602"/>
                  </a:cubicBezTo>
                  <a:cubicBezTo>
                    <a:pt x="40" y="166402"/>
                    <a:pt x="42808" y="149257"/>
                    <a:pt x="95576" y="141446"/>
                  </a:cubicBezTo>
                  <a:cubicBezTo>
                    <a:pt x="196255" y="133445"/>
                    <a:pt x="1971430" y="9716"/>
                    <a:pt x="2117162" y="0"/>
                  </a:cubicBezTo>
                  <a:close/>
                </a:path>
              </a:pathLst>
            </a:custGeom>
            <a:solidFill>
              <a:srgbClr val="81818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E28775DC-665A-40D5-8421-E494545AE43A}"/>
                </a:ext>
              </a:extLst>
            </p:cNvPr>
            <p:cNvSpPr/>
            <p:nvPr/>
          </p:nvSpPr>
          <p:spPr>
            <a:xfrm>
              <a:off x="5641876" y="2248201"/>
              <a:ext cx="1751552" cy="1105090"/>
            </a:xfrm>
            <a:custGeom>
              <a:avLst/>
              <a:gdLst>
                <a:gd name="connsiteX0" fmla="*/ 1692974 w 1751552"/>
                <a:gd name="connsiteY0" fmla="*/ 1105091 h 1105090"/>
                <a:gd name="connsiteX1" fmla="*/ 58674 w 1751552"/>
                <a:gd name="connsiteY1" fmla="*/ 1105091 h 1105090"/>
                <a:gd name="connsiteX2" fmla="*/ 0 w 1751552"/>
                <a:gd name="connsiteY2" fmla="*/ 1046417 h 1105090"/>
                <a:gd name="connsiteX3" fmla="*/ 0 w 1751552"/>
                <a:gd name="connsiteY3" fmla="*/ 58674 h 1105090"/>
                <a:gd name="connsiteX4" fmla="*/ 58674 w 1751552"/>
                <a:gd name="connsiteY4" fmla="*/ 0 h 1105090"/>
                <a:gd name="connsiteX5" fmla="*/ 1692878 w 1751552"/>
                <a:gd name="connsiteY5" fmla="*/ 0 h 1105090"/>
                <a:gd name="connsiteX6" fmla="*/ 1751552 w 1751552"/>
                <a:gd name="connsiteY6" fmla="*/ 58674 h 1105090"/>
                <a:gd name="connsiteX7" fmla="*/ 1751552 w 1751552"/>
                <a:gd name="connsiteY7" fmla="*/ 1046417 h 1105090"/>
                <a:gd name="connsiteX8" fmla="*/ 1692974 w 1751552"/>
                <a:gd name="connsiteY8" fmla="*/ 1105091 h 1105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1552" h="1105090">
                  <a:moveTo>
                    <a:pt x="1692974" y="1105091"/>
                  </a:moveTo>
                  <a:lnTo>
                    <a:pt x="58674" y="1105091"/>
                  </a:lnTo>
                  <a:cubicBezTo>
                    <a:pt x="26384" y="1105091"/>
                    <a:pt x="0" y="1078706"/>
                    <a:pt x="0" y="1046417"/>
                  </a:cubicBezTo>
                  <a:lnTo>
                    <a:pt x="0" y="58674"/>
                  </a:lnTo>
                  <a:cubicBezTo>
                    <a:pt x="0" y="26384"/>
                    <a:pt x="26384" y="0"/>
                    <a:pt x="58674" y="0"/>
                  </a:cubicBezTo>
                  <a:lnTo>
                    <a:pt x="1692878" y="0"/>
                  </a:lnTo>
                  <a:cubicBezTo>
                    <a:pt x="1725168" y="0"/>
                    <a:pt x="1751552" y="26384"/>
                    <a:pt x="1751552" y="58674"/>
                  </a:cubicBezTo>
                  <a:lnTo>
                    <a:pt x="1751552" y="1046417"/>
                  </a:lnTo>
                  <a:cubicBezTo>
                    <a:pt x="1751648" y="1078706"/>
                    <a:pt x="1725168" y="1105091"/>
                    <a:pt x="1692974" y="110509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6">
              <a:extLst>
                <a:ext uri="{FF2B5EF4-FFF2-40B4-BE49-F238E27FC236}">
                  <a16:creationId xmlns:a16="http://schemas.microsoft.com/office/drawing/2014/main" id="{EBDFE1CB-693D-4272-84BF-76F1FC65FB9E}"/>
                </a:ext>
              </a:extLst>
            </p:cNvPr>
            <p:cNvSpPr/>
            <p:nvPr/>
          </p:nvSpPr>
          <p:spPr>
            <a:xfrm>
              <a:off x="5645146" y="3751394"/>
              <a:ext cx="1741279" cy="1099231"/>
            </a:xfrm>
            <a:custGeom>
              <a:avLst/>
              <a:gdLst>
                <a:gd name="connsiteX0" fmla="*/ 677672 w 1741279"/>
                <a:gd name="connsiteY0" fmla="*/ 829193 h 1099231"/>
                <a:gd name="connsiteX1" fmla="*/ 1067340 w 1741279"/>
                <a:gd name="connsiteY1" fmla="*/ 829193 h 1099231"/>
                <a:gd name="connsiteX2" fmla="*/ 1120299 w 1741279"/>
                <a:gd name="connsiteY2" fmla="*/ 880152 h 1099231"/>
                <a:gd name="connsiteX3" fmla="*/ 1120394 w 1741279"/>
                <a:gd name="connsiteY3" fmla="*/ 1046459 h 1099231"/>
                <a:gd name="connsiteX4" fmla="*/ 1068769 w 1741279"/>
                <a:gd name="connsiteY4" fmla="*/ 1098561 h 1099231"/>
                <a:gd name="connsiteX5" fmla="*/ 679006 w 1741279"/>
                <a:gd name="connsiteY5" fmla="*/ 1098846 h 1099231"/>
                <a:gd name="connsiteX6" fmla="*/ 624332 w 1741279"/>
                <a:gd name="connsiteY6" fmla="*/ 1045697 h 1099231"/>
                <a:gd name="connsiteX7" fmla="*/ 624427 w 1741279"/>
                <a:gd name="connsiteY7" fmla="*/ 884153 h 1099231"/>
                <a:gd name="connsiteX8" fmla="*/ 677672 w 1741279"/>
                <a:gd name="connsiteY8" fmla="*/ 829193 h 1099231"/>
                <a:gd name="connsiteX9" fmla="*/ 54451 w 1741279"/>
                <a:gd name="connsiteY9" fmla="*/ 829099 h 1099231"/>
                <a:gd name="connsiteX10" fmla="*/ 444881 w 1741279"/>
                <a:gd name="connsiteY10" fmla="*/ 829099 h 1099231"/>
                <a:gd name="connsiteX11" fmla="*/ 498602 w 1741279"/>
                <a:gd name="connsiteY11" fmla="*/ 879486 h 1099231"/>
                <a:gd name="connsiteX12" fmla="*/ 498793 w 1741279"/>
                <a:gd name="connsiteY12" fmla="*/ 1046174 h 1099231"/>
                <a:gd name="connsiteX13" fmla="*/ 442405 w 1741279"/>
                <a:gd name="connsiteY13" fmla="*/ 1098942 h 1099231"/>
                <a:gd name="connsiteX14" fmla="*/ 61500 w 1741279"/>
                <a:gd name="connsiteY14" fmla="*/ 1099133 h 1099231"/>
                <a:gd name="connsiteX15" fmla="*/ 64 w 1741279"/>
                <a:gd name="connsiteY15" fmla="*/ 1036553 h 1099231"/>
                <a:gd name="connsiteX16" fmla="*/ 349 w 1741279"/>
                <a:gd name="connsiteY16" fmla="*/ 884153 h 1099231"/>
                <a:gd name="connsiteX17" fmla="*/ 54451 w 1741279"/>
                <a:gd name="connsiteY17" fmla="*/ 829099 h 1099231"/>
                <a:gd name="connsiteX18" fmla="*/ 1693418 w 1741279"/>
                <a:gd name="connsiteY18" fmla="*/ 829004 h 1099231"/>
                <a:gd name="connsiteX19" fmla="*/ 1741138 w 1741279"/>
                <a:gd name="connsiteY19" fmla="*/ 876629 h 1099231"/>
                <a:gd name="connsiteX20" fmla="*/ 1741138 w 1741279"/>
                <a:gd name="connsiteY20" fmla="*/ 1052460 h 1099231"/>
                <a:gd name="connsiteX21" fmla="*/ 1692275 w 1741279"/>
                <a:gd name="connsiteY21" fmla="*/ 1098942 h 1099231"/>
                <a:gd name="connsiteX22" fmla="*/ 1293082 w 1741279"/>
                <a:gd name="connsiteY22" fmla="*/ 1098942 h 1099231"/>
                <a:gd name="connsiteX23" fmla="*/ 1244981 w 1741279"/>
                <a:gd name="connsiteY23" fmla="*/ 1051412 h 1099231"/>
                <a:gd name="connsiteX24" fmla="*/ 1244981 w 1741279"/>
                <a:gd name="connsiteY24" fmla="*/ 875581 h 1099231"/>
                <a:gd name="connsiteX25" fmla="*/ 1294130 w 1741279"/>
                <a:gd name="connsiteY25" fmla="*/ 829099 h 1099231"/>
                <a:gd name="connsiteX26" fmla="*/ 1693418 w 1741279"/>
                <a:gd name="connsiteY26" fmla="*/ 829004 h 1099231"/>
                <a:gd name="connsiteX27" fmla="*/ 979642 w 1741279"/>
                <a:gd name="connsiteY27" fmla="*/ 413088 h 1099231"/>
                <a:gd name="connsiteX28" fmla="*/ 1054672 w 1741279"/>
                <a:gd name="connsiteY28" fmla="*/ 413237 h 1099231"/>
                <a:gd name="connsiteX29" fmla="*/ 1120204 w 1741279"/>
                <a:gd name="connsiteY29" fmla="*/ 476864 h 1099231"/>
                <a:gd name="connsiteX30" fmla="*/ 1120394 w 1741279"/>
                <a:gd name="connsiteY30" fmla="*/ 629073 h 1099231"/>
                <a:gd name="connsiteX31" fmla="*/ 1067054 w 1741279"/>
                <a:gd name="connsiteY31" fmla="*/ 685652 h 1099231"/>
                <a:gd name="connsiteX32" fmla="*/ 676910 w 1741279"/>
                <a:gd name="connsiteY32" fmla="*/ 685747 h 1099231"/>
                <a:gd name="connsiteX33" fmla="*/ 624332 w 1741279"/>
                <a:gd name="connsiteY33" fmla="*/ 634407 h 1099231"/>
                <a:gd name="connsiteX34" fmla="*/ 624142 w 1741279"/>
                <a:gd name="connsiteY34" fmla="*/ 467910 h 1099231"/>
                <a:gd name="connsiteX35" fmla="*/ 678720 w 1741279"/>
                <a:gd name="connsiteY35" fmla="*/ 413141 h 1099231"/>
                <a:gd name="connsiteX36" fmla="*/ 979642 w 1741279"/>
                <a:gd name="connsiteY36" fmla="*/ 413088 h 1099231"/>
                <a:gd name="connsiteX37" fmla="*/ 55118 w 1741279"/>
                <a:gd name="connsiteY37" fmla="*/ 413046 h 1099231"/>
                <a:gd name="connsiteX38" fmla="*/ 444690 w 1741279"/>
                <a:gd name="connsiteY38" fmla="*/ 413046 h 1099231"/>
                <a:gd name="connsiteX39" fmla="*/ 498506 w 1741279"/>
                <a:gd name="connsiteY39" fmla="*/ 464481 h 1099231"/>
                <a:gd name="connsiteX40" fmla="*/ 498602 w 1741279"/>
                <a:gd name="connsiteY40" fmla="*/ 635455 h 1099231"/>
                <a:gd name="connsiteX41" fmla="*/ 444023 w 1741279"/>
                <a:gd name="connsiteY41" fmla="*/ 685747 h 1099231"/>
                <a:gd name="connsiteX42" fmla="*/ 63976 w 1741279"/>
                <a:gd name="connsiteY42" fmla="*/ 686128 h 1099231"/>
                <a:gd name="connsiteX43" fmla="*/ 63 w 1741279"/>
                <a:gd name="connsiteY43" fmla="*/ 625263 h 1099231"/>
                <a:gd name="connsiteX44" fmla="*/ 254 w 1741279"/>
                <a:gd name="connsiteY44" fmla="*/ 468482 h 1099231"/>
                <a:gd name="connsiteX45" fmla="*/ 55118 w 1741279"/>
                <a:gd name="connsiteY45" fmla="*/ 413046 h 1099231"/>
                <a:gd name="connsiteX46" fmla="*/ 1293083 w 1741279"/>
                <a:gd name="connsiteY46" fmla="*/ 412951 h 1099231"/>
                <a:gd name="connsiteX47" fmla="*/ 1692752 w 1741279"/>
                <a:gd name="connsiteY47" fmla="*/ 412951 h 1099231"/>
                <a:gd name="connsiteX48" fmla="*/ 1741043 w 1741279"/>
                <a:gd name="connsiteY48" fmla="*/ 461147 h 1099231"/>
                <a:gd name="connsiteX49" fmla="*/ 1740758 w 1741279"/>
                <a:gd name="connsiteY49" fmla="*/ 641932 h 1099231"/>
                <a:gd name="connsiteX50" fmla="*/ 1697990 w 1741279"/>
                <a:gd name="connsiteY50" fmla="*/ 685556 h 1099231"/>
                <a:gd name="connsiteX51" fmla="*/ 1288796 w 1741279"/>
                <a:gd name="connsiteY51" fmla="*/ 685556 h 1099231"/>
                <a:gd name="connsiteX52" fmla="*/ 1245267 w 1741279"/>
                <a:gd name="connsiteY52" fmla="*/ 642408 h 1099231"/>
                <a:gd name="connsiteX53" fmla="*/ 1245172 w 1741279"/>
                <a:gd name="connsiteY53" fmla="*/ 456861 h 1099231"/>
                <a:gd name="connsiteX54" fmla="*/ 1293083 w 1741279"/>
                <a:gd name="connsiteY54" fmla="*/ 412951 h 1099231"/>
                <a:gd name="connsiteX55" fmla="*/ 1289844 w 1741279"/>
                <a:gd name="connsiteY55" fmla="*/ 233 h 1099231"/>
                <a:gd name="connsiteX56" fmla="*/ 1698562 w 1741279"/>
                <a:gd name="connsiteY56" fmla="*/ 328 h 1099231"/>
                <a:gd name="connsiteX57" fmla="*/ 1741043 w 1741279"/>
                <a:gd name="connsiteY57" fmla="*/ 43191 h 1099231"/>
                <a:gd name="connsiteX58" fmla="*/ 1741234 w 1741279"/>
                <a:gd name="connsiteY58" fmla="*/ 223785 h 1099231"/>
                <a:gd name="connsiteX59" fmla="*/ 1691990 w 1741279"/>
                <a:gd name="connsiteY59" fmla="*/ 269791 h 1099231"/>
                <a:gd name="connsiteX60" fmla="*/ 1292797 w 1741279"/>
                <a:gd name="connsiteY60" fmla="*/ 269791 h 1099231"/>
                <a:gd name="connsiteX61" fmla="*/ 1244981 w 1741279"/>
                <a:gd name="connsiteY61" fmla="*/ 221975 h 1099231"/>
                <a:gd name="connsiteX62" fmla="*/ 1245077 w 1741279"/>
                <a:gd name="connsiteY62" fmla="*/ 46144 h 1099231"/>
                <a:gd name="connsiteX63" fmla="*/ 1289844 w 1741279"/>
                <a:gd name="connsiteY63" fmla="*/ 233 h 1099231"/>
                <a:gd name="connsiteX64" fmla="*/ 674148 w 1741279"/>
                <a:gd name="connsiteY64" fmla="*/ 233 h 1099231"/>
                <a:gd name="connsiteX65" fmla="*/ 1068483 w 1741279"/>
                <a:gd name="connsiteY65" fmla="*/ 328 h 1099231"/>
                <a:gd name="connsiteX66" fmla="*/ 1120299 w 1741279"/>
                <a:gd name="connsiteY66" fmla="*/ 52240 h 1099231"/>
                <a:gd name="connsiteX67" fmla="*/ 1120204 w 1741279"/>
                <a:gd name="connsiteY67" fmla="*/ 218451 h 1099231"/>
                <a:gd name="connsiteX68" fmla="*/ 1067435 w 1741279"/>
                <a:gd name="connsiteY68" fmla="*/ 269505 h 1099231"/>
                <a:gd name="connsiteX69" fmla="*/ 677958 w 1741279"/>
                <a:gd name="connsiteY69" fmla="*/ 269505 h 1099231"/>
                <a:gd name="connsiteX70" fmla="*/ 624428 w 1741279"/>
                <a:gd name="connsiteY70" fmla="*/ 219689 h 1099231"/>
                <a:gd name="connsiteX71" fmla="*/ 624523 w 1741279"/>
                <a:gd name="connsiteY71" fmla="*/ 48715 h 1099231"/>
                <a:gd name="connsiteX72" fmla="*/ 674148 w 1741279"/>
                <a:gd name="connsiteY72" fmla="*/ 233 h 1099231"/>
                <a:gd name="connsiteX73" fmla="*/ 56546 w 1741279"/>
                <a:gd name="connsiteY73" fmla="*/ 42 h 1099231"/>
                <a:gd name="connsiteX74" fmla="*/ 442118 w 1741279"/>
                <a:gd name="connsiteY74" fmla="*/ 42 h 1099231"/>
                <a:gd name="connsiteX75" fmla="*/ 498792 w 1741279"/>
                <a:gd name="connsiteY75" fmla="*/ 52430 h 1099231"/>
                <a:gd name="connsiteX76" fmla="*/ 498697 w 1741279"/>
                <a:gd name="connsiteY76" fmla="*/ 219022 h 1099231"/>
                <a:gd name="connsiteX77" fmla="*/ 445166 w 1741279"/>
                <a:gd name="connsiteY77" fmla="*/ 269695 h 1099231"/>
                <a:gd name="connsiteX78" fmla="*/ 54737 w 1741279"/>
                <a:gd name="connsiteY78" fmla="*/ 269790 h 1099231"/>
                <a:gd name="connsiteX79" fmla="*/ 349 w 1741279"/>
                <a:gd name="connsiteY79" fmla="*/ 215021 h 1099231"/>
                <a:gd name="connsiteX80" fmla="*/ 444 w 1741279"/>
                <a:gd name="connsiteY80" fmla="*/ 53096 h 1099231"/>
                <a:gd name="connsiteX81" fmla="*/ 56546 w 1741279"/>
                <a:gd name="connsiteY81" fmla="*/ 42 h 109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741279" h="1099231">
                  <a:moveTo>
                    <a:pt x="677672" y="829193"/>
                  </a:moveTo>
                  <a:cubicBezTo>
                    <a:pt x="807593" y="830146"/>
                    <a:pt x="937419" y="829956"/>
                    <a:pt x="1067340" y="829193"/>
                  </a:cubicBezTo>
                  <a:cubicBezTo>
                    <a:pt x="1103249" y="829003"/>
                    <a:pt x="1120299" y="844815"/>
                    <a:pt x="1120299" y="880152"/>
                  </a:cubicBezTo>
                  <a:cubicBezTo>
                    <a:pt x="1120299" y="935588"/>
                    <a:pt x="1120108" y="991023"/>
                    <a:pt x="1120394" y="1046459"/>
                  </a:cubicBezTo>
                  <a:cubicBezTo>
                    <a:pt x="1120585" y="1081511"/>
                    <a:pt x="1105059" y="1099037"/>
                    <a:pt x="1068769" y="1098561"/>
                  </a:cubicBezTo>
                  <a:cubicBezTo>
                    <a:pt x="1002094" y="1097894"/>
                    <a:pt x="742347" y="1097608"/>
                    <a:pt x="679006" y="1098846"/>
                  </a:cubicBezTo>
                  <a:cubicBezTo>
                    <a:pt x="641287" y="1099513"/>
                    <a:pt x="623284" y="1084845"/>
                    <a:pt x="624332" y="1045697"/>
                  </a:cubicBezTo>
                  <a:cubicBezTo>
                    <a:pt x="625666" y="991881"/>
                    <a:pt x="625475" y="937969"/>
                    <a:pt x="624427" y="884153"/>
                  </a:cubicBezTo>
                  <a:cubicBezTo>
                    <a:pt x="623665" y="846720"/>
                    <a:pt x="638524" y="828908"/>
                    <a:pt x="677672" y="829193"/>
                  </a:cubicBezTo>
                  <a:close/>
                  <a:moveTo>
                    <a:pt x="54451" y="829099"/>
                  </a:moveTo>
                  <a:cubicBezTo>
                    <a:pt x="184563" y="830146"/>
                    <a:pt x="314770" y="830146"/>
                    <a:pt x="444881" y="829099"/>
                  </a:cubicBezTo>
                  <a:cubicBezTo>
                    <a:pt x="480981" y="828813"/>
                    <a:pt x="498412" y="844243"/>
                    <a:pt x="498602" y="879486"/>
                  </a:cubicBezTo>
                  <a:cubicBezTo>
                    <a:pt x="498983" y="935017"/>
                    <a:pt x="498602" y="990547"/>
                    <a:pt x="498793" y="1046174"/>
                  </a:cubicBezTo>
                  <a:cubicBezTo>
                    <a:pt x="498983" y="1084274"/>
                    <a:pt x="480314" y="1099799"/>
                    <a:pt x="442405" y="1098942"/>
                  </a:cubicBezTo>
                  <a:cubicBezTo>
                    <a:pt x="378968" y="1097418"/>
                    <a:pt x="124936" y="1096751"/>
                    <a:pt x="61500" y="1099133"/>
                  </a:cubicBezTo>
                  <a:cubicBezTo>
                    <a:pt x="15208" y="1100847"/>
                    <a:pt x="-1175" y="1080083"/>
                    <a:pt x="64" y="1036553"/>
                  </a:cubicBezTo>
                  <a:cubicBezTo>
                    <a:pt x="1492" y="985785"/>
                    <a:pt x="635" y="935017"/>
                    <a:pt x="349" y="884153"/>
                  </a:cubicBezTo>
                  <a:cubicBezTo>
                    <a:pt x="159" y="847482"/>
                    <a:pt x="15018" y="828718"/>
                    <a:pt x="54451" y="829099"/>
                  </a:cubicBezTo>
                  <a:close/>
                  <a:moveTo>
                    <a:pt x="1693418" y="829004"/>
                  </a:moveTo>
                  <a:cubicBezTo>
                    <a:pt x="1727994" y="828718"/>
                    <a:pt x="1742090" y="841672"/>
                    <a:pt x="1741138" y="876629"/>
                  </a:cubicBezTo>
                  <a:cubicBezTo>
                    <a:pt x="1739519" y="935207"/>
                    <a:pt x="1739423" y="993881"/>
                    <a:pt x="1741138" y="1052460"/>
                  </a:cubicBezTo>
                  <a:cubicBezTo>
                    <a:pt x="1742186" y="1088655"/>
                    <a:pt x="1725707" y="1099514"/>
                    <a:pt x="1692275" y="1098942"/>
                  </a:cubicBezTo>
                  <a:cubicBezTo>
                    <a:pt x="1625790" y="1097704"/>
                    <a:pt x="1359566" y="1097609"/>
                    <a:pt x="1293082" y="1098942"/>
                  </a:cubicBezTo>
                  <a:cubicBezTo>
                    <a:pt x="1258982" y="1099609"/>
                    <a:pt x="1244028" y="1086655"/>
                    <a:pt x="1244981" y="1051412"/>
                  </a:cubicBezTo>
                  <a:cubicBezTo>
                    <a:pt x="1246600" y="992834"/>
                    <a:pt x="1246505" y="934160"/>
                    <a:pt x="1244981" y="875581"/>
                  </a:cubicBezTo>
                  <a:cubicBezTo>
                    <a:pt x="1244028" y="839672"/>
                    <a:pt x="1260792" y="828908"/>
                    <a:pt x="1294130" y="829099"/>
                  </a:cubicBezTo>
                  <a:cubicBezTo>
                    <a:pt x="1427194" y="830052"/>
                    <a:pt x="1560258" y="830147"/>
                    <a:pt x="1693418" y="829004"/>
                  </a:cubicBezTo>
                  <a:close/>
                  <a:moveTo>
                    <a:pt x="979642" y="413088"/>
                  </a:moveTo>
                  <a:cubicBezTo>
                    <a:pt x="1012631" y="413100"/>
                    <a:pt x="1039599" y="413142"/>
                    <a:pt x="1054672" y="413237"/>
                  </a:cubicBezTo>
                  <a:cubicBezTo>
                    <a:pt x="1107345" y="413618"/>
                    <a:pt x="1119727" y="425714"/>
                    <a:pt x="1120204" y="476864"/>
                  </a:cubicBezTo>
                  <a:cubicBezTo>
                    <a:pt x="1120680" y="527632"/>
                    <a:pt x="1119727" y="578400"/>
                    <a:pt x="1120394" y="629073"/>
                  </a:cubicBezTo>
                  <a:cubicBezTo>
                    <a:pt x="1120870" y="665840"/>
                    <a:pt x="1105630" y="685652"/>
                    <a:pt x="1067054" y="685652"/>
                  </a:cubicBezTo>
                  <a:cubicBezTo>
                    <a:pt x="937038" y="685366"/>
                    <a:pt x="806927" y="685366"/>
                    <a:pt x="676910" y="685747"/>
                  </a:cubicBezTo>
                  <a:cubicBezTo>
                    <a:pt x="641858" y="685842"/>
                    <a:pt x="623856" y="670888"/>
                    <a:pt x="624332" y="634407"/>
                  </a:cubicBezTo>
                  <a:cubicBezTo>
                    <a:pt x="625094" y="578876"/>
                    <a:pt x="625380" y="523346"/>
                    <a:pt x="624142" y="467910"/>
                  </a:cubicBezTo>
                  <a:cubicBezTo>
                    <a:pt x="623284" y="429143"/>
                    <a:pt x="641668" y="413046"/>
                    <a:pt x="678720" y="413141"/>
                  </a:cubicBezTo>
                  <a:cubicBezTo>
                    <a:pt x="727512" y="413284"/>
                    <a:pt x="880674" y="413052"/>
                    <a:pt x="979642" y="413088"/>
                  </a:cubicBezTo>
                  <a:close/>
                  <a:moveTo>
                    <a:pt x="55118" y="413046"/>
                  </a:moveTo>
                  <a:cubicBezTo>
                    <a:pt x="184943" y="413237"/>
                    <a:pt x="314769" y="413332"/>
                    <a:pt x="444690" y="413046"/>
                  </a:cubicBezTo>
                  <a:cubicBezTo>
                    <a:pt x="479742" y="412951"/>
                    <a:pt x="498221" y="429524"/>
                    <a:pt x="498506" y="464481"/>
                  </a:cubicBezTo>
                  <a:cubicBezTo>
                    <a:pt x="498983" y="521441"/>
                    <a:pt x="499078" y="578496"/>
                    <a:pt x="498602" y="635455"/>
                  </a:cubicBezTo>
                  <a:cubicBezTo>
                    <a:pt x="498221" y="670793"/>
                    <a:pt x="478790" y="686128"/>
                    <a:pt x="444023" y="685747"/>
                  </a:cubicBezTo>
                  <a:cubicBezTo>
                    <a:pt x="379063" y="685175"/>
                    <a:pt x="125698" y="684318"/>
                    <a:pt x="63976" y="686128"/>
                  </a:cubicBezTo>
                  <a:cubicBezTo>
                    <a:pt x="20161" y="687366"/>
                    <a:pt x="-985" y="670507"/>
                    <a:pt x="63" y="625263"/>
                  </a:cubicBezTo>
                  <a:cubicBezTo>
                    <a:pt x="1397" y="573066"/>
                    <a:pt x="635" y="520774"/>
                    <a:pt x="254" y="468482"/>
                  </a:cubicBezTo>
                  <a:cubicBezTo>
                    <a:pt x="-32" y="431239"/>
                    <a:pt x="17684" y="412951"/>
                    <a:pt x="55118" y="413046"/>
                  </a:cubicBezTo>
                  <a:close/>
                  <a:moveTo>
                    <a:pt x="1293083" y="412951"/>
                  </a:moveTo>
                  <a:cubicBezTo>
                    <a:pt x="1361282" y="413522"/>
                    <a:pt x="1627791" y="413713"/>
                    <a:pt x="1692752" y="412951"/>
                  </a:cubicBezTo>
                  <a:cubicBezTo>
                    <a:pt x="1726375" y="412570"/>
                    <a:pt x="1741996" y="426000"/>
                    <a:pt x="1741043" y="461147"/>
                  </a:cubicBezTo>
                  <a:cubicBezTo>
                    <a:pt x="1739519" y="521345"/>
                    <a:pt x="1740186" y="581639"/>
                    <a:pt x="1740758" y="641932"/>
                  </a:cubicBezTo>
                  <a:cubicBezTo>
                    <a:pt x="1741043" y="671745"/>
                    <a:pt x="1727708" y="685652"/>
                    <a:pt x="1697990" y="685556"/>
                  </a:cubicBezTo>
                  <a:cubicBezTo>
                    <a:pt x="1561592" y="685366"/>
                    <a:pt x="1425194" y="685366"/>
                    <a:pt x="1288796" y="685556"/>
                  </a:cubicBezTo>
                  <a:cubicBezTo>
                    <a:pt x="1259364" y="685652"/>
                    <a:pt x="1244981" y="672507"/>
                    <a:pt x="1245267" y="642408"/>
                  </a:cubicBezTo>
                  <a:cubicBezTo>
                    <a:pt x="1245743" y="580591"/>
                    <a:pt x="1245934" y="518678"/>
                    <a:pt x="1245172" y="456861"/>
                  </a:cubicBezTo>
                  <a:cubicBezTo>
                    <a:pt x="1244791" y="423333"/>
                    <a:pt x="1262793" y="412665"/>
                    <a:pt x="1293083" y="412951"/>
                  </a:cubicBezTo>
                  <a:close/>
                  <a:moveTo>
                    <a:pt x="1289844" y="233"/>
                  </a:moveTo>
                  <a:cubicBezTo>
                    <a:pt x="1426052" y="900"/>
                    <a:pt x="1562354" y="805"/>
                    <a:pt x="1698562" y="328"/>
                  </a:cubicBezTo>
                  <a:cubicBezTo>
                    <a:pt x="1728756" y="233"/>
                    <a:pt x="1741520" y="12997"/>
                    <a:pt x="1741043" y="43191"/>
                  </a:cubicBezTo>
                  <a:cubicBezTo>
                    <a:pt x="1740091" y="103389"/>
                    <a:pt x="1739519" y="163587"/>
                    <a:pt x="1741234" y="223785"/>
                  </a:cubicBezTo>
                  <a:cubicBezTo>
                    <a:pt x="1742282" y="260170"/>
                    <a:pt x="1725137" y="270457"/>
                    <a:pt x="1691990" y="269791"/>
                  </a:cubicBezTo>
                  <a:cubicBezTo>
                    <a:pt x="1625410" y="268457"/>
                    <a:pt x="1359281" y="268457"/>
                    <a:pt x="1292797" y="269791"/>
                  </a:cubicBezTo>
                  <a:cubicBezTo>
                    <a:pt x="1258412" y="270457"/>
                    <a:pt x="1244029" y="256932"/>
                    <a:pt x="1244981" y="221975"/>
                  </a:cubicBezTo>
                  <a:cubicBezTo>
                    <a:pt x="1246600" y="163396"/>
                    <a:pt x="1246315" y="104722"/>
                    <a:pt x="1245077" y="46144"/>
                  </a:cubicBezTo>
                  <a:cubicBezTo>
                    <a:pt x="1244410" y="13854"/>
                    <a:pt x="1257459" y="43"/>
                    <a:pt x="1289844" y="233"/>
                  </a:cubicBezTo>
                  <a:close/>
                  <a:moveTo>
                    <a:pt x="674148" y="233"/>
                  </a:moveTo>
                  <a:cubicBezTo>
                    <a:pt x="739204" y="995"/>
                    <a:pt x="1001999" y="1090"/>
                    <a:pt x="1068483" y="328"/>
                  </a:cubicBezTo>
                  <a:cubicBezTo>
                    <a:pt x="1104488" y="-53"/>
                    <a:pt x="1120680" y="16711"/>
                    <a:pt x="1120299" y="52240"/>
                  </a:cubicBezTo>
                  <a:cubicBezTo>
                    <a:pt x="1119823" y="107675"/>
                    <a:pt x="1119918" y="163110"/>
                    <a:pt x="1120204" y="218451"/>
                  </a:cubicBezTo>
                  <a:cubicBezTo>
                    <a:pt x="1120394" y="254169"/>
                    <a:pt x="1102964" y="269695"/>
                    <a:pt x="1067435" y="269505"/>
                  </a:cubicBezTo>
                  <a:cubicBezTo>
                    <a:pt x="937609" y="268933"/>
                    <a:pt x="807784" y="268933"/>
                    <a:pt x="677958" y="269505"/>
                  </a:cubicBezTo>
                  <a:cubicBezTo>
                    <a:pt x="643192" y="269695"/>
                    <a:pt x="624047" y="256646"/>
                    <a:pt x="624428" y="219689"/>
                  </a:cubicBezTo>
                  <a:cubicBezTo>
                    <a:pt x="624999" y="162730"/>
                    <a:pt x="624713" y="105675"/>
                    <a:pt x="624523" y="48715"/>
                  </a:cubicBezTo>
                  <a:cubicBezTo>
                    <a:pt x="624428" y="15187"/>
                    <a:pt x="640525" y="-148"/>
                    <a:pt x="674148" y="233"/>
                  </a:cubicBezTo>
                  <a:close/>
                  <a:moveTo>
                    <a:pt x="56546" y="42"/>
                  </a:moveTo>
                  <a:cubicBezTo>
                    <a:pt x="121507" y="1566"/>
                    <a:pt x="378682" y="1661"/>
                    <a:pt x="442118" y="42"/>
                  </a:cubicBezTo>
                  <a:cubicBezTo>
                    <a:pt x="480028" y="-910"/>
                    <a:pt x="498887" y="14234"/>
                    <a:pt x="498792" y="52430"/>
                  </a:cubicBezTo>
                  <a:cubicBezTo>
                    <a:pt x="498697" y="107961"/>
                    <a:pt x="498887" y="163491"/>
                    <a:pt x="498697" y="219022"/>
                  </a:cubicBezTo>
                  <a:cubicBezTo>
                    <a:pt x="498602" y="254455"/>
                    <a:pt x="480980" y="269886"/>
                    <a:pt x="445166" y="269695"/>
                  </a:cubicBezTo>
                  <a:cubicBezTo>
                    <a:pt x="315055" y="268838"/>
                    <a:pt x="184848" y="268742"/>
                    <a:pt x="54737" y="269790"/>
                  </a:cubicBezTo>
                  <a:cubicBezTo>
                    <a:pt x="15589" y="270076"/>
                    <a:pt x="63" y="251978"/>
                    <a:pt x="349" y="215021"/>
                  </a:cubicBezTo>
                  <a:cubicBezTo>
                    <a:pt x="730" y="161110"/>
                    <a:pt x="635" y="107103"/>
                    <a:pt x="444" y="53096"/>
                  </a:cubicBezTo>
                  <a:cubicBezTo>
                    <a:pt x="349" y="15282"/>
                    <a:pt x="18256" y="-910"/>
                    <a:pt x="56546" y="42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F1CFBAE1-D326-4E6E-907D-2FB09C3BFFC1}"/>
                </a:ext>
              </a:extLst>
            </p:cNvPr>
            <p:cNvSpPr/>
            <p:nvPr/>
          </p:nvSpPr>
          <p:spPr>
            <a:xfrm>
              <a:off x="6890696" y="5096402"/>
              <a:ext cx="495215" cy="274321"/>
            </a:xfrm>
            <a:custGeom>
              <a:avLst/>
              <a:gdLst>
                <a:gd name="connsiteX0" fmla="*/ 135163 w 495215"/>
                <a:gd name="connsiteY0" fmla="*/ 273904 h 274321"/>
                <a:gd name="connsiteX1" fmla="*/ 3 w 495215"/>
                <a:gd name="connsiteY1" fmla="*/ 138935 h 274321"/>
                <a:gd name="connsiteX2" fmla="*/ 136592 w 495215"/>
                <a:gd name="connsiteY2" fmla="*/ 536 h 274321"/>
                <a:gd name="connsiteX3" fmla="*/ 360048 w 495215"/>
                <a:gd name="connsiteY3" fmla="*/ 536 h 274321"/>
                <a:gd name="connsiteX4" fmla="*/ 495208 w 495215"/>
                <a:gd name="connsiteY4" fmla="*/ 140268 h 274321"/>
                <a:gd name="connsiteX5" fmla="*/ 358714 w 495215"/>
                <a:gd name="connsiteY5" fmla="*/ 273809 h 274321"/>
                <a:gd name="connsiteX6" fmla="*/ 135163 w 495215"/>
                <a:gd name="connsiteY6" fmla="*/ 273904 h 274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5215" h="274321">
                  <a:moveTo>
                    <a:pt x="135163" y="273904"/>
                  </a:moveTo>
                  <a:cubicBezTo>
                    <a:pt x="58201" y="272666"/>
                    <a:pt x="479" y="214754"/>
                    <a:pt x="3" y="138935"/>
                  </a:cubicBezTo>
                  <a:cubicBezTo>
                    <a:pt x="-473" y="60544"/>
                    <a:pt x="57439" y="1298"/>
                    <a:pt x="136592" y="536"/>
                  </a:cubicBezTo>
                  <a:cubicBezTo>
                    <a:pt x="211077" y="-130"/>
                    <a:pt x="285563" y="-226"/>
                    <a:pt x="360048" y="536"/>
                  </a:cubicBezTo>
                  <a:cubicBezTo>
                    <a:pt x="439010" y="1394"/>
                    <a:pt x="495970" y="60925"/>
                    <a:pt x="495208" y="140268"/>
                  </a:cubicBezTo>
                  <a:cubicBezTo>
                    <a:pt x="494446" y="216563"/>
                    <a:pt x="437201" y="272856"/>
                    <a:pt x="358714" y="273809"/>
                  </a:cubicBezTo>
                  <a:cubicBezTo>
                    <a:pt x="320614" y="274476"/>
                    <a:pt x="171643" y="274476"/>
                    <a:pt x="135163" y="273904"/>
                  </a:cubicBezTo>
                  <a:close/>
                </a:path>
              </a:pathLst>
            </a:custGeom>
            <a:solidFill>
              <a:srgbClr val="69BD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2">
              <a:extLst>
                <a:ext uri="{FF2B5EF4-FFF2-40B4-BE49-F238E27FC236}">
                  <a16:creationId xmlns:a16="http://schemas.microsoft.com/office/drawing/2014/main" id="{1EDB742B-44F7-460B-A64B-6C34A2FA4EE0}"/>
                </a:ext>
              </a:extLst>
            </p:cNvPr>
            <p:cNvSpPr/>
            <p:nvPr/>
          </p:nvSpPr>
          <p:spPr>
            <a:xfrm>
              <a:off x="6269077" y="5096151"/>
              <a:ext cx="496463" cy="275142"/>
            </a:xfrm>
            <a:custGeom>
              <a:avLst/>
              <a:gdLst>
                <a:gd name="connsiteX0" fmla="*/ 360255 w 496463"/>
                <a:gd name="connsiteY0" fmla="*/ 1073 h 275142"/>
                <a:gd name="connsiteX1" fmla="*/ 496463 w 496463"/>
                <a:gd name="connsiteY1" fmla="*/ 137280 h 275142"/>
                <a:gd name="connsiteX2" fmla="*/ 361017 w 496463"/>
                <a:gd name="connsiteY2" fmla="*/ 273869 h 275142"/>
                <a:gd name="connsiteX3" fmla="*/ 132989 w 496463"/>
                <a:gd name="connsiteY3" fmla="*/ 273773 h 275142"/>
                <a:gd name="connsiteX4" fmla="*/ 20 w 496463"/>
                <a:gd name="connsiteY4" fmla="*/ 140328 h 275142"/>
                <a:gd name="connsiteX5" fmla="*/ 132227 w 496463"/>
                <a:gd name="connsiteY5" fmla="*/ 1073 h 275142"/>
                <a:gd name="connsiteX6" fmla="*/ 360255 w 496463"/>
                <a:gd name="connsiteY6" fmla="*/ 1073 h 27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463" h="275142">
                  <a:moveTo>
                    <a:pt x="360255" y="1073"/>
                  </a:moveTo>
                  <a:cubicBezTo>
                    <a:pt x="437408" y="3740"/>
                    <a:pt x="496272" y="63366"/>
                    <a:pt x="496463" y="137280"/>
                  </a:cubicBezTo>
                  <a:cubicBezTo>
                    <a:pt x="496653" y="211480"/>
                    <a:pt x="437789" y="272250"/>
                    <a:pt x="361017" y="273869"/>
                  </a:cubicBezTo>
                  <a:cubicBezTo>
                    <a:pt x="285008" y="275488"/>
                    <a:pt x="208998" y="275678"/>
                    <a:pt x="132989" y="273773"/>
                  </a:cubicBezTo>
                  <a:cubicBezTo>
                    <a:pt x="57741" y="271869"/>
                    <a:pt x="1163" y="213480"/>
                    <a:pt x="20" y="140328"/>
                  </a:cubicBezTo>
                  <a:cubicBezTo>
                    <a:pt x="-1218" y="64985"/>
                    <a:pt x="55551" y="4407"/>
                    <a:pt x="132227" y="1073"/>
                  </a:cubicBezTo>
                  <a:cubicBezTo>
                    <a:pt x="170136" y="-451"/>
                    <a:pt x="322346" y="-261"/>
                    <a:pt x="360255" y="1073"/>
                  </a:cubicBezTo>
                  <a:close/>
                </a:path>
              </a:pathLst>
            </a:custGeom>
            <a:solidFill>
              <a:srgbClr val="F6EB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2">
              <a:extLst>
                <a:ext uri="{FF2B5EF4-FFF2-40B4-BE49-F238E27FC236}">
                  <a16:creationId xmlns:a16="http://schemas.microsoft.com/office/drawing/2014/main" id="{24745232-6D9F-4A56-B692-D8C30FF3BE81}"/>
                </a:ext>
              </a:extLst>
            </p:cNvPr>
            <p:cNvSpPr/>
            <p:nvPr/>
          </p:nvSpPr>
          <p:spPr>
            <a:xfrm>
              <a:off x="5645208" y="5095270"/>
              <a:ext cx="498688" cy="276404"/>
            </a:xfrm>
            <a:custGeom>
              <a:avLst/>
              <a:gdLst>
                <a:gd name="connsiteX0" fmla="*/ 136304 w 498688"/>
                <a:gd name="connsiteY0" fmla="*/ 275131 h 276404"/>
                <a:gd name="connsiteX1" fmla="*/ 1 w 498688"/>
                <a:gd name="connsiteY1" fmla="*/ 138161 h 276404"/>
                <a:gd name="connsiteX2" fmla="*/ 132589 w 498688"/>
                <a:gd name="connsiteY2" fmla="*/ 2334 h 276404"/>
                <a:gd name="connsiteX3" fmla="*/ 365094 w 498688"/>
                <a:gd name="connsiteY3" fmla="*/ 2239 h 276404"/>
                <a:gd name="connsiteX4" fmla="*/ 498635 w 498688"/>
                <a:gd name="connsiteY4" fmla="*/ 141495 h 276404"/>
                <a:gd name="connsiteX5" fmla="*/ 364142 w 498688"/>
                <a:gd name="connsiteY5" fmla="*/ 275035 h 276404"/>
                <a:gd name="connsiteX6" fmla="*/ 136304 w 498688"/>
                <a:gd name="connsiteY6" fmla="*/ 275131 h 27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8688" h="276404">
                  <a:moveTo>
                    <a:pt x="136304" y="275131"/>
                  </a:moveTo>
                  <a:cubicBezTo>
                    <a:pt x="60199" y="271701"/>
                    <a:pt x="-285" y="210075"/>
                    <a:pt x="1" y="138161"/>
                  </a:cubicBezTo>
                  <a:cubicBezTo>
                    <a:pt x="287" y="68628"/>
                    <a:pt x="59056" y="5382"/>
                    <a:pt x="132589" y="2334"/>
                  </a:cubicBezTo>
                  <a:cubicBezTo>
                    <a:pt x="209932" y="-904"/>
                    <a:pt x="287656" y="-619"/>
                    <a:pt x="365094" y="2239"/>
                  </a:cubicBezTo>
                  <a:cubicBezTo>
                    <a:pt x="441199" y="5001"/>
                    <a:pt x="500730" y="69676"/>
                    <a:pt x="498635" y="141495"/>
                  </a:cubicBezTo>
                  <a:cubicBezTo>
                    <a:pt x="496635" y="212456"/>
                    <a:pt x="438246" y="271416"/>
                    <a:pt x="364142" y="275035"/>
                  </a:cubicBezTo>
                  <a:cubicBezTo>
                    <a:pt x="324613" y="276940"/>
                    <a:pt x="172594" y="276750"/>
                    <a:pt x="136304" y="275131"/>
                  </a:cubicBezTo>
                  <a:close/>
                </a:path>
              </a:pathLst>
            </a:custGeom>
            <a:solidFill>
              <a:srgbClr val="F2672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0">
              <a:extLst>
                <a:ext uri="{FF2B5EF4-FFF2-40B4-BE49-F238E27FC236}">
                  <a16:creationId xmlns:a16="http://schemas.microsoft.com/office/drawing/2014/main" id="{3DE7545A-2FDA-42BD-8F1B-3E7669ADED1D}"/>
                </a:ext>
              </a:extLst>
            </p:cNvPr>
            <p:cNvSpPr/>
            <p:nvPr/>
          </p:nvSpPr>
          <p:spPr>
            <a:xfrm>
              <a:off x="5646081" y="3438135"/>
              <a:ext cx="1738971" cy="117266"/>
            </a:xfrm>
            <a:custGeom>
              <a:avLst/>
              <a:gdLst>
                <a:gd name="connsiteX0" fmla="*/ 1312721 w 1738971"/>
                <a:gd name="connsiteY0" fmla="*/ 215 h 117266"/>
                <a:gd name="connsiteX1" fmla="*/ 1673433 w 1738971"/>
                <a:gd name="connsiteY1" fmla="*/ 310 h 117266"/>
                <a:gd name="connsiteX2" fmla="*/ 1738965 w 1738971"/>
                <a:gd name="connsiteY2" fmla="*/ 57936 h 117266"/>
                <a:gd name="connsiteX3" fmla="*/ 1674481 w 1738971"/>
                <a:gd name="connsiteY3" fmla="*/ 116610 h 117266"/>
                <a:gd name="connsiteX4" fmla="*/ 1309006 w 1738971"/>
                <a:gd name="connsiteY4" fmla="*/ 116515 h 117266"/>
                <a:gd name="connsiteX5" fmla="*/ 1245379 w 1738971"/>
                <a:gd name="connsiteY5" fmla="*/ 56793 h 117266"/>
                <a:gd name="connsiteX6" fmla="*/ 1312721 w 1738971"/>
                <a:gd name="connsiteY6" fmla="*/ 215 h 117266"/>
                <a:gd name="connsiteX7" fmla="*/ 695501 w 1738971"/>
                <a:gd name="connsiteY7" fmla="*/ 119 h 117266"/>
                <a:gd name="connsiteX8" fmla="*/ 1046783 w 1738971"/>
                <a:gd name="connsiteY8" fmla="*/ 501 h 117266"/>
                <a:gd name="connsiteX9" fmla="*/ 1119078 w 1738971"/>
                <a:gd name="connsiteY9" fmla="*/ 57651 h 117266"/>
                <a:gd name="connsiteX10" fmla="*/ 1048783 w 1738971"/>
                <a:gd name="connsiteY10" fmla="*/ 116706 h 117266"/>
                <a:gd name="connsiteX11" fmla="*/ 692739 w 1738971"/>
                <a:gd name="connsiteY11" fmla="*/ 116610 h 117266"/>
                <a:gd name="connsiteX12" fmla="*/ 624064 w 1738971"/>
                <a:gd name="connsiteY12" fmla="*/ 57269 h 117266"/>
                <a:gd name="connsiteX13" fmla="*/ 695501 w 1738971"/>
                <a:gd name="connsiteY13" fmla="*/ 119 h 117266"/>
                <a:gd name="connsiteX14" fmla="*/ 249874 w 1738971"/>
                <a:gd name="connsiteY14" fmla="*/ 0 h 117266"/>
                <a:gd name="connsiteX15" fmla="*/ 427468 w 1738971"/>
                <a:gd name="connsiteY15" fmla="*/ 500 h 117266"/>
                <a:gd name="connsiteX16" fmla="*/ 497191 w 1738971"/>
                <a:gd name="connsiteY16" fmla="*/ 60508 h 117266"/>
                <a:gd name="connsiteX17" fmla="*/ 428611 w 1738971"/>
                <a:gd name="connsiteY17" fmla="*/ 116991 h 117266"/>
                <a:gd name="connsiteX18" fmla="*/ 67423 w 1738971"/>
                <a:gd name="connsiteY18" fmla="*/ 116896 h 117266"/>
                <a:gd name="connsiteX19" fmla="*/ 177 w 1738971"/>
                <a:gd name="connsiteY19" fmla="*/ 59174 h 117266"/>
                <a:gd name="connsiteX20" fmla="*/ 71138 w 1738971"/>
                <a:gd name="connsiteY20" fmla="*/ 500 h 117266"/>
                <a:gd name="connsiteX21" fmla="*/ 249874 w 1738971"/>
                <a:gd name="connsiteY21" fmla="*/ 0 h 11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38971" h="117266">
                  <a:moveTo>
                    <a:pt x="1312721" y="215"/>
                  </a:moveTo>
                  <a:cubicBezTo>
                    <a:pt x="1374443" y="596"/>
                    <a:pt x="1614949" y="405"/>
                    <a:pt x="1673433" y="310"/>
                  </a:cubicBezTo>
                  <a:cubicBezTo>
                    <a:pt x="1712390" y="215"/>
                    <a:pt x="1738489" y="16407"/>
                    <a:pt x="1738965" y="57936"/>
                  </a:cubicBezTo>
                  <a:cubicBezTo>
                    <a:pt x="1739441" y="99751"/>
                    <a:pt x="1713057" y="116515"/>
                    <a:pt x="1674481" y="116610"/>
                  </a:cubicBezTo>
                  <a:cubicBezTo>
                    <a:pt x="1552656" y="116991"/>
                    <a:pt x="1430831" y="116991"/>
                    <a:pt x="1309006" y="116515"/>
                  </a:cubicBezTo>
                  <a:cubicBezTo>
                    <a:pt x="1269954" y="116420"/>
                    <a:pt x="1243855" y="97656"/>
                    <a:pt x="1245379" y="56793"/>
                  </a:cubicBezTo>
                  <a:cubicBezTo>
                    <a:pt x="1246808" y="16312"/>
                    <a:pt x="1273764" y="-71"/>
                    <a:pt x="1312721" y="215"/>
                  </a:cubicBezTo>
                  <a:close/>
                  <a:moveTo>
                    <a:pt x="695501" y="119"/>
                  </a:moveTo>
                  <a:cubicBezTo>
                    <a:pt x="812563" y="882"/>
                    <a:pt x="929626" y="119"/>
                    <a:pt x="1046783" y="501"/>
                  </a:cubicBezTo>
                  <a:cubicBezTo>
                    <a:pt x="1092217" y="691"/>
                    <a:pt x="1118411" y="22027"/>
                    <a:pt x="1119078" y="57651"/>
                  </a:cubicBezTo>
                  <a:cubicBezTo>
                    <a:pt x="1119745" y="93465"/>
                    <a:pt x="1094027" y="116039"/>
                    <a:pt x="1048783" y="116706"/>
                  </a:cubicBezTo>
                  <a:cubicBezTo>
                    <a:pt x="988585" y="117468"/>
                    <a:pt x="751222" y="117468"/>
                    <a:pt x="692739" y="116610"/>
                  </a:cubicBezTo>
                  <a:cubicBezTo>
                    <a:pt x="646352" y="115943"/>
                    <a:pt x="621682" y="94703"/>
                    <a:pt x="624064" y="57269"/>
                  </a:cubicBezTo>
                  <a:cubicBezTo>
                    <a:pt x="626921" y="13264"/>
                    <a:pt x="655020" y="-166"/>
                    <a:pt x="695501" y="119"/>
                  </a:cubicBezTo>
                  <a:close/>
                  <a:moveTo>
                    <a:pt x="249874" y="0"/>
                  </a:moveTo>
                  <a:cubicBezTo>
                    <a:pt x="324122" y="0"/>
                    <a:pt x="398178" y="166"/>
                    <a:pt x="427468" y="500"/>
                  </a:cubicBezTo>
                  <a:cubicBezTo>
                    <a:pt x="470045" y="976"/>
                    <a:pt x="500811" y="26599"/>
                    <a:pt x="497191" y="60508"/>
                  </a:cubicBezTo>
                  <a:cubicBezTo>
                    <a:pt x="492905" y="100036"/>
                    <a:pt x="468045" y="117181"/>
                    <a:pt x="428611" y="116991"/>
                  </a:cubicBezTo>
                  <a:cubicBezTo>
                    <a:pt x="308215" y="116419"/>
                    <a:pt x="187819" y="116515"/>
                    <a:pt x="67423" y="116896"/>
                  </a:cubicBezTo>
                  <a:cubicBezTo>
                    <a:pt x="27799" y="116991"/>
                    <a:pt x="3320" y="98703"/>
                    <a:pt x="177" y="59174"/>
                  </a:cubicBezTo>
                  <a:cubicBezTo>
                    <a:pt x="-2586" y="24503"/>
                    <a:pt x="27132" y="881"/>
                    <a:pt x="71138" y="500"/>
                  </a:cubicBezTo>
                  <a:cubicBezTo>
                    <a:pt x="101189" y="166"/>
                    <a:pt x="175627" y="0"/>
                    <a:pt x="249874" y="0"/>
                  </a:cubicBezTo>
                  <a:close/>
                </a:path>
              </a:pathLst>
            </a:custGeom>
            <a:solidFill>
              <a:srgbClr val="FFCD0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1">
              <a:extLst>
                <a:ext uri="{FF2B5EF4-FFF2-40B4-BE49-F238E27FC236}">
                  <a16:creationId xmlns:a16="http://schemas.microsoft.com/office/drawing/2014/main" id="{FFA26C5E-BCE3-4FD2-AD0D-14000CFCB411}"/>
                </a:ext>
              </a:extLst>
            </p:cNvPr>
            <p:cNvSpPr/>
            <p:nvPr/>
          </p:nvSpPr>
          <p:spPr>
            <a:xfrm>
              <a:off x="6159894" y="2458773"/>
              <a:ext cx="711755" cy="712972"/>
            </a:xfrm>
            <a:custGeom>
              <a:avLst/>
              <a:gdLst>
                <a:gd name="connsiteX0" fmla="*/ 580214 w 711755"/>
                <a:gd name="connsiteY0" fmla="*/ 162617 h 712972"/>
                <a:gd name="connsiteX1" fmla="*/ 346185 w 711755"/>
                <a:gd name="connsiteY1" fmla="*/ 450653 h 712972"/>
                <a:gd name="connsiteX2" fmla="*/ 293893 w 711755"/>
                <a:gd name="connsiteY2" fmla="*/ 457987 h 712972"/>
                <a:gd name="connsiteX3" fmla="*/ 159400 w 711755"/>
                <a:gd name="connsiteY3" fmla="*/ 371786 h 712972"/>
                <a:gd name="connsiteX4" fmla="*/ 154828 w 711755"/>
                <a:gd name="connsiteY4" fmla="*/ 376739 h 712972"/>
                <a:gd name="connsiteX5" fmla="*/ 305704 w 711755"/>
                <a:gd name="connsiteY5" fmla="*/ 565715 h 712972"/>
                <a:gd name="connsiteX6" fmla="*/ 352091 w 711755"/>
                <a:gd name="connsiteY6" fmla="*/ 563715 h 712972"/>
                <a:gd name="connsiteX7" fmla="*/ 538305 w 711755"/>
                <a:gd name="connsiteY7" fmla="*/ 245008 h 712972"/>
                <a:gd name="connsiteX8" fmla="*/ 580214 w 711755"/>
                <a:gd name="connsiteY8" fmla="*/ 162617 h 712972"/>
                <a:gd name="connsiteX9" fmla="*/ 356949 w 711755"/>
                <a:gd name="connsiteY9" fmla="*/ 26 h 712972"/>
                <a:gd name="connsiteX10" fmla="*/ 711755 w 711755"/>
                <a:gd name="connsiteY10" fmla="*/ 356451 h 712972"/>
                <a:gd name="connsiteX11" fmla="*/ 357139 w 711755"/>
                <a:gd name="connsiteY11" fmla="*/ 712972 h 712972"/>
                <a:gd name="connsiteX12" fmla="*/ 47 w 711755"/>
                <a:gd name="connsiteY12" fmla="*/ 357309 h 712972"/>
                <a:gd name="connsiteX13" fmla="*/ 356949 w 711755"/>
                <a:gd name="connsiteY13" fmla="*/ 26 h 71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11755" h="712972">
                  <a:moveTo>
                    <a:pt x="580214" y="162617"/>
                  </a:moveTo>
                  <a:cubicBezTo>
                    <a:pt x="497252" y="264154"/>
                    <a:pt x="420290" y="356260"/>
                    <a:pt x="346185" y="450653"/>
                  </a:cubicBezTo>
                  <a:cubicBezTo>
                    <a:pt x="327707" y="474084"/>
                    <a:pt x="316563" y="473894"/>
                    <a:pt x="293893" y="457987"/>
                  </a:cubicBezTo>
                  <a:cubicBezTo>
                    <a:pt x="250364" y="427317"/>
                    <a:pt x="204358" y="400266"/>
                    <a:pt x="159400" y="371786"/>
                  </a:cubicBezTo>
                  <a:cubicBezTo>
                    <a:pt x="157876" y="373310"/>
                    <a:pt x="156352" y="374929"/>
                    <a:pt x="154828" y="376739"/>
                  </a:cubicBezTo>
                  <a:cubicBezTo>
                    <a:pt x="205310" y="439604"/>
                    <a:pt x="256650" y="501802"/>
                    <a:pt x="305704" y="565715"/>
                  </a:cubicBezTo>
                  <a:cubicBezTo>
                    <a:pt x="324754" y="590575"/>
                    <a:pt x="333136" y="597528"/>
                    <a:pt x="352091" y="563715"/>
                  </a:cubicBezTo>
                  <a:cubicBezTo>
                    <a:pt x="412193" y="456368"/>
                    <a:pt x="476487" y="351403"/>
                    <a:pt x="538305" y="245008"/>
                  </a:cubicBezTo>
                  <a:cubicBezTo>
                    <a:pt x="551925" y="221672"/>
                    <a:pt x="570880" y="200622"/>
                    <a:pt x="580214" y="162617"/>
                  </a:cubicBezTo>
                  <a:close/>
                  <a:moveTo>
                    <a:pt x="356949" y="26"/>
                  </a:moveTo>
                  <a:cubicBezTo>
                    <a:pt x="553068" y="-2355"/>
                    <a:pt x="711755" y="159284"/>
                    <a:pt x="711755" y="356451"/>
                  </a:cubicBezTo>
                  <a:cubicBezTo>
                    <a:pt x="711755" y="554381"/>
                    <a:pt x="554021" y="712877"/>
                    <a:pt x="357139" y="712972"/>
                  </a:cubicBezTo>
                  <a:cubicBezTo>
                    <a:pt x="161686" y="712972"/>
                    <a:pt x="-3192" y="552000"/>
                    <a:pt x="47" y="357309"/>
                  </a:cubicBezTo>
                  <a:cubicBezTo>
                    <a:pt x="3381" y="156903"/>
                    <a:pt x="148923" y="2502"/>
                    <a:pt x="356949" y="2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27CC4D3-4213-4C9B-B027-B2E10D338405}"/>
                </a:ext>
              </a:extLst>
            </p:cNvPr>
            <p:cNvGrpSpPr/>
            <p:nvPr/>
          </p:nvGrpSpPr>
          <p:grpSpPr>
            <a:xfrm>
              <a:off x="5782294" y="374253"/>
              <a:ext cx="1450887" cy="1470731"/>
              <a:chOff x="5782294" y="374253"/>
              <a:chExt cx="1450887" cy="1470731"/>
            </a:xfrm>
          </p:grpSpPr>
          <p:sp>
            <p:nvSpPr>
              <p:cNvPr id="20" name="Graphic 2">
                <a:extLst>
                  <a:ext uri="{FF2B5EF4-FFF2-40B4-BE49-F238E27FC236}">
                    <a16:creationId xmlns:a16="http://schemas.microsoft.com/office/drawing/2014/main" id="{AF6941D0-418B-43D4-8FBF-B0083BC4A079}"/>
                  </a:ext>
                </a:extLst>
              </p:cNvPr>
              <p:cNvSpPr/>
              <p:nvPr/>
            </p:nvSpPr>
            <p:spPr>
              <a:xfrm>
                <a:off x="5782294" y="374253"/>
                <a:ext cx="1450887" cy="1470731"/>
              </a:xfrm>
              <a:custGeom>
                <a:avLst/>
                <a:gdLst>
                  <a:gd name="connsiteX0" fmla="*/ 1450067 w 1450887"/>
                  <a:gd name="connsiteY0" fmla="*/ 13811 h 1470731"/>
                  <a:gd name="connsiteX1" fmla="*/ 1418920 w 1450887"/>
                  <a:gd name="connsiteY1" fmla="*/ 41053 h 1470731"/>
                  <a:gd name="connsiteX2" fmla="*/ 1324718 w 1450887"/>
                  <a:gd name="connsiteY2" fmla="*/ 36671 h 1470731"/>
                  <a:gd name="connsiteX3" fmla="*/ 1263281 w 1450887"/>
                  <a:gd name="connsiteY3" fmla="*/ 34481 h 1470731"/>
                  <a:gd name="connsiteX4" fmla="*/ 1242040 w 1450887"/>
                  <a:gd name="connsiteY4" fmla="*/ 53340 h 1470731"/>
                  <a:gd name="connsiteX5" fmla="*/ 1167746 w 1450887"/>
                  <a:gd name="connsiteY5" fmla="*/ 52483 h 1470731"/>
                  <a:gd name="connsiteX6" fmla="*/ 1075067 w 1450887"/>
                  <a:gd name="connsiteY6" fmla="*/ 54673 h 1470731"/>
                  <a:gd name="connsiteX7" fmla="*/ 1006678 w 1450887"/>
                  <a:gd name="connsiteY7" fmla="*/ 60865 h 1470731"/>
                  <a:gd name="connsiteX8" fmla="*/ 879043 w 1450887"/>
                  <a:gd name="connsiteY8" fmla="*/ 62294 h 1470731"/>
                  <a:gd name="connsiteX9" fmla="*/ 821988 w 1450887"/>
                  <a:gd name="connsiteY9" fmla="*/ 61341 h 1470731"/>
                  <a:gd name="connsiteX10" fmla="*/ 706354 w 1450887"/>
                  <a:gd name="connsiteY10" fmla="*/ 62484 h 1470731"/>
                  <a:gd name="connsiteX11" fmla="*/ 653872 w 1450887"/>
                  <a:gd name="connsiteY11" fmla="*/ 62579 h 1470731"/>
                  <a:gd name="connsiteX12" fmla="*/ 632155 w 1450887"/>
                  <a:gd name="connsiteY12" fmla="*/ 45339 h 1470731"/>
                  <a:gd name="connsiteX13" fmla="*/ 632155 w 1450887"/>
                  <a:gd name="connsiteY13" fmla="*/ 45339 h 1470731"/>
                  <a:gd name="connsiteX14" fmla="*/ 568147 w 1450887"/>
                  <a:gd name="connsiteY14" fmla="*/ 33338 h 1470731"/>
                  <a:gd name="connsiteX15" fmla="*/ 442512 w 1450887"/>
                  <a:gd name="connsiteY15" fmla="*/ 31623 h 1470731"/>
                  <a:gd name="connsiteX16" fmla="*/ 439083 w 1450887"/>
                  <a:gd name="connsiteY16" fmla="*/ 28385 h 1470731"/>
                  <a:gd name="connsiteX17" fmla="*/ 385457 w 1450887"/>
                  <a:gd name="connsiteY17" fmla="*/ 27337 h 1470731"/>
                  <a:gd name="connsiteX18" fmla="*/ 245440 w 1450887"/>
                  <a:gd name="connsiteY18" fmla="*/ 31337 h 1470731"/>
                  <a:gd name="connsiteX19" fmla="*/ 226961 w 1450887"/>
                  <a:gd name="connsiteY19" fmla="*/ 16478 h 1470731"/>
                  <a:gd name="connsiteX20" fmla="*/ 197529 w 1450887"/>
                  <a:gd name="connsiteY20" fmla="*/ 15526 h 1470731"/>
                  <a:gd name="connsiteX21" fmla="*/ 2266 w 1450887"/>
                  <a:gd name="connsiteY21" fmla="*/ 0 h 1470731"/>
                  <a:gd name="connsiteX22" fmla="*/ 5981 w 1450887"/>
                  <a:gd name="connsiteY22" fmla="*/ 1404366 h 1470731"/>
                  <a:gd name="connsiteX23" fmla="*/ 38461 w 1450887"/>
                  <a:gd name="connsiteY23" fmla="*/ 1470374 h 1470731"/>
                  <a:gd name="connsiteX24" fmla="*/ 1360341 w 1450887"/>
                  <a:gd name="connsiteY24" fmla="*/ 1388364 h 1470731"/>
                  <a:gd name="connsiteX25" fmla="*/ 1450257 w 1450887"/>
                  <a:gd name="connsiteY25" fmla="*/ 1296162 h 1470731"/>
                  <a:gd name="connsiteX26" fmla="*/ 1450067 w 1450887"/>
                  <a:gd name="connsiteY26" fmla="*/ 13811 h 147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450887" h="1470731">
                    <a:moveTo>
                      <a:pt x="1450067" y="13811"/>
                    </a:moveTo>
                    <a:cubicBezTo>
                      <a:pt x="1439780" y="22765"/>
                      <a:pt x="1429207" y="31814"/>
                      <a:pt x="1418920" y="41053"/>
                    </a:cubicBezTo>
                    <a:cubicBezTo>
                      <a:pt x="1369485" y="85439"/>
                      <a:pt x="1367866" y="86868"/>
                      <a:pt x="1324718" y="36671"/>
                    </a:cubicBezTo>
                    <a:cubicBezTo>
                      <a:pt x="1302048" y="10287"/>
                      <a:pt x="1285379" y="4572"/>
                      <a:pt x="1263281" y="34481"/>
                    </a:cubicBezTo>
                    <a:cubicBezTo>
                      <a:pt x="1257757" y="41910"/>
                      <a:pt x="1247755" y="46006"/>
                      <a:pt x="1242040" y="53340"/>
                    </a:cubicBezTo>
                    <a:cubicBezTo>
                      <a:pt x="1216418" y="86011"/>
                      <a:pt x="1195749" y="83915"/>
                      <a:pt x="1167746" y="52483"/>
                    </a:cubicBezTo>
                    <a:cubicBezTo>
                      <a:pt x="1124311" y="3810"/>
                      <a:pt x="1120787" y="4667"/>
                      <a:pt x="1075067" y="54673"/>
                    </a:cubicBezTo>
                    <a:cubicBezTo>
                      <a:pt x="1051922" y="80010"/>
                      <a:pt x="1035824" y="86392"/>
                      <a:pt x="1006678" y="60865"/>
                    </a:cubicBezTo>
                    <a:cubicBezTo>
                      <a:pt x="943622" y="5620"/>
                      <a:pt x="940860" y="5906"/>
                      <a:pt x="879043" y="62294"/>
                    </a:cubicBezTo>
                    <a:cubicBezTo>
                      <a:pt x="855992" y="83249"/>
                      <a:pt x="843514" y="83058"/>
                      <a:pt x="821988" y="61341"/>
                    </a:cubicBezTo>
                    <a:cubicBezTo>
                      <a:pt x="766362" y="5334"/>
                      <a:pt x="764362" y="5429"/>
                      <a:pt x="706354" y="62484"/>
                    </a:cubicBezTo>
                    <a:cubicBezTo>
                      <a:pt x="686257" y="82296"/>
                      <a:pt x="672064" y="87249"/>
                      <a:pt x="653872" y="62579"/>
                    </a:cubicBezTo>
                    <a:cubicBezTo>
                      <a:pt x="648538" y="55436"/>
                      <a:pt x="639489" y="50959"/>
                      <a:pt x="632155" y="45339"/>
                    </a:cubicBezTo>
                    <a:cubicBezTo>
                      <a:pt x="632155" y="45339"/>
                      <a:pt x="632155" y="45339"/>
                      <a:pt x="632155" y="45339"/>
                    </a:cubicBezTo>
                    <a:cubicBezTo>
                      <a:pt x="616248" y="11906"/>
                      <a:pt x="601198" y="2858"/>
                      <a:pt x="568147" y="33338"/>
                    </a:cubicBezTo>
                    <a:cubicBezTo>
                      <a:pt x="506329" y="90392"/>
                      <a:pt x="504043" y="87916"/>
                      <a:pt x="442512" y="31623"/>
                    </a:cubicBezTo>
                    <a:cubicBezTo>
                      <a:pt x="441369" y="30575"/>
                      <a:pt x="440035" y="29623"/>
                      <a:pt x="439083" y="28385"/>
                    </a:cubicBezTo>
                    <a:cubicBezTo>
                      <a:pt x="421557" y="5715"/>
                      <a:pt x="407269" y="8382"/>
                      <a:pt x="385457" y="27337"/>
                    </a:cubicBezTo>
                    <a:cubicBezTo>
                      <a:pt x="318496" y="85725"/>
                      <a:pt x="317353" y="84487"/>
                      <a:pt x="245440" y="31337"/>
                    </a:cubicBezTo>
                    <a:cubicBezTo>
                      <a:pt x="239058" y="26670"/>
                      <a:pt x="232962" y="21622"/>
                      <a:pt x="226961" y="16478"/>
                    </a:cubicBezTo>
                    <a:cubicBezTo>
                      <a:pt x="217341" y="8287"/>
                      <a:pt x="207149" y="5620"/>
                      <a:pt x="197529" y="15526"/>
                    </a:cubicBezTo>
                    <a:cubicBezTo>
                      <a:pt x="131616" y="82487"/>
                      <a:pt x="66655" y="93536"/>
                      <a:pt x="2266" y="0"/>
                    </a:cubicBezTo>
                    <a:cubicBezTo>
                      <a:pt x="2266" y="144590"/>
                      <a:pt x="-4782" y="1211771"/>
                      <a:pt x="5981" y="1404366"/>
                    </a:cubicBezTo>
                    <a:cubicBezTo>
                      <a:pt x="9886" y="1473422"/>
                      <a:pt x="4648" y="1471613"/>
                      <a:pt x="38461" y="1470374"/>
                    </a:cubicBezTo>
                    <a:cubicBezTo>
                      <a:pt x="101041" y="1468946"/>
                      <a:pt x="1191463" y="1400461"/>
                      <a:pt x="1360341" y="1388364"/>
                    </a:cubicBezTo>
                    <a:cubicBezTo>
                      <a:pt x="1459972" y="1381220"/>
                      <a:pt x="1451305" y="1392841"/>
                      <a:pt x="1450257" y="1296162"/>
                    </a:cubicBezTo>
                    <a:cubicBezTo>
                      <a:pt x="1448923" y="1172528"/>
                      <a:pt x="1450067" y="299657"/>
                      <a:pt x="1450067" y="13811"/>
                    </a:cubicBezTo>
                    <a:close/>
                  </a:path>
                </a:pathLst>
              </a:custGeom>
              <a:solidFill>
                <a:srgbClr val="E5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14">
                <a:extLst>
                  <a:ext uri="{FF2B5EF4-FFF2-40B4-BE49-F238E27FC236}">
                    <a16:creationId xmlns:a16="http://schemas.microsoft.com/office/drawing/2014/main" id="{AC45275E-D34A-4ADF-ADBB-F863221F84D1}"/>
                  </a:ext>
                </a:extLst>
              </p:cNvPr>
              <p:cNvSpPr/>
              <p:nvPr/>
            </p:nvSpPr>
            <p:spPr>
              <a:xfrm>
                <a:off x="5913882" y="600471"/>
                <a:ext cx="1152648" cy="1123283"/>
              </a:xfrm>
              <a:custGeom>
                <a:avLst/>
                <a:gdLst>
                  <a:gd name="connsiteX0" fmla="*/ 491802 w 1152648"/>
                  <a:gd name="connsiteY0" fmla="*/ 1095661 h 1123283"/>
                  <a:gd name="connsiteX1" fmla="*/ 935572 w 1152648"/>
                  <a:gd name="connsiteY1" fmla="*/ 1095661 h 1123283"/>
                  <a:gd name="connsiteX2" fmla="*/ 949383 w 1152648"/>
                  <a:gd name="connsiteY2" fmla="*/ 1109472 h 1123283"/>
                  <a:gd name="connsiteX3" fmla="*/ 935572 w 1152648"/>
                  <a:gd name="connsiteY3" fmla="*/ 1123283 h 1123283"/>
                  <a:gd name="connsiteX4" fmla="*/ 491802 w 1152648"/>
                  <a:gd name="connsiteY4" fmla="*/ 1123283 h 1123283"/>
                  <a:gd name="connsiteX5" fmla="*/ 477991 w 1152648"/>
                  <a:gd name="connsiteY5" fmla="*/ 1109472 h 1123283"/>
                  <a:gd name="connsiteX6" fmla="*/ 491802 w 1152648"/>
                  <a:gd name="connsiteY6" fmla="*/ 1095661 h 1123283"/>
                  <a:gd name="connsiteX7" fmla="*/ 15171 w 1152648"/>
                  <a:gd name="connsiteY7" fmla="*/ 1095661 h 1123283"/>
                  <a:gd name="connsiteX8" fmla="*/ 422937 w 1152648"/>
                  <a:gd name="connsiteY8" fmla="*/ 1095661 h 1123283"/>
                  <a:gd name="connsiteX9" fmla="*/ 436748 w 1152648"/>
                  <a:gd name="connsiteY9" fmla="*/ 1109472 h 1123283"/>
                  <a:gd name="connsiteX10" fmla="*/ 422937 w 1152648"/>
                  <a:gd name="connsiteY10" fmla="*/ 1123283 h 1123283"/>
                  <a:gd name="connsiteX11" fmla="*/ 15171 w 1152648"/>
                  <a:gd name="connsiteY11" fmla="*/ 1123283 h 1123283"/>
                  <a:gd name="connsiteX12" fmla="*/ 1360 w 1152648"/>
                  <a:gd name="connsiteY12" fmla="*/ 1109472 h 1123283"/>
                  <a:gd name="connsiteX13" fmla="*/ 15171 w 1152648"/>
                  <a:gd name="connsiteY13" fmla="*/ 1095661 h 1123283"/>
                  <a:gd name="connsiteX14" fmla="*/ 491802 w 1152648"/>
                  <a:gd name="connsiteY14" fmla="*/ 1016889 h 1123283"/>
                  <a:gd name="connsiteX15" fmla="*/ 935572 w 1152648"/>
                  <a:gd name="connsiteY15" fmla="*/ 1016889 h 1123283"/>
                  <a:gd name="connsiteX16" fmla="*/ 949383 w 1152648"/>
                  <a:gd name="connsiteY16" fmla="*/ 1030700 h 1123283"/>
                  <a:gd name="connsiteX17" fmla="*/ 935572 w 1152648"/>
                  <a:gd name="connsiteY17" fmla="*/ 1044512 h 1123283"/>
                  <a:gd name="connsiteX18" fmla="*/ 491802 w 1152648"/>
                  <a:gd name="connsiteY18" fmla="*/ 1044512 h 1123283"/>
                  <a:gd name="connsiteX19" fmla="*/ 477991 w 1152648"/>
                  <a:gd name="connsiteY19" fmla="*/ 1030700 h 1123283"/>
                  <a:gd name="connsiteX20" fmla="*/ 491802 w 1152648"/>
                  <a:gd name="connsiteY20" fmla="*/ 1016889 h 1123283"/>
                  <a:gd name="connsiteX21" fmla="*/ 15171 w 1152648"/>
                  <a:gd name="connsiteY21" fmla="*/ 1016889 h 1123283"/>
                  <a:gd name="connsiteX22" fmla="*/ 422937 w 1152648"/>
                  <a:gd name="connsiteY22" fmla="*/ 1016889 h 1123283"/>
                  <a:gd name="connsiteX23" fmla="*/ 436748 w 1152648"/>
                  <a:gd name="connsiteY23" fmla="*/ 1030700 h 1123283"/>
                  <a:gd name="connsiteX24" fmla="*/ 422937 w 1152648"/>
                  <a:gd name="connsiteY24" fmla="*/ 1044512 h 1123283"/>
                  <a:gd name="connsiteX25" fmla="*/ 15171 w 1152648"/>
                  <a:gd name="connsiteY25" fmla="*/ 1044512 h 1123283"/>
                  <a:gd name="connsiteX26" fmla="*/ 1360 w 1152648"/>
                  <a:gd name="connsiteY26" fmla="*/ 1030700 h 1123283"/>
                  <a:gd name="connsiteX27" fmla="*/ 15171 w 1152648"/>
                  <a:gd name="connsiteY27" fmla="*/ 1016889 h 1123283"/>
                  <a:gd name="connsiteX28" fmla="*/ 491802 w 1152648"/>
                  <a:gd name="connsiteY28" fmla="*/ 938022 h 1123283"/>
                  <a:gd name="connsiteX29" fmla="*/ 935572 w 1152648"/>
                  <a:gd name="connsiteY29" fmla="*/ 938022 h 1123283"/>
                  <a:gd name="connsiteX30" fmla="*/ 949383 w 1152648"/>
                  <a:gd name="connsiteY30" fmla="*/ 951833 h 1123283"/>
                  <a:gd name="connsiteX31" fmla="*/ 935572 w 1152648"/>
                  <a:gd name="connsiteY31" fmla="*/ 965644 h 1123283"/>
                  <a:gd name="connsiteX32" fmla="*/ 491802 w 1152648"/>
                  <a:gd name="connsiteY32" fmla="*/ 965644 h 1123283"/>
                  <a:gd name="connsiteX33" fmla="*/ 477991 w 1152648"/>
                  <a:gd name="connsiteY33" fmla="*/ 951833 h 1123283"/>
                  <a:gd name="connsiteX34" fmla="*/ 491802 w 1152648"/>
                  <a:gd name="connsiteY34" fmla="*/ 938022 h 1123283"/>
                  <a:gd name="connsiteX35" fmla="*/ 491802 w 1152648"/>
                  <a:gd name="connsiteY35" fmla="*/ 859250 h 1123283"/>
                  <a:gd name="connsiteX36" fmla="*/ 935572 w 1152648"/>
                  <a:gd name="connsiteY36" fmla="*/ 859250 h 1123283"/>
                  <a:gd name="connsiteX37" fmla="*/ 949383 w 1152648"/>
                  <a:gd name="connsiteY37" fmla="*/ 873061 h 1123283"/>
                  <a:gd name="connsiteX38" fmla="*/ 935572 w 1152648"/>
                  <a:gd name="connsiteY38" fmla="*/ 886873 h 1123283"/>
                  <a:gd name="connsiteX39" fmla="*/ 491802 w 1152648"/>
                  <a:gd name="connsiteY39" fmla="*/ 886873 h 1123283"/>
                  <a:gd name="connsiteX40" fmla="*/ 477991 w 1152648"/>
                  <a:gd name="connsiteY40" fmla="*/ 873061 h 1123283"/>
                  <a:gd name="connsiteX41" fmla="*/ 491802 w 1152648"/>
                  <a:gd name="connsiteY41" fmla="*/ 859250 h 1123283"/>
                  <a:gd name="connsiteX42" fmla="*/ 15171 w 1152648"/>
                  <a:gd name="connsiteY42" fmla="*/ 859250 h 1123283"/>
                  <a:gd name="connsiteX43" fmla="*/ 422937 w 1152648"/>
                  <a:gd name="connsiteY43" fmla="*/ 859250 h 1123283"/>
                  <a:gd name="connsiteX44" fmla="*/ 436748 w 1152648"/>
                  <a:gd name="connsiteY44" fmla="*/ 873061 h 1123283"/>
                  <a:gd name="connsiteX45" fmla="*/ 422937 w 1152648"/>
                  <a:gd name="connsiteY45" fmla="*/ 886873 h 1123283"/>
                  <a:gd name="connsiteX46" fmla="*/ 15171 w 1152648"/>
                  <a:gd name="connsiteY46" fmla="*/ 886873 h 1123283"/>
                  <a:gd name="connsiteX47" fmla="*/ 1360 w 1152648"/>
                  <a:gd name="connsiteY47" fmla="*/ 873061 h 1123283"/>
                  <a:gd name="connsiteX48" fmla="*/ 15171 w 1152648"/>
                  <a:gd name="connsiteY48" fmla="*/ 859250 h 1123283"/>
                  <a:gd name="connsiteX49" fmla="*/ 491802 w 1152648"/>
                  <a:gd name="connsiteY49" fmla="*/ 780479 h 1123283"/>
                  <a:gd name="connsiteX50" fmla="*/ 935572 w 1152648"/>
                  <a:gd name="connsiteY50" fmla="*/ 780479 h 1123283"/>
                  <a:gd name="connsiteX51" fmla="*/ 949383 w 1152648"/>
                  <a:gd name="connsiteY51" fmla="*/ 794290 h 1123283"/>
                  <a:gd name="connsiteX52" fmla="*/ 935572 w 1152648"/>
                  <a:gd name="connsiteY52" fmla="*/ 808101 h 1123283"/>
                  <a:gd name="connsiteX53" fmla="*/ 491802 w 1152648"/>
                  <a:gd name="connsiteY53" fmla="*/ 808101 h 1123283"/>
                  <a:gd name="connsiteX54" fmla="*/ 477991 w 1152648"/>
                  <a:gd name="connsiteY54" fmla="*/ 794290 h 1123283"/>
                  <a:gd name="connsiteX55" fmla="*/ 491802 w 1152648"/>
                  <a:gd name="connsiteY55" fmla="*/ 780479 h 1123283"/>
                  <a:gd name="connsiteX56" fmla="*/ 15171 w 1152648"/>
                  <a:gd name="connsiteY56" fmla="*/ 780479 h 1123283"/>
                  <a:gd name="connsiteX57" fmla="*/ 422937 w 1152648"/>
                  <a:gd name="connsiteY57" fmla="*/ 780479 h 1123283"/>
                  <a:gd name="connsiteX58" fmla="*/ 436748 w 1152648"/>
                  <a:gd name="connsiteY58" fmla="*/ 794290 h 1123283"/>
                  <a:gd name="connsiteX59" fmla="*/ 422937 w 1152648"/>
                  <a:gd name="connsiteY59" fmla="*/ 808101 h 1123283"/>
                  <a:gd name="connsiteX60" fmla="*/ 15171 w 1152648"/>
                  <a:gd name="connsiteY60" fmla="*/ 808101 h 1123283"/>
                  <a:gd name="connsiteX61" fmla="*/ 1360 w 1152648"/>
                  <a:gd name="connsiteY61" fmla="*/ 794290 h 1123283"/>
                  <a:gd name="connsiteX62" fmla="*/ 15171 w 1152648"/>
                  <a:gd name="connsiteY62" fmla="*/ 780479 h 1123283"/>
                  <a:gd name="connsiteX63" fmla="*/ 15171 w 1152648"/>
                  <a:gd name="connsiteY63" fmla="*/ 698754 h 1123283"/>
                  <a:gd name="connsiteX64" fmla="*/ 626105 w 1152648"/>
                  <a:gd name="connsiteY64" fmla="*/ 698754 h 1123283"/>
                  <a:gd name="connsiteX65" fmla="*/ 639916 w 1152648"/>
                  <a:gd name="connsiteY65" fmla="*/ 712565 h 1123283"/>
                  <a:gd name="connsiteX66" fmla="*/ 626105 w 1152648"/>
                  <a:gd name="connsiteY66" fmla="*/ 726377 h 1123283"/>
                  <a:gd name="connsiteX67" fmla="*/ 15171 w 1152648"/>
                  <a:gd name="connsiteY67" fmla="*/ 726377 h 1123283"/>
                  <a:gd name="connsiteX68" fmla="*/ 1360 w 1152648"/>
                  <a:gd name="connsiteY68" fmla="*/ 712565 h 1123283"/>
                  <a:gd name="connsiteX69" fmla="*/ 15171 w 1152648"/>
                  <a:gd name="connsiteY69" fmla="*/ 698754 h 1123283"/>
                  <a:gd name="connsiteX70" fmla="*/ 491802 w 1152648"/>
                  <a:gd name="connsiteY70" fmla="*/ 619982 h 1123283"/>
                  <a:gd name="connsiteX71" fmla="*/ 935572 w 1152648"/>
                  <a:gd name="connsiteY71" fmla="*/ 619982 h 1123283"/>
                  <a:gd name="connsiteX72" fmla="*/ 949383 w 1152648"/>
                  <a:gd name="connsiteY72" fmla="*/ 633793 h 1123283"/>
                  <a:gd name="connsiteX73" fmla="*/ 935572 w 1152648"/>
                  <a:gd name="connsiteY73" fmla="*/ 647605 h 1123283"/>
                  <a:gd name="connsiteX74" fmla="*/ 491802 w 1152648"/>
                  <a:gd name="connsiteY74" fmla="*/ 647605 h 1123283"/>
                  <a:gd name="connsiteX75" fmla="*/ 477991 w 1152648"/>
                  <a:gd name="connsiteY75" fmla="*/ 633793 h 1123283"/>
                  <a:gd name="connsiteX76" fmla="*/ 491802 w 1152648"/>
                  <a:gd name="connsiteY76" fmla="*/ 619982 h 1123283"/>
                  <a:gd name="connsiteX77" fmla="*/ 15171 w 1152648"/>
                  <a:gd name="connsiteY77" fmla="*/ 619982 h 1123283"/>
                  <a:gd name="connsiteX78" fmla="*/ 422937 w 1152648"/>
                  <a:gd name="connsiteY78" fmla="*/ 619982 h 1123283"/>
                  <a:gd name="connsiteX79" fmla="*/ 436748 w 1152648"/>
                  <a:gd name="connsiteY79" fmla="*/ 633793 h 1123283"/>
                  <a:gd name="connsiteX80" fmla="*/ 422937 w 1152648"/>
                  <a:gd name="connsiteY80" fmla="*/ 647605 h 1123283"/>
                  <a:gd name="connsiteX81" fmla="*/ 15171 w 1152648"/>
                  <a:gd name="connsiteY81" fmla="*/ 647605 h 1123283"/>
                  <a:gd name="connsiteX82" fmla="*/ 1360 w 1152648"/>
                  <a:gd name="connsiteY82" fmla="*/ 633793 h 1123283"/>
                  <a:gd name="connsiteX83" fmla="*/ 15171 w 1152648"/>
                  <a:gd name="connsiteY83" fmla="*/ 619982 h 1123283"/>
                  <a:gd name="connsiteX84" fmla="*/ 491802 w 1152648"/>
                  <a:gd name="connsiteY84" fmla="*/ 541115 h 1123283"/>
                  <a:gd name="connsiteX85" fmla="*/ 935572 w 1152648"/>
                  <a:gd name="connsiteY85" fmla="*/ 541115 h 1123283"/>
                  <a:gd name="connsiteX86" fmla="*/ 949383 w 1152648"/>
                  <a:gd name="connsiteY86" fmla="*/ 554926 h 1123283"/>
                  <a:gd name="connsiteX87" fmla="*/ 935572 w 1152648"/>
                  <a:gd name="connsiteY87" fmla="*/ 568738 h 1123283"/>
                  <a:gd name="connsiteX88" fmla="*/ 491802 w 1152648"/>
                  <a:gd name="connsiteY88" fmla="*/ 568738 h 1123283"/>
                  <a:gd name="connsiteX89" fmla="*/ 477991 w 1152648"/>
                  <a:gd name="connsiteY89" fmla="*/ 554926 h 1123283"/>
                  <a:gd name="connsiteX90" fmla="*/ 491802 w 1152648"/>
                  <a:gd name="connsiteY90" fmla="*/ 541115 h 1123283"/>
                  <a:gd name="connsiteX91" fmla="*/ 15171 w 1152648"/>
                  <a:gd name="connsiteY91" fmla="*/ 541115 h 1123283"/>
                  <a:gd name="connsiteX92" fmla="*/ 422937 w 1152648"/>
                  <a:gd name="connsiteY92" fmla="*/ 541115 h 1123283"/>
                  <a:gd name="connsiteX93" fmla="*/ 436748 w 1152648"/>
                  <a:gd name="connsiteY93" fmla="*/ 554926 h 1123283"/>
                  <a:gd name="connsiteX94" fmla="*/ 422937 w 1152648"/>
                  <a:gd name="connsiteY94" fmla="*/ 568738 h 1123283"/>
                  <a:gd name="connsiteX95" fmla="*/ 15171 w 1152648"/>
                  <a:gd name="connsiteY95" fmla="*/ 568738 h 1123283"/>
                  <a:gd name="connsiteX96" fmla="*/ 1360 w 1152648"/>
                  <a:gd name="connsiteY96" fmla="*/ 554926 h 1123283"/>
                  <a:gd name="connsiteX97" fmla="*/ 15171 w 1152648"/>
                  <a:gd name="connsiteY97" fmla="*/ 541115 h 1123283"/>
                  <a:gd name="connsiteX98" fmla="*/ 491802 w 1152648"/>
                  <a:gd name="connsiteY98" fmla="*/ 462344 h 1123283"/>
                  <a:gd name="connsiteX99" fmla="*/ 935572 w 1152648"/>
                  <a:gd name="connsiteY99" fmla="*/ 462344 h 1123283"/>
                  <a:gd name="connsiteX100" fmla="*/ 949383 w 1152648"/>
                  <a:gd name="connsiteY100" fmla="*/ 476155 h 1123283"/>
                  <a:gd name="connsiteX101" fmla="*/ 935572 w 1152648"/>
                  <a:gd name="connsiteY101" fmla="*/ 489967 h 1123283"/>
                  <a:gd name="connsiteX102" fmla="*/ 491802 w 1152648"/>
                  <a:gd name="connsiteY102" fmla="*/ 489967 h 1123283"/>
                  <a:gd name="connsiteX103" fmla="*/ 477991 w 1152648"/>
                  <a:gd name="connsiteY103" fmla="*/ 476155 h 1123283"/>
                  <a:gd name="connsiteX104" fmla="*/ 491802 w 1152648"/>
                  <a:gd name="connsiteY104" fmla="*/ 462344 h 1123283"/>
                  <a:gd name="connsiteX105" fmla="*/ 15171 w 1152648"/>
                  <a:gd name="connsiteY105" fmla="*/ 462344 h 1123283"/>
                  <a:gd name="connsiteX106" fmla="*/ 422937 w 1152648"/>
                  <a:gd name="connsiteY106" fmla="*/ 462344 h 1123283"/>
                  <a:gd name="connsiteX107" fmla="*/ 436748 w 1152648"/>
                  <a:gd name="connsiteY107" fmla="*/ 476155 h 1123283"/>
                  <a:gd name="connsiteX108" fmla="*/ 422937 w 1152648"/>
                  <a:gd name="connsiteY108" fmla="*/ 489967 h 1123283"/>
                  <a:gd name="connsiteX109" fmla="*/ 15171 w 1152648"/>
                  <a:gd name="connsiteY109" fmla="*/ 489967 h 1123283"/>
                  <a:gd name="connsiteX110" fmla="*/ 1360 w 1152648"/>
                  <a:gd name="connsiteY110" fmla="*/ 476155 h 1123283"/>
                  <a:gd name="connsiteX111" fmla="*/ 15171 w 1152648"/>
                  <a:gd name="connsiteY111" fmla="*/ 462344 h 1123283"/>
                  <a:gd name="connsiteX112" fmla="*/ 491802 w 1152648"/>
                  <a:gd name="connsiteY112" fmla="*/ 383477 h 1123283"/>
                  <a:gd name="connsiteX113" fmla="*/ 935572 w 1152648"/>
                  <a:gd name="connsiteY113" fmla="*/ 383477 h 1123283"/>
                  <a:gd name="connsiteX114" fmla="*/ 949383 w 1152648"/>
                  <a:gd name="connsiteY114" fmla="*/ 397288 h 1123283"/>
                  <a:gd name="connsiteX115" fmla="*/ 935572 w 1152648"/>
                  <a:gd name="connsiteY115" fmla="*/ 411100 h 1123283"/>
                  <a:gd name="connsiteX116" fmla="*/ 491802 w 1152648"/>
                  <a:gd name="connsiteY116" fmla="*/ 411100 h 1123283"/>
                  <a:gd name="connsiteX117" fmla="*/ 477991 w 1152648"/>
                  <a:gd name="connsiteY117" fmla="*/ 397288 h 1123283"/>
                  <a:gd name="connsiteX118" fmla="*/ 491802 w 1152648"/>
                  <a:gd name="connsiteY118" fmla="*/ 383477 h 1123283"/>
                  <a:gd name="connsiteX119" fmla="*/ 15171 w 1152648"/>
                  <a:gd name="connsiteY119" fmla="*/ 383477 h 1123283"/>
                  <a:gd name="connsiteX120" fmla="*/ 422937 w 1152648"/>
                  <a:gd name="connsiteY120" fmla="*/ 383477 h 1123283"/>
                  <a:gd name="connsiteX121" fmla="*/ 436748 w 1152648"/>
                  <a:gd name="connsiteY121" fmla="*/ 397288 h 1123283"/>
                  <a:gd name="connsiteX122" fmla="*/ 422937 w 1152648"/>
                  <a:gd name="connsiteY122" fmla="*/ 411100 h 1123283"/>
                  <a:gd name="connsiteX123" fmla="*/ 15171 w 1152648"/>
                  <a:gd name="connsiteY123" fmla="*/ 411100 h 1123283"/>
                  <a:gd name="connsiteX124" fmla="*/ 1360 w 1152648"/>
                  <a:gd name="connsiteY124" fmla="*/ 397288 h 1123283"/>
                  <a:gd name="connsiteX125" fmla="*/ 15171 w 1152648"/>
                  <a:gd name="connsiteY125" fmla="*/ 383477 h 1123283"/>
                  <a:gd name="connsiteX126" fmla="*/ 491802 w 1152648"/>
                  <a:gd name="connsiteY126" fmla="*/ 304705 h 1123283"/>
                  <a:gd name="connsiteX127" fmla="*/ 935572 w 1152648"/>
                  <a:gd name="connsiteY127" fmla="*/ 304705 h 1123283"/>
                  <a:gd name="connsiteX128" fmla="*/ 949383 w 1152648"/>
                  <a:gd name="connsiteY128" fmla="*/ 318516 h 1123283"/>
                  <a:gd name="connsiteX129" fmla="*/ 935572 w 1152648"/>
                  <a:gd name="connsiteY129" fmla="*/ 332327 h 1123283"/>
                  <a:gd name="connsiteX130" fmla="*/ 491802 w 1152648"/>
                  <a:gd name="connsiteY130" fmla="*/ 332327 h 1123283"/>
                  <a:gd name="connsiteX131" fmla="*/ 477991 w 1152648"/>
                  <a:gd name="connsiteY131" fmla="*/ 318516 h 1123283"/>
                  <a:gd name="connsiteX132" fmla="*/ 491802 w 1152648"/>
                  <a:gd name="connsiteY132" fmla="*/ 304705 h 1123283"/>
                  <a:gd name="connsiteX133" fmla="*/ 218959 w 1152648"/>
                  <a:gd name="connsiteY133" fmla="*/ 294632 h 1123283"/>
                  <a:gd name="connsiteX134" fmla="*/ 410554 w 1152648"/>
                  <a:gd name="connsiteY134" fmla="*/ 303657 h 1123283"/>
                  <a:gd name="connsiteX135" fmla="*/ 437224 w 1152648"/>
                  <a:gd name="connsiteY135" fmla="*/ 315564 h 1123283"/>
                  <a:gd name="connsiteX136" fmla="*/ 409030 w 1152648"/>
                  <a:gd name="connsiteY136" fmla="*/ 333090 h 1123283"/>
                  <a:gd name="connsiteX137" fmla="*/ 218816 w 1152648"/>
                  <a:gd name="connsiteY137" fmla="*/ 333280 h 1123283"/>
                  <a:gd name="connsiteX138" fmla="*/ 28506 w 1152648"/>
                  <a:gd name="connsiteY138" fmla="*/ 333185 h 1123283"/>
                  <a:gd name="connsiteX139" fmla="*/ 27 w 1152648"/>
                  <a:gd name="connsiteY139" fmla="*/ 314897 h 1123283"/>
                  <a:gd name="connsiteX140" fmla="*/ 27078 w 1152648"/>
                  <a:gd name="connsiteY140" fmla="*/ 295466 h 1123283"/>
                  <a:gd name="connsiteX141" fmla="*/ 218959 w 1152648"/>
                  <a:gd name="connsiteY141" fmla="*/ 294632 h 1123283"/>
                  <a:gd name="connsiteX142" fmla="*/ 14981 w 1152648"/>
                  <a:gd name="connsiteY142" fmla="*/ 115253 h 1123283"/>
                  <a:gd name="connsiteX143" fmla="*/ 1138836 w 1152648"/>
                  <a:gd name="connsiteY143" fmla="*/ 115253 h 1123283"/>
                  <a:gd name="connsiteX144" fmla="*/ 1152647 w 1152648"/>
                  <a:gd name="connsiteY144" fmla="*/ 129064 h 1123283"/>
                  <a:gd name="connsiteX145" fmla="*/ 1138836 w 1152648"/>
                  <a:gd name="connsiteY145" fmla="*/ 142876 h 1123283"/>
                  <a:gd name="connsiteX146" fmla="*/ 14981 w 1152648"/>
                  <a:gd name="connsiteY146" fmla="*/ 142876 h 1123283"/>
                  <a:gd name="connsiteX147" fmla="*/ 1170 w 1152648"/>
                  <a:gd name="connsiteY147" fmla="*/ 129064 h 1123283"/>
                  <a:gd name="connsiteX148" fmla="*/ 14981 w 1152648"/>
                  <a:gd name="connsiteY148" fmla="*/ 115253 h 1123283"/>
                  <a:gd name="connsiteX149" fmla="*/ 260154 w 1152648"/>
                  <a:gd name="connsiteY149" fmla="*/ 0 h 1123283"/>
                  <a:gd name="connsiteX150" fmla="*/ 916808 w 1152648"/>
                  <a:gd name="connsiteY150" fmla="*/ 0 h 1123283"/>
                  <a:gd name="connsiteX151" fmla="*/ 954908 w 1152648"/>
                  <a:gd name="connsiteY151" fmla="*/ 38100 h 1123283"/>
                  <a:gd name="connsiteX152" fmla="*/ 916808 w 1152648"/>
                  <a:gd name="connsiteY152" fmla="*/ 76200 h 1123283"/>
                  <a:gd name="connsiteX153" fmla="*/ 260154 w 1152648"/>
                  <a:gd name="connsiteY153" fmla="*/ 76200 h 1123283"/>
                  <a:gd name="connsiteX154" fmla="*/ 222054 w 1152648"/>
                  <a:gd name="connsiteY154" fmla="*/ 38100 h 1123283"/>
                  <a:gd name="connsiteX155" fmla="*/ 260154 w 1152648"/>
                  <a:gd name="connsiteY155" fmla="*/ 0 h 1123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</a:cxnLst>
                <a:rect l="l" t="t" r="r" b="b"/>
                <a:pathLst>
                  <a:path w="1152648" h="1123283">
                    <a:moveTo>
                      <a:pt x="491802" y="1095661"/>
                    </a:moveTo>
                    <a:lnTo>
                      <a:pt x="935572" y="1095661"/>
                    </a:lnTo>
                    <a:cubicBezTo>
                      <a:pt x="943192" y="1095661"/>
                      <a:pt x="949383" y="1101852"/>
                      <a:pt x="949383" y="1109472"/>
                    </a:cubicBezTo>
                    <a:cubicBezTo>
                      <a:pt x="949383" y="1117092"/>
                      <a:pt x="943192" y="1123283"/>
                      <a:pt x="935572" y="1123283"/>
                    </a:cubicBezTo>
                    <a:lnTo>
                      <a:pt x="491802" y="1123283"/>
                    </a:lnTo>
                    <a:cubicBezTo>
                      <a:pt x="484182" y="1123283"/>
                      <a:pt x="477991" y="1117092"/>
                      <a:pt x="477991" y="1109472"/>
                    </a:cubicBezTo>
                    <a:cubicBezTo>
                      <a:pt x="477991" y="1101852"/>
                      <a:pt x="484182" y="1095661"/>
                      <a:pt x="491802" y="1095661"/>
                    </a:cubicBezTo>
                    <a:close/>
                    <a:moveTo>
                      <a:pt x="15171" y="1095661"/>
                    </a:moveTo>
                    <a:lnTo>
                      <a:pt x="422937" y="1095661"/>
                    </a:lnTo>
                    <a:cubicBezTo>
                      <a:pt x="430556" y="1095661"/>
                      <a:pt x="436748" y="1101852"/>
                      <a:pt x="436748" y="1109472"/>
                    </a:cubicBezTo>
                    <a:cubicBezTo>
                      <a:pt x="436748" y="1117092"/>
                      <a:pt x="430556" y="1123283"/>
                      <a:pt x="422937" y="1123283"/>
                    </a:cubicBezTo>
                    <a:lnTo>
                      <a:pt x="15171" y="1123283"/>
                    </a:lnTo>
                    <a:cubicBezTo>
                      <a:pt x="7551" y="1123283"/>
                      <a:pt x="1360" y="1117092"/>
                      <a:pt x="1360" y="1109472"/>
                    </a:cubicBezTo>
                    <a:cubicBezTo>
                      <a:pt x="1360" y="1101852"/>
                      <a:pt x="7551" y="1095661"/>
                      <a:pt x="15171" y="1095661"/>
                    </a:cubicBezTo>
                    <a:close/>
                    <a:moveTo>
                      <a:pt x="491802" y="1016889"/>
                    </a:moveTo>
                    <a:lnTo>
                      <a:pt x="935572" y="1016889"/>
                    </a:lnTo>
                    <a:cubicBezTo>
                      <a:pt x="943192" y="1016889"/>
                      <a:pt x="949383" y="1023080"/>
                      <a:pt x="949383" y="1030700"/>
                    </a:cubicBezTo>
                    <a:cubicBezTo>
                      <a:pt x="949383" y="1038320"/>
                      <a:pt x="943192" y="1044512"/>
                      <a:pt x="935572" y="1044512"/>
                    </a:cubicBezTo>
                    <a:lnTo>
                      <a:pt x="491802" y="1044512"/>
                    </a:lnTo>
                    <a:cubicBezTo>
                      <a:pt x="484182" y="1044512"/>
                      <a:pt x="477991" y="1038320"/>
                      <a:pt x="477991" y="1030700"/>
                    </a:cubicBezTo>
                    <a:cubicBezTo>
                      <a:pt x="477991" y="1023080"/>
                      <a:pt x="484182" y="1016889"/>
                      <a:pt x="491802" y="1016889"/>
                    </a:cubicBezTo>
                    <a:close/>
                    <a:moveTo>
                      <a:pt x="15171" y="1016889"/>
                    </a:moveTo>
                    <a:lnTo>
                      <a:pt x="422937" y="1016889"/>
                    </a:lnTo>
                    <a:cubicBezTo>
                      <a:pt x="430556" y="1016889"/>
                      <a:pt x="436748" y="1023080"/>
                      <a:pt x="436748" y="1030700"/>
                    </a:cubicBezTo>
                    <a:cubicBezTo>
                      <a:pt x="436748" y="1038320"/>
                      <a:pt x="430556" y="1044512"/>
                      <a:pt x="422937" y="1044512"/>
                    </a:cubicBezTo>
                    <a:lnTo>
                      <a:pt x="15171" y="1044512"/>
                    </a:lnTo>
                    <a:cubicBezTo>
                      <a:pt x="7551" y="1044512"/>
                      <a:pt x="1360" y="1038320"/>
                      <a:pt x="1360" y="1030700"/>
                    </a:cubicBezTo>
                    <a:cubicBezTo>
                      <a:pt x="1360" y="1023080"/>
                      <a:pt x="7551" y="1016889"/>
                      <a:pt x="15171" y="1016889"/>
                    </a:cubicBezTo>
                    <a:close/>
                    <a:moveTo>
                      <a:pt x="491802" y="938022"/>
                    </a:moveTo>
                    <a:lnTo>
                      <a:pt x="935572" y="938022"/>
                    </a:lnTo>
                    <a:cubicBezTo>
                      <a:pt x="943192" y="938022"/>
                      <a:pt x="949383" y="944213"/>
                      <a:pt x="949383" y="951833"/>
                    </a:cubicBezTo>
                    <a:cubicBezTo>
                      <a:pt x="949383" y="959453"/>
                      <a:pt x="943192" y="965644"/>
                      <a:pt x="935572" y="965644"/>
                    </a:cubicBezTo>
                    <a:lnTo>
                      <a:pt x="491802" y="965644"/>
                    </a:lnTo>
                    <a:cubicBezTo>
                      <a:pt x="484182" y="965644"/>
                      <a:pt x="477991" y="959453"/>
                      <a:pt x="477991" y="951833"/>
                    </a:cubicBezTo>
                    <a:cubicBezTo>
                      <a:pt x="477991" y="944213"/>
                      <a:pt x="484182" y="938022"/>
                      <a:pt x="491802" y="938022"/>
                    </a:cubicBezTo>
                    <a:close/>
                    <a:moveTo>
                      <a:pt x="491802" y="859250"/>
                    </a:moveTo>
                    <a:lnTo>
                      <a:pt x="935572" y="859250"/>
                    </a:lnTo>
                    <a:cubicBezTo>
                      <a:pt x="943192" y="859250"/>
                      <a:pt x="949383" y="865441"/>
                      <a:pt x="949383" y="873061"/>
                    </a:cubicBezTo>
                    <a:cubicBezTo>
                      <a:pt x="949383" y="880681"/>
                      <a:pt x="943192" y="886873"/>
                      <a:pt x="935572" y="886873"/>
                    </a:cubicBezTo>
                    <a:lnTo>
                      <a:pt x="491802" y="886873"/>
                    </a:lnTo>
                    <a:cubicBezTo>
                      <a:pt x="484182" y="886873"/>
                      <a:pt x="477991" y="880681"/>
                      <a:pt x="477991" y="873061"/>
                    </a:cubicBezTo>
                    <a:cubicBezTo>
                      <a:pt x="477991" y="865441"/>
                      <a:pt x="484182" y="859250"/>
                      <a:pt x="491802" y="859250"/>
                    </a:cubicBezTo>
                    <a:close/>
                    <a:moveTo>
                      <a:pt x="15171" y="859250"/>
                    </a:moveTo>
                    <a:lnTo>
                      <a:pt x="422937" y="859250"/>
                    </a:lnTo>
                    <a:cubicBezTo>
                      <a:pt x="430556" y="859250"/>
                      <a:pt x="436748" y="865441"/>
                      <a:pt x="436748" y="873061"/>
                    </a:cubicBezTo>
                    <a:cubicBezTo>
                      <a:pt x="436748" y="880681"/>
                      <a:pt x="430556" y="886873"/>
                      <a:pt x="422937" y="886873"/>
                    </a:cubicBezTo>
                    <a:lnTo>
                      <a:pt x="15171" y="886873"/>
                    </a:lnTo>
                    <a:cubicBezTo>
                      <a:pt x="7551" y="886873"/>
                      <a:pt x="1360" y="880681"/>
                      <a:pt x="1360" y="873061"/>
                    </a:cubicBezTo>
                    <a:cubicBezTo>
                      <a:pt x="1360" y="865441"/>
                      <a:pt x="7551" y="859250"/>
                      <a:pt x="15171" y="859250"/>
                    </a:cubicBezTo>
                    <a:close/>
                    <a:moveTo>
                      <a:pt x="491802" y="780479"/>
                    </a:moveTo>
                    <a:lnTo>
                      <a:pt x="935572" y="780479"/>
                    </a:lnTo>
                    <a:cubicBezTo>
                      <a:pt x="943192" y="780479"/>
                      <a:pt x="949383" y="786670"/>
                      <a:pt x="949383" y="794290"/>
                    </a:cubicBezTo>
                    <a:cubicBezTo>
                      <a:pt x="949383" y="801815"/>
                      <a:pt x="943192" y="808101"/>
                      <a:pt x="935572" y="808101"/>
                    </a:cubicBezTo>
                    <a:lnTo>
                      <a:pt x="491802" y="808101"/>
                    </a:lnTo>
                    <a:cubicBezTo>
                      <a:pt x="484182" y="808101"/>
                      <a:pt x="477991" y="801910"/>
                      <a:pt x="477991" y="794290"/>
                    </a:cubicBezTo>
                    <a:cubicBezTo>
                      <a:pt x="477991" y="786670"/>
                      <a:pt x="484182" y="780479"/>
                      <a:pt x="491802" y="780479"/>
                    </a:cubicBezTo>
                    <a:close/>
                    <a:moveTo>
                      <a:pt x="15171" y="780479"/>
                    </a:moveTo>
                    <a:lnTo>
                      <a:pt x="422937" y="780479"/>
                    </a:lnTo>
                    <a:cubicBezTo>
                      <a:pt x="430556" y="780479"/>
                      <a:pt x="436748" y="786670"/>
                      <a:pt x="436748" y="794290"/>
                    </a:cubicBezTo>
                    <a:cubicBezTo>
                      <a:pt x="436748" y="801815"/>
                      <a:pt x="430556" y="808101"/>
                      <a:pt x="422937" y="808101"/>
                    </a:cubicBezTo>
                    <a:lnTo>
                      <a:pt x="15171" y="808101"/>
                    </a:lnTo>
                    <a:cubicBezTo>
                      <a:pt x="7551" y="808101"/>
                      <a:pt x="1360" y="801910"/>
                      <a:pt x="1360" y="794290"/>
                    </a:cubicBezTo>
                    <a:cubicBezTo>
                      <a:pt x="1360" y="786670"/>
                      <a:pt x="7551" y="780479"/>
                      <a:pt x="15171" y="780479"/>
                    </a:cubicBezTo>
                    <a:close/>
                    <a:moveTo>
                      <a:pt x="15171" y="698754"/>
                    </a:moveTo>
                    <a:lnTo>
                      <a:pt x="626105" y="698754"/>
                    </a:lnTo>
                    <a:cubicBezTo>
                      <a:pt x="633725" y="698754"/>
                      <a:pt x="639916" y="704945"/>
                      <a:pt x="639916" y="712565"/>
                    </a:cubicBezTo>
                    <a:cubicBezTo>
                      <a:pt x="640011" y="720185"/>
                      <a:pt x="633725" y="726377"/>
                      <a:pt x="626105" y="726377"/>
                    </a:cubicBezTo>
                    <a:lnTo>
                      <a:pt x="15171" y="726377"/>
                    </a:lnTo>
                    <a:cubicBezTo>
                      <a:pt x="7551" y="726377"/>
                      <a:pt x="1360" y="720185"/>
                      <a:pt x="1360" y="712565"/>
                    </a:cubicBezTo>
                    <a:cubicBezTo>
                      <a:pt x="1360" y="704945"/>
                      <a:pt x="7551" y="698754"/>
                      <a:pt x="15171" y="698754"/>
                    </a:cubicBezTo>
                    <a:close/>
                    <a:moveTo>
                      <a:pt x="491802" y="619982"/>
                    </a:moveTo>
                    <a:lnTo>
                      <a:pt x="935572" y="619982"/>
                    </a:lnTo>
                    <a:cubicBezTo>
                      <a:pt x="943192" y="619982"/>
                      <a:pt x="949383" y="626173"/>
                      <a:pt x="949383" y="633793"/>
                    </a:cubicBezTo>
                    <a:cubicBezTo>
                      <a:pt x="949383" y="641318"/>
                      <a:pt x="943192" y="647605"/>
                      <a:pt x="935572" y="647605"/>
                    </a:cubicBezTo>
                    <a:lnTo>
                      <a:pt x="491802" y="647605"/>
                    </a:lnTo>
                    <a:cubicBezTo>
                      <a:pt x="484182" y="647605"/>
                      <a:pt x="477991" y="641413"/>
                      <a:pt x="477991" y="633793"/>
                    </a:cubicBezTo>
                    <a:cubicBezTo>
                      <a:pt x="477991" y="626173"/>
                      <a:pt x="484182" y="619982"/>
                      <a:pt x="491802" y="619982"/>
                    </a:cubicBezTo>
                    <a:close/>
                    <a:moveTo>
                      <a:pt x="15171" y="619982"/>
                    </a:moveTo>
                    <a:lnTo>
                      <a:pt x="422937" y="619982"/>
                    </a:lnTo>
                    <a:cubicBezTo>
                      <a:pt x="430556" y="619982"/>
                      <a:pt x="436748" y="626173"/>
                      <a:pt x="436748" y="633793"/>
                    </a:cubicBezTo>
                    <a:cubicBezTo>
                      <a:pt x="436748" y="641318"/>
                      <a:pt x="430556" y="647605"/>
                      <a:pt x="422937" y="647605"/>
                    </a:cubicBezTo>
                    <a:lnTo>
                      <a:pt x="15171" y="647605"/>
                    </a:lnTo>
                    <a:cubicBezTo>
                      <a:pt x="7551" y="647605"/>
                      <a:pt x="1360" y="641413"/>
                      <a:pt x="1360" y="633793"/>
                    </a:cubicBezTo>
                    <a:cubicBezTo>
                      <a:pt x="1360" y="626173"/>
                      <a:pt x="7551" y="619982"/>
                      <a:pt x="15171" y="619982"/>
                    </a:cubicBezTo>
                    <a:close/>
                    <a:moveTo>
                      <a:pt x="491802" y="541115"/>
                    </a:moveTo>
                    <a:lnTo>
                      <a:pt x="935572" y="541115"/>
                    </a:lnTo>
                    <a:cubicBezTo>
                      <a:pt x="943192" y="541115"/>
                      <a:pt x="949383" y="547306"/>
                      <a:pt x="949383" y="554926"/>
                    </a:cubicBezTo>
                    <a:cubicBezTo>
                      <a:pt x="949383" y="562546"/>
                      <a:pt x="943192" y="568738"/>
                      <a:pt x="935572" y="568738"/>
                    </a:cubicBezTo>
                    <a:lnTo>
                      <a:pt x="491802" y="568738"/>
                    </a:lnTo>
                    <a:cubicBezTo>
                      <a:pt x="484182" y="568738"/>
                      <a:pt x="477991" y="562546"/>
                      <a:pt x="477991" y="554926"/>
                    </a:cubicBezTo>
                    <a:cubicBezTo>
                      <a:pt x="477991" y="547306"/>
                      <a:pt x="484182" y="541115"/>
                      <a:pt x="491802" y="541115"/>
                    </a:cubicBezTo>
                    <a:close/>
                    <a:moveTo>
                      <a:pt x="15171" y="541115"/>
                    </a:moveTo>
                    <a:lnTo>
                      <a:pt x="422937" y="541115"/>
                    </a:lnTo>
                    <a:cubicBezTo>
                      <a:pt x="430556" y="541115"/>
                      <a:pt x="436748" y="547306"/>
                      <a:pt x="436748" y="554926"/>
                    </a:cubicBezTo>
                    <a:cubicBezTo>
                      <a:pt x="436748" y="562546"/>
                      <a:pt x="430556" y="568738"/>
                      <a:pt x="422937" y="568738"/>
                    </a:cubicBezTo>
                    <a:lnTo>
                      <a:pt x="15171" y="568738"/>
                    </a:lnTo>
                    <a:cubicBezTo>
                      <a:pt x="7551" y="568738"/>
                      <a:pt x="1360" y="562546"/>
                      <a:pt x="1360" y="554926"/>
                    </a:cubicBezTo>
                    <a:cubicBezTo>
                      <a:pt x="1360" y="547306"/>
                      <a:pt x="7551" y="541115"/>
                      <a:pt x="15171" y="541115"/>
                    </a:cubicBezTo>
                    <a:close/>
                    <a:moveTo>
                      <a:pt x="491802" y="462344"/>
                    </a:moveTo>
                    <a:lnTo>
                      <a:pt x="935572" y="462344"/>
                    </a:lnTo>
                    <a:cubicBezTo>
                      <a:pt x="943192" y="462344"/>
                      <a:pt x="949383" y="468535"/>
                      <a:pt x="949383" y="476155"/>
                    </a:cubicBezTo>
                    <a:cubicBezTo>
                      <a:pt x="949383" y="483775"/>
                      <a:pt x="943192" y="489967"/>
                      <a:pt x="935572" y="489967"/>
                    </a:cubicBezTo>
                    <a:lnTo>
                      <a:pt x="491802" y="489967"/>
                    </a:lnTo>
                    <a:cubicBezTo>
                      <a:pt x="484182" y="489967"/>
                      <a:pt x="477991" y="483775"/>
                      <a:pt x="477991" y="476155"/>
                    </a:cubicBezTo>
                    <a:cubicBezTo>
                      <a:pt x="477991" y="468535"/>
                      <a:pt x="484182" y="462344"/>
                      <a:pt x="491802" y="462344"/>
                    </a:cubicBezTo>
                    <a:close/>
                    <a:moveTo>
                      <a:pt x="15171" y="462344"/>
                    </a:moveTo>
                    <a:lnTo>
                      <a:pt x="422937" y="462344"/>
                    </a:lnTo>
                    <a:cubicBezTo>
                      <a:pt x="430556" y="462344"/>
                      <a:pt x="436748" y="468535"/>
                      <a:pt x="436748" y="476155"/>
                    </a:cubicBezTo>
                    <a:cubicBezTo>
                      <a:pt x="436748" y="483775"/>
                      <a:pt x="430556" y="489967"/>
                      <a:pt x="422937" y="489967"/>
                    </a:cubicBezTo>
                    <a:lnTo>
                      <a:pt x="15171" y="489967"/>
                    </a:lnTo>
                    <a:cubicBezTo>
                      <a:pt x="7551" y="489967"/>
                      <a:pt x="1360" y="483775"/>
                      <a:pt x="1360" y="476155"/>
                    </a:cubicBezTo>
                    <a:cubicBezTo>
                      <a:pt x="1360" y="468535"/>
                      <a:pt x="7551" y="462344"/>
                      <a:pt x="15171" y="462344"/>
                    </a:cubicBezTo>
                    <a:close/>
                    <a:moveTo>
                      <a:pt x="491802" y="383477"/>
                    </a:moveTo>
                    <a:lnTo>
                      <a:pt x="935572" y="383477"/>
                    </a:lnTo>
                    <a:cubicBezTo>
                      <a:pt x="943192" y="383477"/>
                      <a:pt x="949383" y="389668"/>
                      <a:pt x="949383" y="397288"/>
                    </a:cubicBezTo>
                    <a:cubicBezTo>
                      <a:pt x="949383" y="404908"/>
                      <a:pt x="943192" y="411100"/>
                      <a:pt x="935572" y="411100"/>
                    </a:cubicBezTo>
                    <a:lnTo>
                      <a:pt x="491802" y="411100"/>
                    </a:lnTo>
                    <a:cubicBezTo>
                      <a:pt x="484182" y="411100"/>
                      <a:pt x="477991" y="404908"/>
                      <a:pt x="477991" y="397288"/>
                    </a:cubicBezTo>
                    <a:cubicBezTo>
                      <a:pt x="477991" y="389668"/>
                      <a:pt x="484182" y="383477"/>
                      <a:pt x="491802" y="383477"/>
                    </a:cubicBezTo>
                    <a:close/>
                    <a:moveTo>
                      <a:pt x="15171" y="383477"/>
                    </a:moveTo>
                    <a:lnTo>
                      <a:pt x="422937" y="383477"/>
                    </a:lnTo>
                    <a:cubicBezTo>
                      <a:pt x="430556" y="383477"/>
                      <a:pt x="436748" y="389668"/>
                      <a:pt x="436748" y="397288"/>
                    </a:cubicBezTo>
                    <a:cubicBezTo>
                      <a:pt x="436748" y="404908"/>
                      <a:pt x="430556" y="411100"/>
                      <a:pt x="422937" y="411100"/>
                    </a:cubicBezTo>
                    <a:lnTo>
                      <a:pt x="15171" y="411100"/>
                    </a:lnTo>
                    <a:cubicBezTo>
                      <a:pt x="7551" y="411100"/>
                      <a:pt x="1360" y="404908"/>
                      <a:pt x="1360" y="397288"/>
                    </a:cubicBezTo>
                    <a:cubicBezTo>
                      <a:pt x="1360" y="389668"/>
                      <a:pt x="7551" y="383477"/>
                      <a:pt x="15171" y="383477"/>
                    </a:cubicBezTo>
                    <a:close/>
                    <a:moveTo>
                      <a:pt x="491802" y="304705"/>
                    </a:moveTo>
                    <a:lnTo>
                      <a:pt x="935572" y="304705"/>
                    </a:lnTo>
                    <a:cubicBezTo>
                      <a:pt x="943192" y="304705"/>
                      <a:pt x="949383" y="310896"/>
                      <a:pt x="949383" y="318516"/>
                    </a:cubicBezTo>
                    <a:cubicBezTo>
                      <a:pt x="949383" y="326136"/>
                      <a:pt x="943192" y="332327"/>
                      <a:pt x="935572" y="332327"/>
                    </a:cubicBezTo>
                    <a:lnTo>
                      <a:pt x="491802" y="332327"/>
                    </a:lnTo>
                    <a:cubicBezTo>
                      <a:pt x="484182" y="332327"/>
                      <a:pt x="477991" y="326136"/>
                      <a:pt x="477991" y="318516"/>
                    </a:cubicBezTo>
                    <a:cubicBezTo>
                      <a:pt x="477991" y="310896"/>
                      <a:pt x="484182" y="304705"/>
                      <a:pt x="491802" y="304705"/>
                    </a:cubicBezTo>
                    <a:close/>
                    <a:moveTo>
                      <a:pt x="218959" y="294632"/>
                    </a:moveTo>
                    <a:cubicBezTo>
                      <a:pt x="282895" y="294823"/>
                      <a:pt x="346784" y="296656"/>
                      <a:pt x="410554" y="303657"/>
                    </a:cubicBezTo>
                    <a:cubicBezTo>
                      <a:pt x="420460" y="304705"/>
                      <a:pt x="436653" y="299943"/>
                      <a:pt x="437224" y="315564"/>
                    </a:cubicBezTo>
                    <a:cubicBezTo>
                      <a:pt x="437796" y="332613"/>
                      <a:pt x="421508" y="332994"/>
                      <a:pt x="409030" y="333090"/>
                    </a:cubicBezTo>
                    <a:cubicBezTo>
                      <a:pt x="345689" y="333375"/>
                      <a:pt x="282252" y="333185"/>
                      <a:pt x="218816" y="333280"/>
                    </a:cubicBezTo>
                    <a:cubicBezTo>
                      <a:pt x="155379" y="333375"/>
                      <a:pt x="91943" y="333566"/>
                      <a:pt x="28506" y="333185"/>
                    </a:cubicBezTo>
                    <a:cubicBezTo>
                      <a:pt x="15648" y="333090"/>
                      <a:pt x="789" y="331375"/>
                      <a:pt x="27" y="314897"/>
                    </a:cubicBezTo>
                    <a:cubicBezTo>
                      <a:pt x="-735" y="297942"/>
                      <a:pt x="14409" y="295370"/>
                      <a:pt x="27078" y="295466"/>
                    </a:cubicBezTo>
                    <a:cubicBezTo>
                      <a:pt x="91038" y="295894"/>
                      <a:pt x="155022" y="294442"/>
                      <a:pt x="218959" y="294632"/>
                    </a:cubicBezTo>
                    <a:close/>
                    <a:moveTo>
                      <a:pt x="14981" y="115253"/>
                    </a:moveTo>
                    <a:lnTo>
                      <a:pt x="1138836" y="115253"/>
                    </a:lnTo>
                    <a:cubicBezTo>
                      <a:pt x="1146456" y="115253"/>
                      <a:pt x="1152647" y="121444"/>
                      <a:pt x="1152647" y="129064"/>
                    </a:cubicBezTo>
                    <a:cubicBezTo>
                      <a:pt x="1152743" y="136684"/>
                      <a:pt x="1146456" y="142876"/>
                      <a:pt x="1138836" y="142876"/>
                    </a:cubicBezTo>
                    <a:lnTo>
                      <a:pt x="14981" y="142876"/>
                    </a:lnTo>
                    <a:cubicBezTo>
                      <a:pt x="7361" y="142876"/>
                      <a:pt x="1170" y="136684"/>
                      <a:pt x="1170" y="129064"/>
                    </a:cubicBezTo>
                    <a:cubicBezTo>
                      <a:pt x="1170" y="121444"/>
                      <a:pt x="7361" y="115253"/>
                      <a:pt x="14981" y="115253"/>
                    </a:cubicBezTo>
                    <a:close/>
                    <a:moveTo>
                      <a:pt x="260154" y="0"/>
                    </a:moveTo>
                    <a:lnTo>
                      <a:pt x="916808" y="0"/>
                    </a:lnTo>
                    <a:cubicBezTo>
                      <a:pt x="937858" y="0"/>
                      <a:pt x="954908" y="17050"/>
                      <a:pt x="954908" y="38100"/>
                    </a:cubicBezTo>
                    <a:cubicBezTo>
                      <a:pt x="954908" y="59150"/>
                      <a:pt x="937858" y="76200"/>
                      <a:pt x="916808" y="76200"/>
                    </a:cubicBezTo>
                    <a:lnTo>
                      <a:pt x="260154" y="76200"/>
                    </a:lnTo>
                    <a:cubicBezTo>
                      <a:pt x="239104" y="76200"/>
                      <a:pt x="222054" y="59150"/>
                      <a:pt x="222054" y="38100"/>
                    </a:cubicBezTo>
                    <a:cubicBezTo>
                      <a:pt x="222054" y="17050"/>
                      <a:pt x="239104" y="0"/>
                      <a:pt x="260154" y="0"/>
                    </a:cubicBezTo>
                    <a:close/>
                  </a:path>
                </a:pathLst>
              </a:custGeom>
              <a:solidFill>
                <a:srgbClr val="CDCD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400" y="831425"/>
            <a:ext cx="7363853" cy="493937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-368506" y="344249"/>
            <a:ext cx="48340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4800" dirty="0" smtClean="0">
                <a:solidFill>
                  <a:srgbClr val="FFC000"/>
                </a:solidFill>
                <a:latin typeface="Algerian" panose="04020705040A02060702" pitchFamily="82" charset="0"/>
                <a:cs typeface="Arial" pitchFamily="34" charset="0"/>
              </a:rPr>
              <a:t>Login</a:t>
            </a:r>
            <a:endParaRPr lang="ko-KR" altLang="en-US" sz="4800" dirty="0">
              <a:solidFill>
                <a:srgbClr val="FFC000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6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96947" y="578663"/>
            <a:ext cx="39572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887" y="339513"/>
            <a:ext cx="8174011" cy="6145306"/>
          </a:xfrm>
          <a:prstGeom prst="rect">
            <a:avLst/>
          </a:prstGeom>
          <a:gradFill>
            <a:gsLst>
              <a:gs pos="100000">
                <a:srgbClr val="7030A0"/>
              </a:gs>
              <a:gs pos="62000">
                <a:schemeClr val="tx1"/>
              </a:gs>
            </a:gsLst>
            <a:path path="shape">
              <a:fillToRect l="50000" t="50000" r="50000" b="50000"/>
            </a:path>
          </a:gra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1604"/>
            <a:ext cx="3924886" cy="14204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39328D1-1EFB-4426-BD61-661795D506C5}"/>
              </a:ext>
            </a:extLst>
          </p:cNvPr>
          <p:cNvGrpSpPr/>
          <p:nvPr/>
        </p:nvGrpSpPr>
        <p:grpSpPr>
          <a:xfrm>
            <a:off x="921577" y="2134513"/>
            <a:ext cx="1771758" cy="3636283"/>
            <a:chOff x="5146455" y="374253"/>
            <a:chExt cx="2742212" cy="5628002"/>
          </a:xfrm>
        </p:grpSpPr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1521C179-933C-44DE-B58B-CBE456236F3A}"/>
                </a:ext>
              </a:extLst>
            </p:cNvPr>
            <p:cNvSpPr/>
            <p:nvPr/>
          </p:nvSpPr>
          <p:spPr>
            <a:xfrm>
              <a:off x="5146455" y="1233884"/>
              <a:ext cx="2742212" cy="4768371"/>
            </a:xfrm>
            <a:custGeom>
              <a:avLst/>
              <a:gdLst>
                <a:gd name="connsiteX0" fmla="*/ 2742178 w 2742212"/>
                <a:gd name="connsiteY0" fmla="*/ 1123379 h 4768371"/>
                <a:gd name="connsiteX1" fmla="*/ 2615305 w 2742212"/>
                <a:gd name="connsiteY1" fmla="*/ 1004411 h 4768371"/>
                <a:gd name="connsiteX2" fmla="*/ 2332698 w 2742212"/>
                <a:gd name="connsiteY2" fmla="*/ 1027081 h 4768371"/>
                <a:gd name="connsiteX3" fmla="*/ 2332698 w 2742212"/>
                <a:gd name="connsiteY3" fmla="*/ 64008 h 4768371"/>
                <a:gd name="connsiteX4" fmla="*/ 2268690 w 2742212"/>
                <a:gd name="connsiteY4" fmla="*/ 0 h 4768371"/>
                <a:gd name="connsiteX5" fmla="*/ 470085 w 2742212"/>
                <a:gd name="connsiteY5" fmla="*/ 0 h 4768371"/>
                <a:gd name="connsiteX6" fmla="*/ 406077 w 2742212"/>
                <a:gd name="connsiteY6" fmla="*/ 64008 h 4768371"/>
                <a:gd name="connsiteX7" fmla="*/ 406077 w 2742212"/>
                <a:gd name="connsiteY7" fmla="*/ 1189482 h 4768371"/>
                <a:gd name="connsiteX8" fmla="*/ 112897 w 2742212"/>
                <a:gd name="connsiteY8" fmla="*/ 1214247 h 4768371"/>
                <a:gd name="connsiteX9" fmla="*/ 26 w 2742212"/>
                <a:gd name="connsiteY9" fmla="*/ 1344835 h 4768371"/>
                <a:gd name="connsiteX10" fmla="*/ 26 w 2742212"/>
                <a:gd name="connsiteY10" fmla="*/ 4635723 h 4768371"/>
                <a:gd name="connsiteX11" fmla="*/ 40983 w 2742212"/>
                <a:gd name="connsiteY11" fmla="*/ 4703255 h 4768371"/>
                <a:gd name="connsiteX12" fmla="*/ 107373 w 2742212"/>
                <a:gd name="connsiteY12" fmla="*/ 4727639 h 4768371"/>
                <a:gd name="connsiteX13" fmla="*/ 427413 w 2742212"/>
                <a:gd name="connsiteY13" fmla="*/ 4765834 h 4768371"/>
                <a:gd name="connsiteX14" fmla="*/ 1519835 w 2742212"/>
                <a:gd name="connsiteY14" fmla="*/ 4719924 h 4768371"/>
                <a:gd name="connsiteX15" fmla="*/ 2349177 w 2742212"/>
                <a:gd name="connsiteY15" fmla="*/ 4594194 h 4768371"/>
                <a:gd name="connsiteX16" fmla="*/ 2658453 w 2742212"/>
                <a:gd name="connsiteY16" fmla="*/ 4492467 h 4768371"/>
                <a:gd name="connsiteX17" fmla="*/ 2723986 w 2742212"/>
                <a:gd name="connsiteY17" fmla="*/ 4382834 h 4768371"/>
                <a:gd name="connsiteX18" fmla="*/ 2742178 w 2742212"/>
                <a:gd name="connsiteY18" fmla="*/ 1123379 h 476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42212" h="4768371">
                  <a:moveTo>
                    <a:pt x="2742178" y="1123379"/>
                  </a:moveTo>
                  <a:cubicBezTo>
                    <a:pt x="2739892" y="1054513"/>
                    <a:pt x="2683790" y="1002316"/>
                    <a:pt x="2615305" y="1004411"/>
                  </a:cubicBezTo>
                  <a:cubicBezTo>
                    <a:pt x="2604732" y="1004697"/>
                    <a:pt x="2497481" y="1013460"/>
                    <a:pt x="2332698" y="1027081"/>
                  </a:cubicBezTo>
                  <a:lnTo>
                    <a:pt x="2332698" y="64008"/>
                  </a:lnTo>
                  <a:cubicBezTo>
                    <a:pt x="2332698" y="28670"/>
                    <a:pt x="2304028" y="0"/>
                    <a:pt x="2268690" y="0"/>
                  </a:cubicBezTo>
                  <a:lnTo>
                    <a:pt x="470085" y="0"/>
                  </a:lnTo>
                  <a:cubicBezTo>
                    <a:pt x="434747" y="0"/>
                    <a:pt x="406077" y="28670"/>
                    <a:pt x="406077" y="64008"/>
                  </a:cubicBezTo>
                  <a:lnTo>
                    <a:pt x="406077" y="1189482"/>
                  </a:lnTo>
                  <a:cubicBezTo>
                    <a:pt x="234817" y="1203960"/>
                    <a:pt x="122898" y="1213390"/>
                    <a:pt x="112897" y="1214247"/>
                  </a:cubicBezTo>
                  <a:cubicBezTo>
                    <a:pt x="47460" y="1219200"/>
                    <a:pt x="121" y="1280065"/>
                    <a:pt x="26" y="1344835"/>
                  </a:cubicBezTo>
                  <a:cubicBezTo>
                    <a:pt x="-165" y="2446115"/>
                    <a:pt x="788" y="3534442"/>
                    <a:pt x="26" y="4635723"/>
                  </a:cubicBezTo>
                  <a:cubicBezTo>
                    <a:pt x="26" y="4669251"/>
                    <a:pt x="12123" y="4690587"/>
                    <a:pt x="40983" y="4703255"/>
                  </a:cubicBezTo>
                  <a:cubicBezTo>
                    <a:pt x="62510" y="4712685"/>
                    <a:pt x="84608" y="4721828"/>
                    <a:pt x="107373" y="4727639"/>
                  </a:cubicBezTo>
                  <a:cubicBezTo>
                    <a:pt x="212338" y="4754404"/>
                    <a:pt x="319780" y="4762976"/>
                    <a:pt x="427413" y="4765834"/>
                  </a:cubicBezTo>
                  <a:cubicBezTo>
                    <a:pt x="792601" y="4775359"/>
                    <a:pt x="1156551" y="4757642"/>
                    <a:pt x="1519835" y="4719924"/>
                  </a:cubicBezTo>
                  <a:cubicBezTo>
                    <a:pt x="1798441" y="4691063"/>
                    <a:pt x="2075714" y="4655535"/>
                    <a:pt x="2349177" y="4594194"/>
                  </a:cubicBezTo>
                  <a:cubicBezTo>
                    <a:pt x="2455380" y="4570381"/>
                    <a:pt x="2561108" y="4543901"/>
                    <a:pt x="2658453" y="4492467"/>
                  </a:cubicBezTo>
                  <a:cubicBezTo>
                    <a:pt x="2702745" y="4469130"/>
                    <a:pt x="2727700" y="4437507"/>
                    <a:pt x="2723986" y="4382834"/>
                  </a:cubicBezTo>
                  <a:cubicBezTo>
                    <a:pt x="2719604" y="4318159"/>
                    <a:pt x="2743226" y="1156621"/>
                    <a:pt x="2742178" y="1123379"/>
                  </a:cubicBezTo>
                  <a:close/>
                </a:path>
              </a:pathLst>
            </a:custGeom>
            <a:solidFill>
              <a:srgbClr val="111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B4A97743-AFF8-4FDE-BDE6-507924A2593C}"/>
                </a:ext>
              </a:extLst>
            </p:cNvPr>
            <p:cNvSpPr/>
            <p:nvPr/>
          </p:nvSpPr>
          <p:spPr>
            <a:xfrm>
              <a:off x="5404663" y="1886061"/>
              <a:ext cx="2216754" cy="3911422"/>
            </a:xfrm>
            <a:custGeom>
              <a:avLst/>
              <a:gdLst>
                <a:gd name="connsiteX0" fmla="*/ 2117162 w 2216754"/>
                <a:gd name="connsiteY0" fmla="*/ 0 h 3911422"/>
                <a:gd name="connsiteX1" fmla="*/ 2216222 w 2216754"/>
                <a:gd name="connsiteY1" fmla="*/ 85439 h 3911422"/>
                <a:gd name="connsiteX2" fmla="*/ 2215746 w 2216754"/>
                <a:gd name="connsiteY2" fmla="*/ 3531775 h 3911422"/>
                <a:gd name="connsiteX3" fmla="*/ 2060488 w 2216754"/>
                <a:gd name="connsiteY3" fmla="*/ 3762280 h 3911422"/>
                <a:gd name="connsiteX4" fmla="*/ 1560902 w 2216754"/>
                <a:gd name="connsiteY4" fmla="*/ 3855625 h 3911422"/>
                <a:gd name="connsiteX5" fmla="*/ 850147 w 2216754"/>
                <a:gd name="connsiteY5" fmla="*/ 3907346 h 3911422"/>
                <a:gd name="connsiteX6" fmla="*/ 237784 w 2216754"/>
                <a:gd name="connsiteY6" fmla="*/ 3894106 h 3911422"/>
                <a:gd name="connsiteX7" fmla="*/ 74621 w 2216754"/>
                <a:gd name="connsiteY7" fmla="*/ 3862673 h 3911422"/>
                <a:gd name="connsiteX8" fmla="*/ 612 w 2216754"/>
                <a:gd name="connsiteY8" fmla="*/ 3765614 h 3911422"/>
                <a:gd name="connsiteX9" fmla="*/ 612 w 2216754"/>
                <a:gd name="connsiteY9" fmla="*/ 242602 h 3911422"/>
                <a:gd name="connsiteX10" fmla="*/ 95576 w 2216754"/>
                <a:gd name="connsiteY10" fmla="*/ 141446 h 3911422"/>
                <a:gd name="connsiteX11" fmla="*/ 2117162 w 2216754"/>
                <a:gd name="connsiteY11" fmla="*/ 0 h 391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6754" h="3911422">
                  <a:moveTo>
                    <a:pt x="2117162" y="0"/>
                  </a:moveTo>
                  <a:cubicBezTo>
                    <a:pt x="2170883" y="1524"/>
                    <a:pt x="2216794" y="21146"/>
                    <a:pt x="2216222" y="85439"/>
                  </a:cubicBezTo>
                  <a:cubicBezTo>
                    <a:pt x="2217365" y="178975"/>
                    <a:pt x="2216413" y="3347847"/>
                    <a:pt x="2215746" y="3531775"/>
                  </a:cubicBezTo>
                  <a:cubicBezTo>
                    <a:pt x="2219270" y="3700177"/>
                    <a:pt x="2205554" y="3717703"/>
                    <a:pt x="2060488" y="3762280"/>
                  </a:cubicBezTo>
                  <a:cubicBezTo>
                    <a:pt x="1897516" y="3812381"/>
                    <a:pt x="1729590" y="3836480"/>
                    <a:pt x="1560902" y="3855625"/>
                  </a:cubicBezTo>
                  <a:cubicBezTo>
                    <a:pt x="1324682" y="3882390"/>
                    <a:pt x="1087700" y="3896582"/>
                    <a:pt x="850147" y="3907346"/>
                  </a:cubicBezTo>
                  <a:cubicBezTo>
                    <a:pt x="645073" y="3916585"/>
                    <a:pt x="441715" y="3909251"/>
                    <a:pt x="237784" y="3894106"/>
                  </a:cubicBezTo>
                  <a:cubicBezTo>
                    <a:pt x="182349" y="3890010"/>
                    <a:pt x="127580" y="3880009"/>
                    <a:pt x="74621" y="3862673"/>
                  </a:cubicBezTo>
                  <a:cubicBezTo>
                    <a:pt x="20329" y="3844957"/>
                    <a:pt x="3469" y="3822001"/>
                    <a:pt x="612" y="3765614"/>
                  </a:cubicBezTo>
                  <a:cubicBezTo>
                    <a:pt x="-341" y="3746564"/>
                    <a:pt x="-55" y="324898"/>
                    <a:pt x="612" y="242602"/>
                  </a:cubicBezTo>
                  <a:cubicBezTo>
                    <a:pt x="40" y="166402"/>
                    <a:pt x="42808" y="149257"/>
                    <a:pt x="95576" y="141446"/>
                  </a:cubicBezTo>
                  <a:cubicBezTo>
                    <a:pt x="196255" y="133445"/>
                    <a:pt x="1971430" y="9716"/>
                    <a:pt x="2117162" y="0"/>
                  </a:cubicBezTo>
                  <a:close/>
                </a:path>
              </a:pathLst>
            </a:custGeom>
            <a:solidFill>
              <a:srgbClr val="81818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E28775DC-665A-40D5-8421-E494545AE43A}"/>
                </a:ext>
              </a:extLst>
            </p:cNvPr>
            <p:cNvSpPr/>
            <p:nvPr/>
          </p:nvSpPr>
          <p:spPr>
            <a:xfrm>
              <a:off x="5641876" y="2248201"/>
              <a:ext cx="1751552" cy="1105090"/>
            </a:xfrm>
            <a:custGeom>
              <a:avLst/>
              <a:gdLst>
                <a:gd name="connsiteX0" fmla="*/ 1692974 w 1751552"/>
                <a:gd name="connsiteY0" fmla="*/ 1105091 h 1105090"/>
                <a:gd name="connsiteX1" fmla="*/ 58674 w 1751552"/>
                <a:gd name="connsiteY1" fmla="*/ 1105091 h 1105090"/>
                <a:gd name="connsiteX2" fmla="*/ 0 w 1751552"/>
                <a:gd name="connsiteY2" fmla="*/ 1046417 h 1105090"/>
                <a:gd name="connsiteX3" fmla="*/ 0 w 1751552"/>
                <a:gd name="connsiteY3" fmla="*/ 58674 h 1105090"/>
                <a:gd name="connsiteX4" fmla="*/ 58674 w 1751552"/>
                <a:gd name="connsiteY4" fmla="*/ 0 h 1105090"/>
                <a:gd name="connsiteX5" fmla="*/ 1692878 w 1751552"/>
                <a:gd name="connsiteY5" fmla="*/ 0 h 1105090"/>
                <a:gd name="connsiteX6" fmla="*/ 1751552 w 1751552"/>
                <a:gd name="connsiteY6" fmla="*/ 58674 h 1105090"/>
                <a:gd name="connsiteX7" fmla="*/ 1751552 w 1751552"/>
                <a:gd name="connsiteY7" fmla="*/ 1046417 h 1105090"/>
                <a:gd name="connsiteX8" fmla="*/ 1692974 w 1751552"/>
                <a:gd name="connsiteY8" fmla="*/ 1105091 h 1105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1552" h="1105090">
                  <a:moveTo>
                    <a:pt x="1692974" y="1105091"/>
                  </a:moveTo>
                  <a:lnTo>
                    <a:pt x="58674" y="1105091"/>
                  </a:lnTo>
                  <a:cubicBezTo>
                    <a:pt x="26384" y="1105091"/>
                    <a:pt x="0" y="1078706"/>
                    <a:pt x="0" y="1046417"/>
                  </a:cubicBezTo>
                  <a:lnTo>
                    <a:pt x="0" y="58674"/>
                  </a:lnTo>
                  <a:cubicBezTo>
                    <a:pt x="0" y="26384"/>
                    <a:pt x="26384" y="0"/>
                    <a:pt x="58674" y="0"/>
                  </a:cubicBezTo>
                  <a:lnTo>
                    <a:pt x="1692878" y="0"/>
                  </a:lnTo>
                  <a:cubicBezTo>
                    <a:pt x="1725168" y="0"/>
                    <a:pt x="1751552" y="26384"/>
                    <a:pt x="1751552" y="58674"/>
                  </a:cubicBezTo>
                  <a:lnTo>
                    <a:pt x="1751552" y="1046417"/>
                  </a:lnTo>
                  <a:cubicBezTo>
                    <a:pt x="1751648" y="1078706"/>
                    <a:pt x="1725168" y="1105091"/>
                    <a:pt x="1692974" y="110509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6">
              <a:extLst>
                <a:ext uri="{FF2B5EF4-FFF2-40B4-BE49-F238E27FC236}">
                  <a16:creationId xmlns:a16="http://schemas.microsoft.com/office/drawing/2014/main" id="{EBDFE1CB-693D-4272-84BF-76F1FC65FB9E}"/>
                </a:ext>
              </a:extLst>
            </p:cNvPr>
            <p:cNvSpPr/>
            <p:nvPr/>
          </p:nvSpPr>
          <p:spPr>
            <a:xfrm>
              <a:off x="5645146" y="3751394"/>
              <a:ext cx="1741279" cy="1099231"/>
            </a:xfrm>
            <a:custGeom>
              <a:avLst/>
              <a:gdLst>
                <a:gd name="connsiteX0" fmla="*/ 677672 w 1741279"/>
                <a:gd name="connsiteY0" fmla="*/ 829193 h 1099231"/>
                <a:gd name="connsiteX1" fmla="*/ 1067340 w 1741279"/>
                <a:gd name="connsiteY1" fmla="*/ 829193 h 1099231"/>
                <a:gd name="connsiteX2" fmla="*/ 1120299 w 1741279"/>
                <a:gd name="connsiteY2" fmla="*/ 880152 h 1099231"/>
                <a:gd name="connsiteX3" fmla="*/ 1120394 w 1741279"/>
                <a:gd name="connsiteY3" fmla="*/ 1046459 h 1099231"/>
                <a:gd name="connsiteX4" fmla="*/ 1068769 w 1741279"/>
                <a:gd name="connsiteY4" fmla="*/ 1098561 h 1099231"/>
                <a:gd name="connsiteX5" fmla="*/ 679006 w 1741279"/>
                <a:gd name="connsiteY5" fmla="*/ 1098846 h 1099231"/>
                <a:gd name="connsiteX6" fmla="*/ 624332 w 1741279"/>
                <a:gd name="connsiteY6" fmla="*/ 1045697 h 1099231"/>
                <a:gd name="connsiteX7" fmla="*/ 624427 w 1741279"/>
                <a:gd name="connsiteY7" fmla="*/ 884153 h 1099231"/>
                <a:gd name="connsiteX8" fmla="*/ 677672 w 1741279"/>
                <a:gd name="connsiteY8" fmla="*/ 829193 h 1099231"/>
                <a:gd name="connsiteX9" fmla="*/ 54451 w 1741279"/>
                <a:gd name="connsiteY9" fmla="*/ 829099 h 1099231"/>
                <a:gd name="connsiteX10" fmla="*/ 444881 w 1741279"/>
                <a:gd name="connsiteY10" fmla="*/ 829099 h 1099231"/>
                <a:gd name="connsiteX11" fmla="*/ 498602 w 1741279"/>
                <a:gd name="connsiteY11" fmla="*/ 879486 h 1099231"/>
                <a:gd name="connsiteX12" fmla="*/ 498793 w 1741279"/>
                <a:gd name="connsiteY12" fmla="*/ 1046174 h 1099231"/>
                <a:gd name="connsiteX13" fmla="*/ 442405 w 1741279"/>
                <a:gd name="connsiteY13" fmla="*/ 1098942 h 1099231"/>
                <a:gd name="connsiteX14" fmla="*/ 61500 w 1741279"/>
                <a:gd name="connsiteY14" fmla="*/ 1099133 h 1099231"/>
                <a:gd name="connsiteX15" fmla="*/ 64 w 1741279"/>
                <a:gd name="connsiteY15" fmla="*/ 1036553 h 1099231"/>
                <a:gd name="connsiteX16" fmla="*/ 349 w 1741279"/>
                <a:gd name="connsiteY16" fmla="*/ 884153 h 1099231"/>
                <a:gd name="connsiteX17" fmla="*/ 54451 w 1741279"/>
                <a:gd name="connsiteY17" fmla="*/ 829099 h 1099231"/>
                <a:gd name="connsiteX18" fmla="*/ 1693418 w 1741279"/>
                <a:gd name="connsiteY18" fmla="*/ 829004 h 1099231"/>
                <a:gd name="connsiteX19" fmla="*/ 1741138 w 1741279"/>
                <a:gd name="connsiteY19" fmla="*/ 876629 h 1099231"/>
                <a:gd name="connsiteX20" fmla="*/ 1741138 w 1741279"/>
                <a:gd name="connsiteY20" fmla="*/ 1052460 h 1099231"/>
                <a:gd name="connsiteX21" fmla="*/ 1692275 w 1741279"/>
                <a:gd name="connsiteY21" fmla="*/ 1098942 h 1099231"/>
                <a:gd name="connsiteX22" fmla="*/ 1293082 w 1741279"/>
                <a:gd name="connsiteY22" fmla="*/ 1098942 h 1099231"/>
                <a:gd name="connsiteX23" fmla="*/ 1244981 w 1741279"/>
                <a:gd name="connsiteY23" fmla="*/ 1051412 h 1099231"/>
                <a:gd name="connsiteX24" fmla="*/ 1244981 w 1741279"/>
                <a:gd name="connsiteY24" fmla="*/ 875581 h 1099231"/>
                <a:gd name="connsiteX25" fmla="*/ 1294130 w 1741279"/>
                <a:gd name="connsiteY25" fmla="*/ 829099 h 1099231"/>
                <a:gd name="connsiteX26" fmla="*/ 1693418 w 1741279"/>
                <a:gd name="connsiteY26" fmla="*/ 829004 h 1099231"/>
                <a:gd name="connsiteX27" fmla="*/ 979642 w 1741279"/>
                <a:gd name="connsiteY27" fmla="*/ 413088 h 1099231"/>
                <a:gd name="connsiteX28" fmla="*/ 1054672 w 1741279"/>
                <a:gd name="connsiteY28" fmla="*/ 413237 h 1099231"/>
                <a:gd name="connsiteX29" fmla="*/ 1120204 w 1741279"/>
                <a:gd name="connsiteY29" fmla="*/ 476864 h 1099231"/>
                <a:gd name="connsiteX30" fmla="*/ 1120394 w 1741279"/>
                <a:gd name="connsiteY30" fmla="*/ 629073 h 1099231"/>
                <a:gd name="connsiteX31" fmla="*/ 1067054 w 1741279"/>
                <a:gd name="connsiteY31" fmla="*/ 685652 h 1099231"/>
                <a:gd name="connsiteX32" fmla="*/ 676910 w 1741279"/>
                <a:gd name="connsiteY32" fmla="*/ 685747 h 1099231"/>
                <a:gd name="connsiteX33" fmla="*/ 624332 w 1741279"/>
                <a:gd name="connsiteY33" fmla="*/ 634407 h 1099231"/>
                <a:gd name="connsiteX34" fmla="*/ 624142 w 1741279"/>
                <a:gd name="connsiteY34" fmla="*/ 467910 h 1099231"/>
                <a:gd name="connsiteX35" fmla="*/ 678720 w 1741279"/>
                <a:gd name="connsiteY35" fmla="*/ 413141 h 1099231"/>
                <a:gd name="connsiteX36" fmla="*/ 979642 w 1741279"/>
                <a:gd name="connsiteY36" fmla="*/ 413088 h 1099231"/>
                <a:gd name="connsiteX37" fmla="*/ 55118 w 1741279"/>
                <a:gd name="connsiteY37" fmla="*/ 413046 h 1099231"/>
                <a:gd name="connsiteX38" fmla="*/ 444690 w 1741279"/>
                <a:gd name="connsiteY38" fmla="*/ 413046 h 1099231"/>
                <a:gd name="connsiteX39" fmla="*/ 498506 w 1741279"/>
                <a:gd name="connsiteY39" fmla="*/ 464481 h 1099231"/>
                <a:gd name="connsiteX40" fmla="*/ 498602 w 1741279"/>
                <a:gd name="connsiteY40" fmla="*/ 635455 h 1099231"/>
                <a:gd name="connsiteX41" fmla="*/ 444023 w 1741279"/>
                <a:gd name="connsiteY41" fmla="*/ 685747 h 1099231"/>
                <a:gd name="connsiteX42" fmla="*/ 63976 w 1741279"/>
                <a:gd name="connsiteY42" fmla="*/ 686128 h 1099231"/>
                <a:gd name="connsiteX43" fmla="*/ 63 w 1741279"/>
                <a:gd name="connsiteY43" fmla="*/ 625263 h 1099231"/>
                <a:gd name="connsiteX44" fmla="*/ 254 w 1741279"/>
                <a:gd name="connsiteY44" fmla="*/ 468482 h 1099231"/>
                <a:gd name="connsiteX45" fmla="*/ 55118 w 1741279"/>
                <a:gd name="connsiteY45" fmla="*/ 413046 h 1099231"/>
                <a:gd name="connsiteX46" fmla="*/ 1293083 w 1741279"/>
                <a:gd name="connsiteY46" fmla="*/ 412951 h 1099231"/>
                <a:gd name="connsiteX47" fmla="*/ 1692752 w 1741279"/>
                <a:gd name="connsiteY47" fmla="*/ 412951 h 1099231"/>
                <a:gd name="connsiteX48" fmla="*/ 1741043 w 1741279"/>
                <a:gd name="connsiteY48" fmla="*/ 461147 h 1099231"/>
                <a:gd name="connsiteX49" fmla="*/ 1740758 w 1741279"/>
                <a:gd name="connsiteY49" fmla="*/ 641932 h 1099231"/>
                <a:gd name="connsiteX50" fmla="*/ 1697990 w 1741279"/>
                <a:gd name="connsiteY50" fmla="*/ 685556 h 1099231"/>
                <a:gd name="connsiteX51" fmla="*/ 1288796 w 1741279"/>
                <a:gd name="connsiteY51" fmla="*/ 685556 h 1099231"/>
                <a:gd name="connsiteX52" fmla="*/ 1245267 w 1741279"/>
                <a:gd name="connsiteY52" fmla="*/ 642408 h 1099231"/>
                <a:gd name="connsiteX53" fmla="*/ 1245172 w 1741279"/>
                <a:gd name="connsiteY53" fmla="*/ 456861 h 1099231"/>
                <a:gd name="connsiteX54" fmla="*/ 1293083 w 1741279"/>
                <a:gd name="connsiteY54" fmla="*/ 412951 h 1099231"/>
                <a:gd name="connsiteX55" fmla="*/ 1289844 w 1741279"/>
                <a:gd name="connsiteY55" fmla="*/ 233 h 1099231"/>
                <a:gd name="connsiteX56" fmla="*/ 1698562 w 1741279"/>
                <a:gd name="connsiteY56" fmla="*/ 328 h 1099231"/>
                <a:gd name="connsiteX57" fmla="*/ 1741043 w 1741279"/>
                <a:gd name="connsiteY57" fmla="*/ 43191 h 1099231"/>
                <a:gd name="connsiteX58" fmla="*/ 1741234 w 1741279"/>
                <a:gd name="connsiteY58" fmla="*/ 223785 h 1099231"/>
                <a:gd name="connsiteX59" fmla="*/ 1691990 w 1741279"/>
                <a:gd name="connsiteY59" fmla="*/ 269791 h 1099231"/>
                <a:gd name="connsiteX60" fmla="*/ 1292797 w 1741279"/>
                <a:gd name="connsiteY60" fmla="*/ 269791 h 1099231"/>
                <a:gd name="connsiteX61" fmla="*/ 1244981 w 1741279"/>
                <a:gd name="connsiteY61" fmla="*/ 221975 h 1099231"/>
                <a:gd name="connsiteX62" fmla="*/ 1245077 w 1741279"/>
                <a:gd name="connsiteY62" fmla="*/ 46144 h 1099231"/>
                <a:gd name="connsiteX63" fmla="*/ 1289844 w 1741279"/>
                <a:gd name="connsiteY63" fmla="*/ 233 h 1099231"/>
                <a:gd name="connsiteX64" fmla="*/ 674148 w 1741279"/>
                <a:gd name="connsiteY64" fmla="*/ 233 h 1099231"/>
                <a:gd name="connsiteX65" fmla="*/ 1068483 w 1741279"/>
                <a:gd name="connsiteY65" fmla="*/ 328 h 1099231"/>
                <a:gd name="connsiteX66" fmla="*/ 1120299 w 1741279"/>
                <a:gd name="connsiteY66" fmla="*/ 52240 h 1099231"/>
                <a:gd name="connsiteX67" fmla="*/ 1120204 w 1741279"/>
                <a:gd name="connsiteY67" fmla="*/ 218451 h 1099231"/>
                <a:gd name="connsiteX68" fmla="*/ 1067435 w 1741279"/>
                <a:gd name="connsiteY68" fmla="*/ 269505 h 1099231"/>
                <a:gd name="connsiteX69" fmla="*/ 677958 w 1741279"/>
                <a:gd name="connsiteY69" fmla="*/ 269505 h 1099231"/>
                <a:gd name="connsiteX70" fmla="*/ 624428 w 1741279"/>
                <a:gd name="connsiteY70" fmla="*/ 219689 h 1099231"/>
                <a:gd name="connsiteX71" fmla="*/ 624523 w 1741279"/>
                <a:gd name="connsiteY71" fmla="*/ 48715 h 1099231"/>
                <a:gd name="connsiteX72" fmla="*/ 674148 w 1741279"/>
                <a:gd name="connsiteY72" fmla="*/ 233 h 1099231"/>
                <a:gd name="connsiteX73" fmla="*/ 56546 w 1741279"/>
                <a:gd name="connsiteY73" fmla="*/ 42 h 1099231"/>
                <a:gd name="connsiteX74" fmla="*/ 442118 w 1741279"/>
                <a:gd name="connsiteY74" fmla="*/ 42 h 1099231"/>
                <a:gd name="connsiteX75" fmla="*/ 498792 w 1741279"/>
                <a:gd name="connsiteY75" fmla="*/ 52430 h 1099231"/>
                <a:gd name="connsiteX76" fmla="*/ 498697 w 1741279"/>
                <a:gd name="connsiteY76" fmla="*/ 219022 h 1099231"/>
                <a:gd name="connsiteX77" fmla="*/ 445166 w 1741279"/>
                <a:gd name="connsiteY77" fmla="*/ 269695 h 1099231"/>
                <a:gd name="connsiteX78" fmla="*/ 54737 w 1741279"/>
                <a:gd name="connsiteY78" fmla="*/ 269790 h 1099231"/>
                <a:gd name="connsiteX79" fmla="*/ 349 w 1741279"/>
                <a:gd name="connsiteY79" fmla="*/ 215021 h 1099231"/>
                <a:gd name="connsiteX80" fmla="*/ 444 w 1741279"/>
                <a:gd name="connsiteY80" fmla="*/ 53096 h 1099231"/>
                <a:gd name="connsiteX81" fmla="*/ 56546 w 1741279"/>
                <a:gd name="connsiteY81" fmla="*/ 42 h 109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741279" h="1099231">
                  <a:moveTo>
                    <a:pt x="677672" y="829193"/>
                  </a:moveTo>
                  <a:cubicBezTo>
                    <a:pt x="807593" y="830146"/>
                    <a:pt x="937419" y="829956"/>
                    <a:pt x="1067340" y="829193"/>
                  </a:cubicBezTo>
                  <a:cubicBezTo>
                    <a:pt x="1103249" y="829003"/>
                    <a:pt x="1120299" y="844815"/>
                    <a:pt x="1120299" y="880152"/>
                  </a:cubicBezTo>
                  <a:cubicBezTo>
                    <a:pt x="1120299" y="935588"/>
                    <a:pt x="1120108" y="991023"/>
                    <a:pt x="1120394" y="1046459"/>
                  </a:cubicBezTo>
                  <a:cubicBezTo>
                    <a:pt x="1120585" y="1081511"/>
                    <a:pt x="1105059" y="1099037"/>
                    <a:pt x="1068769" y="1098561"/>
                  </a:cubicBezTo>
                  <a:cubicBezTo>
                    <a:pt x="1002094" y="1097894"/>
                    <a:pt x="742347" y="1097608"/>
                    <a:pt x="679006" y="1098846"/>
                  </a:cubicBezTo>
                  <a:cubicBezTo>
                    <a:pt x="641287" y="1099513"/>
                    <a:pt x="623284" y="1084845"/>
                    <a:pt x="624332" y="1045697"/>
                  </a:cubicBezTo>
                  <a:cubicBezTo>
                    <a:pt x="625666" y="991881"/>
                    <a:pt x="625475" y="937969"/>
                    <a:pt x="624427" y="884153"/>
                  </a:cubicBezTo>
                  <a:cubicBezTo>
                    <a:pt x="623665" y="846720"/>
                    <a:pt x="638524" y="828908"/>
                    <a:pt x="677672" y="829193"/>
                  </a:cubicBezTo>
                  <a:close/>
                  <a:moveTo>
                    <a:pt x="54451" y="829099"/>
                  </a:moveTo>
                  <a:cubicBezTo>
                    <a:pt x="184563" y="830146"/>
                    <a:pt x="314770" y="830146"/>
                    <a:pt x="444881" y="829099"/>
                  </a:cubicBezTo>
                  <a:cubicBezTo>
                    <a:pt x="480981" y="828813"/>
                    <a:pt x="498412" y="844243"/>
                    <a:pt x="498602" y="879486"/>
                  </a:cubicBezTo>
                  <a:cubicBezTo>
                    <a:pt x="498983" y="935017"/>
                    <a:pt x="498602" y="990547"/>
                    <a:pt x="498793" y="1046174"/>
                  </a:cubicBezTo>
                  <a:cubicBezTo>
                    <a:pt x="498983" y="1084274"/>
                    <a:pt x="480314" y="1099799"/>
                    <a:pt x="442405" y="1098942"/>
                  </a:cubicBezTo>
                  <a:cubicBezTo>
                    <a:pt x="378968" y="1097418"/>
                    <a:pt x="124936" y="1096751"/>
                    <a:pt x="61500" y="1099133"/>
                  </a:cubicBezTo>
                  <a:cubicBezTo>
                    <a:pt x="15208" y="1100847"/>
                    <a:pt x="-1175" y="1080083"/>
                    <a:pt x="64" y="1036553"/>
                  </a:cubicBezTo>
                  <a:cubicBezTo>
                    <a:pt x="1492" y="985785"/>
                    <a:pt x="635" y="935017"/>
                    <a:pt x="349" y="884153"/>
                  </a:cubicBezTo>
                  <a:cubicBezTo>
                    <a:pt x="159" y="847482"/>
                    <a:pt x="15018" y="828718"/>
                    <a:pt x="54451" y="829099"/>
                  </a:cubicBezTo>
                  <a:close/>
                  <a:moveTo>
                    <a:pt x="1693418" y="829004"/>
                  </a:moveTo>
                  <a:cubicBezTo>
                    <a:pt x="1727994" y="828718"/>
                    <a:pt x="1742090" y="841672"/>
                    <a:pt x="1741138" y="876629"/>
                  </a:cubicBezTo>
                  <a:cubicBezTo>
                    <a:pt x="1739519" y="935207"/>
                    <a:pt x="1739423" y="993881"/>
                    <a:pt x="1741138" y="1052460"/>
                  </a:cubicBezTo>
                  <a:cubicBezTo>
                    <a:pt x="1742186" y="1088655"/>
                    <a:pt x="1725707" y="1099514"/>
                    <a:pt x="1692275" y="1098942"/>
                  </a:cubicBezTo>
                  <a:cubicBezTo>
                    <a:pt x="1625790" y="1097704"/>
                    <a:pt x="1359566" y="1097609"/>
                    <a:pt x="1293082" y="1098942"/>
                  </a:cubicBezTo>
                  <a:cubicBezTo>
                    <a:pt x="1258982" y="1099609"/>
                    <a:pt x="1244028" y="1086655"/>
                    <a:pt x="1244981" y="1051412"/>
                  </a:cubicBezTo>
                  <a:cubicBezTo>
                    <a:pt x="1246600" y="992834"/>
                    <a:pt x="1246505" y="934160"/>
                    <a:pt x="1244981" y="875581"/>
                  </a:cubicBezTo>
                  <a:cubicBezTo>
                    <a:pt x="1244028" y="839672"/>
                    <a:pt x="1260792" y="828908"/>
                    <a:pt x="1294130" y="829099"/>
                  </a:cubicBezTo>
                  <a:cubicBezTo>
                    <a:pt x="1427194" y="830052"/>
                    <a:pt x="1560258" y="830147"/>
                    <a:pt x="1693418" y="829004"/>
                  </a:cubicBezTo>
                  <a:close/>
                  <a:moveTo>
                    <a:pt x="979642" y="413088"/>
                  </a:moveTo>
                  <a:cubicBezTo>
                    <a:pt x="1012631" y="413100"/>
                    <a:pt x="1039599" y="413142"/>
                    <a:pt x="1054672" y="413237"/>
                  </a:cubicBezTo>
                  <a:cubicBezTo>
                    <a:pt x="1107345" y="413618"/>
                    <a:pt x="1119727" y="425714"/>
                    <a:pt x="1120204" y="476864"/>
                  </a:cubicBezTo>
                  <a:cubicBezTo>
                    <a:pt x="1120680" y="527632"/>
                    <a:pt x="1119727" y="578400"/>
                    <a:pt x="1120394" y="629073"/>
                  </a:cubicBezTo>
                  <a:cubicBezTo>
                    <a:pt x="1120870" y="665840"/>
                    <a:pt x="1105630" y="685652"/>
                    <a:pt x="1067054" y="685652"/>
                  </a:cubicBezTo>
                  <a:cubicBezTo>
                    <a:pt x="937038" y="685366"/>
                    <a:pt x="806927" y="685366"/>
                    <a:pt x="676910" y="685747"/>
                  </a:cubicBezTo>
                  <a:cubicBezTo>
                    <a:pt x="641858" y="685842"/>
                    <a:pt x="623856" y="670888"/>
                    <a:pt x="624332" y="634407"/>
                  </a:cubicBezTo>
                  <a:cubicBezTo>
                    <a:pt x="625094" y="578876"/>
                    <a:pt x="625380" y="523346"/>
                    <a:pt x="624142" y="467910"/>
                  </a:cubicBezTo>
                  <a:cubicBezTo>
                    <a:pt x="623284" y="429143"/>
                    <a:pt x="641668" y="413046"/>
                    <a:pt x="678720" y="413141"/>
                  </a:cubicBezTo>
                  <a:cubicBezTo>
                    <a:pt x="727512" y="413284"/>
                    <a:pt x="880674" y="413052"/>
                    <a:pt x="979642" y="413088"/>
                  </a:cubicBezTo>
                  <a:close/>
                  <a:moveTo>
                    <a:pt x="55118" y="413046"/>
                  </a:moveTo>
                  <a:cubicBezTo>
                    <a:pt x="184943" y="413237"/>
                    <a:pt x="314769" y="413332"/>
                    <a:pt x="444690" y="413046"/>
                  </a:cubicBezTo>
                  <a:cubicBezTo>
                    <a:pt x="479742" y="412951"/>
                    <a:pt x="498221" y="429524"/>
                    <a:pt x="498506" y="464481"/>
                  </a:cubicBezTo>
                  <a:cubicBezTo>
                    <a:pt x="498983" y="521441"/>
                    <a:pt x="499078" y="578496"/>
                    <a:pt x="498602" y="635455"/>
                  </a:cubicBezTo>
                  <a:cubicBezTo>
                    <a:pt x="498221" y="670793"/>
                    <a:pt x="478790" y="686128"/>
                    <a:pt x="444023" y="685747"/>
                  </a:cubicBezTo>
                  <a:cubicBezTo>
                    <a:pt x="379063" y="685175"/>
                    <a:pt x="125698" y="684318"/>
                    <a:pt x="63976" y="686128"/>
                  </a:cubicBezTo>
                  <a:cubicBezTo>
                    <a:pt x="20161" y="687366"/>
                    <a:pt x="-985" y="670507"/>
                    <a:pt x="63" y="625263"/>
                  </a:cubicBezTo>
                  <a:cubicBezTo>
                    <a:pt x="1397" y="573066"/>
                    <a:pt x="635" y="520774"/>
                    <a:pt x="254" y="468482"/>
                  </a:cubicBezTo>
                  <a:cubicBezTo>
                    <a:pt x="-32" y="431239"/>
                    <a:pt x="17684" y="412951"/>
                    <a:pt x="55118" y="413046"/>
                  </a:cubicBezTo>
                  <a:close/>
                  <a:moveTo>
                    <a:pt x="1293083" y="412951"/>
                  </a:moveTo>
                  <a:cubicBezTo>
                    <a:pt x="1361282" y="413522"/>
                    <a:pt x="1627791" y="413713"/>
                    <a:pt x="1692752" y="412951"/>
                  </a:cubicBezTo>
                  <a:cubicBezTo>
                    <a:pt x="1726375" y="412570"/>
                    <a:pt x="1741996" y="426000"/>
                    <a:pt x="1741043" y="461147"/>
                  </a:cubicBezTo>
                  <a:cubicBezTo>
                    <a:pt x="1739519" y="521345"/>
                    <a:pt x="1740186" y="581639"/>
                    <a:pt x="1740758" y="641932"/>
                  </a:cubicBezTo>
                  <a:cubicBezTo>
                    <a:pt x="1741043" y="671745"/>
                    <a:pt x="1727708" y="685652"/>
                    <a:pt x="1697990" y="685556"/>
                  </a:cubicBezTo>
                  <a:cubicBezTo>
                    <a:pt x="1561592" y="685366"/>
                    <a:pt x="1425194" y="685366"/>
                    <a:pt x="1288796" y="685556"/>
                  </a:cubicBezTo>
                  <a:cubicBezTo>
                    <a:pt x="1259364" y="685652"/>
                    <a:pt x="1244981" y="672507"/>
                    <a:pt x="1245267" y="642408"/>
                  </a:cubicBezTo>
                  <a:cubicBezTo>
                    <a:pt x="1245743" y="580591"/>
                    <a:pt x="1245934" y="518678"/>
                    <a:pt x="1245172" y="456861"/>
                  </a:cubicBezTo>
                  <a:cubicBezTo>
                    <a:pt x="1244791" y="423333"/>
                    <a:pt x="1262793" y="412665"/>
                    <a:pt x="1293083" y="412951"/>
                  </a:cubicBezTo>
                  <a:close/>
                  <a:moveTo>
                    <a:pt x="1289844" y="233"/>
                  </a:moveTo>
                  <a:cubicBezTo>
                    <a:pt x="1426052" y="900"/>
                    <a:pt x="1562354" y="805"/>
                    <a:pt x="1698562" y="328"/>
                  </a:cubicBezTo>
                  <a:cubicBezTo>
                    <a:pt x="1728756" y="233"/>
                    <a:pt x="1741520" y="12997"/>
                    <a:pt x="1741043" y="43191"/>
                  </a:cubicBezTo>
                  <a:cubicBezTo>
                    <a:pt x="1740091" y="103389"/>
                    <a:pt x="1739519" y="163587"/>
                    <a:pt x="1741234" y="223785"/>
                  </a:cubicBezTo>
                  <a:cubicBezTo>
                    <a:pt x="1742282" y="260170"/>
                    <a:pt x="1725137" y="270457"/>
                    <a:pt x="1691990" y="269791"/>
                  </a:cubicBezTo>
                  <a:cubicBezTo>
                    <a:pt x="1625410" y="268457"/>
                    <a:pt x="1359281" y="268457"/>
                    <a:pt x="1292797" y="269791"/>
                  </a:cubicBezTo>
                  <a:cubicBezTo>
                    <a:pt x="1258412" y="270457"/>
                    <a:pt x="1244029" y="256932"/>
                    <a:pt x="1244981" y="221975"/>
                  </a:cubicBezTo>
                  <a:cubicBezTo>
                    <a:pt x="1246600" y="163396"/>
                    <a:pt x="1246315" y="104722"/>
                    <a:pt x="1245077" y="46144"/>
                  </a:cubicBezTo>
                  <a:cubicBezTo>
                    <a:pt x="1244410" y="13854"/>
                    <a:pt x="1257459" y="43"/>
                    <a:pt x="1289844" y="233"/>
                  </a:cubicBezTo>
                  <a:close/>
                  <a:moveTo>
                    <a:pt x="674148" y="233"/>
                  </a:moveTo>
                  <a:cubicBezTo>
                    <a:pt x="739204" y="995"/>
                    <a:pt x="1001999" y="1090"/>
                    <a:pt x="1068483" y="328"/>
                  </a:cubicBezTo>
                  <a:cubicBezTo>
                    <a:pt x="1104488" y="-53"/>
                    <a:pt x="1120680" y="16711"/>
                    <a:pt x="1120299" y="52240"/>
                  </a:cubicBezTo>
                  <a:cubicBezTo>
                    <a:pt x="1119823" y="107675"/>
                    <a:pt x="1119918" y="163110"/>
                    <a:pt x="1120204" y="218451"/>
                  </a:cubicBezTo>
                  <a:cubicBezTo>
                    <a:pt x="1120394" y="254169"/>
                    <a:pt x="1102964" y="269695"/>
                    <a:pt x="1067435" y="269505"/>
                  </a:cubicBezTo>
                  <a:cubicBezTo>
                    <a:pt x="937609" y="268933"/>
                    <a:pt x="807784" y="268933"/>
                    <a:pt x="677958" y="269505"/>
                  </a:cubicBezTo>
                  <a:cubicBezTo>
                    <a:pt x="643192" y="269695"/>
                    <a:pt x="624047" y="256646"/>
                    <a:pt x="624428" y="219689"/>
                  </a:cubicBezTo>
                  <a:cubicBezTo>
                    <a:pt x="624999" y="162730"/>
                    <a:pt x="624713" y="105675"/>
                    <a:pt x="624523" y="48715"/>
                  </a:cubicBezTo>
                  <a:cubicBezTo>
                    <a:pt x="624428" y="15187"/>
                    <a:pt x="640525" y="-148"/>
                    <a:pt x="674148" y="233"/>
                  </a:cubicBezTo>
                  <a:close/>
                  <a:moveTo>
                    <a:pt x="56546" y="42"/>
                  </a:moveTo>
                  <a:cubicBezTo>
                    <a:pt x="121507" y="1566"/>
                    <a:pt x="378682" y="1661"/>
                    <a:pt x="442118" y="42"/>
                  </a:cubicBezTo>
                  <a:cubicBezTo>
                    <a:pt x="480028" y="-910"/>
                    <a:pt x="498887" y="14234"/>
                    <a:pt x="498792" y="52430"/>
                  </a:cubicBezTo>
                  <a:cubicBezTo>
                    <a:pt x="498697" y="107961"/>
                    <a:pt x="498887" y="163491"/>
                    <a:pt x="498697" y="219022"/>
                  </a:cubicBezTo>
                  <a:cubicBezTo>
                    <a:pt x="498602" y="254455"/>
                    <a:pt x="480980" y="269886"/>
                    <a:pt x="445166" y="269695"/>
                  </a:cubicBezTo>
                  <a:cubicBezTo>
                    <a:pt x="315055" y="268838"/>
                    <a:pt x="184848" y="268742"/>
                    <a:pt x="54737" y="269790"/>
                  </a:cubicBezTo>
                  <a:cubicBezTo>
                    <a:pt x="15589" y="270076"/>
                    <a:pt x="63" y="251978"/>
                    <a:pt x="349" y="215021"/>
                  </a:cubicBezTo>
                  <a:cubicBezTo>
                    <a:pt x="730" y="161110"/>
                    <a:pt x="635" y="107103"/>
                    <a:pt x="444" y="53096"/>
                  </a:cubicBezTo>
                  <a:cubicBezTo>
                    <a:pt x="349" y="15282"/>
                    <a:pt x="18256" y="-910"/>
                    <a:pt x="56546" y="42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F1CFBAE1-D326-4E6E-907D-2FB09C3BFFC1}"/>
                </a:ext>
              </a:extLst>
            </p:cNvPr>
            <p:cNvSpPr/>
            <p:nvPr/>
          </p:nvSpPr>
          <p:spPr>
            <a:xfrm>
              <a:off x="6890696" y="5096402"/>
              <a:ext cx="495215" cy="274321"/>
            </a:xfrm>
            <a:custGeom>
              <a:avLst/>
              <a:gdLst>
                <a:gd name="connsiteX0" fmla="*/ 135163 w 495215"/>
                <a:gd name="connsiteY0" fmla="*/ 273904 h 274321"/>
                <a:gd name="connsiteX1" fmla="*/ 3 w 495215"/>
                <a:gd name="connsiteY1" fmla="*/ 138935 h 274321"/>
                <a:gd name="connsiteX2" fmla="*/ 136592 w 495215"/>
                <a:gd name="connsiteY2" fmla="*/ 536 h 274321"/>
                <a:gd name="connsiteX3" fmla="*/ 360048 w 495215"/>
                <a:gd name="connsiteY3" fmla="*/ 536 h 274321"/>
                <a:gd name="connsiteX4" fmla="*/ 495208 w 495215"/>
                <a:gd name="connsiteY4" fmla="*/ 140268 h 274321"/>
                <a:gd name="connsiteX5" fmla="*/ 358714 w 495215"/>
                <a:gd name="connsiteY5" fmla="*/ 273809 h 274321"/>
                <a:gd name="connsiteX6" fmla="*/ 135163 w 495215"/>
                <a:gd name="connsiteY6" fmla="*/ 273904 h 274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5215" h="274321">
                  <a:moveTo>
                    <a:pt x="135163" y="273904"/>
                  </a:moveTo>
                  <a:cubicBezTo>
                    <a:pt x="58201" y="272666"/>
                    <a:pt x="479" y="214754"/>
                    <a:pt x="3" y="138935"/>
                  </a:cubicBezTo>
                  <a:cubicBezTo>
                    <a:pt x="-473" y="60544"/>
                    <a:pt x="57439" y="1298"/>
                    <a:pt x="136592" y="536"/>
                  </a:cubicBezTo>
                  <a:cubicBezTo>
                    <a:pt x="211077" y="-130"/>
                    <a:pt x="285563" y="-226"/>
                    <a:pt x="360048" y="536"/>
                  </a:cubicBezTo>
                  <a:cubicBezTo>
                    <a:pt x="439010" y="1394"/>
                    <a:pt x="495970" y="60925"/>
                    <a:pt x="495208" y="140268"/>
                  </a:cubicBezTo>
                  <a:cubicBezTo>
                    <a:pt x="494446" y="216563"/>
                    <a:pt x="437201" y="272856"/>
                    <a:pt x="358714" y="273809"/>
                  </a:cubicBezTo>
                  <a:cubicBezTo>
                    <a:pt x="320614" y="274476"/>
                    <a:pt x="171643" y="274476"/>
                    <a:pt x="135163" y="273904"/>
                  </a:cubicBezTo>
                  <a:close/>
                </a:path>
              </a:pathLst>
            </a:custGeom>
            <a:solidFill>
              <a:srgbClr val="69BD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2">
              <a:extLst>
                <a:ext uri="{FF2B5EF4-FFF2-40B4-BE49-F238E27FC236}">
                  <a16:creationId xmlns:a16="http://schemas.microsoft.com/office/drawing/2014/main" id="{1EDB742B-44F7-460B-A64B-6C34A2FA4EE0}"/>
                </a:ext>
              </a:extLst>
            </p:cNvPr>
            <p:cNvSpPr/>
            <p:nvPr/>
          </p:nvSpPr>
          <p:spPr>
            <a:xfrm>
              <a:off x="6269077" y="5096151"/>
              <a:ext cx="496463" cy="275142"/>
            </a:xfrm>
            <a:custGeom>
              <a:avLst/>
              <a:gdLst>
                <a:gd name="connsiteX0" fmla="*/ 360255 w 496463"/>
                <a:gd name="connsiteY0" fmla="*/ 1073 h 275142"/>
                <a:gd name="connsiteX1" fmla="*/ 496463 w 496463"/>
                <a:gd name="connsiteY1" fmla="*/ 137280 h 275142"/>
                <a:gd name="connsiteX2" fmla="*/ 361017 w 496463"/>
                <a:gd name="connsiteY2" fmla="*/ 273869 h 275142"/>
                <a:gd name="connsiteX3" fmla="*/ 132989 w 496463"/>
                <a:gd name="connsiteY3" fmla="*/ 273773 h 275142"/>
                <a:gd name="connsiteX4" fmla="*/ 20 w 496463"/>
                <a:gd name="connsiteY4" fmla="*/ 140328 h 275142"/>
                <a:gd name="connsiteX5" fmla="*/ 132227 w 496463"/>
                <a:gd name="connsiteY5" fmla="*/ 1073 h 275142"/>
                <a:gd name="connsiteX6" fmla="*/ 360255 w 496463"/>
                <a:gd name="connsiteY6" fmla="*/ 1073 h 27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463" h="275142">
                  <a:moveTo>
                    <a:pt x="360255" y="1073"/>
                  </a:moveTo>
                  <a:cubicBezTo>
                    <a:pt x="437408" y="3740"/>
                    <a:pt x="496272" y="63366"/>
                    <a:pt x="496463" y="137280"/>
                  </a:cubicBezTo>
                  <a:cubicBezTo>
                    <a:pt x="496653" y="211480"/>
                    <a:pt x="437789" y="272250"/>
                    <a:pt x="361017" y="273869"/>
                  </a:cubicBezTo>
                  <a:cubicBezTo>
                    <a:pt x="285008" y="275488"/>
                    <a:pt x="208998" y="275678"/>
                    <a:pt x="132989" y="273773"/>
                  </a:cubicBezTo>
                  <a:cubicBezTo>
                    <a:pt x="57741" y="271869"/>
                    <a:pt x="1163" y="213480"/>
                    <a:pt x="20" y="140328"/>
                  </a:cubicBezTo>
                  <a:cubicBezTo>
                    <a:pt x="-1218" y="64985"/>
                    <a:pt x="55551" y="4407"/>
                    <a:pt x="132227" y="1073"/>
                  </a:cubicBezTo>
                  <a:cubicBezTo>
                    <a:pt x="170136" y="-451"/>
                    <a:pt x="322346" y="-261"/>
                    <a:pt x="360255" y="1073"/>
                  </a:cubicBezTo>
                  <a:close/>
                </a:path>
              </a:pathLst>
            </a:custGeom>
            <a:solidFill>
              <a:srgbClr val="F6EB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2">
              <a:extLst>
                <a:ext uri="{FF2B5EF4-FFF2-40B4-BE49-F238E27FC236}">
                  <a16:creationId xmlns:a16="http://schemas.microsoft.com/office/drawing/2014/main" id="{24745232-6D9F-4A56-B692-D8C30FF3BE81}"/>
                </a:ext>
              </a:extLst>
            </p:cNvPr>
            <p:cNvSpPr/>
            <p:nvPr/>
          </p:nvSpPr>
          <p:spPr>
            <a:xfrm>
              <a:off x="5645208" y="5095270"/>
              <a:ext cx="498688" cy="276404"/>
            </a:xfrm>
            <a:custGeom>
              <a:avLst/>
              <a:gdLst>
                <a:gd name="connsiteX0" fmla="*/ 136304 w 498688"/>
                <a:gd name="connsiteY0" fmla="*/ 275131 h 276404"/>
                <a:gd name="connsiteX1" fmla="*/ 1 w 498688"/>
                <a:gd name="connsiteY1" fmla="*/ 138161 h 276404"/>
                <a:gd name="connsiteX2" fmla="*/ 132589 w 498688"/>
                <a:gd name="connsiteY2" fmla="*/ 2334 h 276404"/>
                <a:gd name="connsiteX3" fmla="*/ 365094 w 498688"/>
                <a:gd name="connsiteY3" fmla="*/ 2239 h 276404"/>
                <a:gd name="connsiteX4" fmla="*/ 498635 w 498688"/>
                <a:gd name="connsiteY4" fmla="*/ 141495 h 276404"/>
                <a:gd name="connsiteX5" fmla="*/ 364142 w 498688"/>
                <a:gd name="connsiteY5" fmla="*/ 275035 h 276404"/>
                <a:gd name="connsiteX6" fmla="*/ 136304 w 498688"/>
                <a:gd name="connsiteY6" fmla="*/ 275131 h 27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8688" h="276404">
                  <a:moveTo>
                    <a:pt x="136304" y="275131"/>
                  </a:moveTo>
                  <a:cubicBezTo>
                    <a:pt x="60199" y="271701"/>
                    <a:pt x="-285" y="210075"/>
                    <a:pt x="1" y="138161"/>
                  </a:cubicBezTo>
                  <a:cubicBezTo>
                    <a:pt x="287" y="68628"/>
                    <a:pt x="59056" y="5382"/>
                    <a:pt x="132589" y="2334"/>
                  </a:cubicBezTo>
                  <a:cubicBezTo>
                    <a:pt x="209932" y="-904"/>
                    <a:pt x="287656" y="-619"/>
                    <a:pt x="365094" y="2239"/>
                  </a:cubicBezTo>
                  <a:cubicBezTo>
                    <a:pt x="441199" y="5001"/>
                    <a:pt x="500730" y="69676"/>
                    <a:pt x="498635" y="141495"/>
                  </a:cubicBezTo>
                  <a:cubicBezTo>
                    <a:pt x="496635" y="212456"/>
                    <a:pt x="438246" y="271416"/>
                    <a:pt x="364142" y="275035"/>
                  </a:cubicBezTo>
                  <a:cubicBezTo>
                    <a:pt x="324613" y="276940"/>
                    <a:pt x="172594" y="276750"/>
                    <a:pt x="136304" y="275131"/>
                  </a:cubicBezTo>
                  <a:close/>
                </a:path>
              </a:pathLst>
            </a:custGeom>
            <a:solidFill>
              <a:srgbClr val="F2672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0">
              <a:extLst>
                <a:ext uri="{FF2B5EF4-FFF2-40B4-BE49-F238E27FC236}">
                  <a16:creationId xmlns:a16="http://schemas.microsoft.com/office/drawing/2014/main" id="{3DE7545A-2FDA-42BD-8F1B-3E7669ADED1D}"/>
                </a:ext>
              </a:extLst>
            </p:cNvPr>
            <p:cNvSpPr/>
            <p:nvPr/>
          </p:nvSpPr>
          <p:spPr>
            <a:xfrm>
              <a:off x="5646081" y="3438135"/>
              <a:ext cx="1738971" cy="117266"/>
            </a:xfrm>
            <a:custGeom>
              <a:avLst/>
              <a:gdLst>
                <a:gd name="connsiteX0" fmla="*/ 1312721 w 1738971"/>
                <a:gd name="connsiteY0" fmla="*/ 215 h 117266"/>
                <a:gd name="connsiteX1" fmla="*/ 1673433 w 1738971"/>
                <a:gd name="connsiteY1" fmla="*/ 310 h 117266"/>
                <a:gd name="connsiteX2" fmla="*/ 1738965 w 1738971"/>
                <a:gd name="connsiteY2" fmla="*/ 57936 h 117266"/>
                <a:gd name="connsiteX3" fmla="*/ 1674481 w 1738971"/>
                <a:gd name="connsiteY3" fmla="*/ 116610 h 117266"/>
                <a:gd name="connsiteX4" fmla="*/ 1309006 w 1738971"/>
                <a:gd name="connsiteY4" fmla="*/ 116515 h 117266"/>
                <a:gd name="connsiteX5" fmla="*/ 1245379 w 1738971"/>
                <a:gd name="connsiteY5" fmla="*/ 56793 h 117266"/>
                <a:gd name="connsiteX6" fmla="*/ 1312721 w 1738971"/>
                <a:gd name="connsiteY6" fmla="*/ 215 h 117266"/>
                <a:gd name="connsiteX7" fmla="*/ 695501 w 1738971"/>
                <a:gd name="connsiteY7" fmla="*/ 119 h 117266"/>
                <a:gd name="connsiteX8" fmla="*/ 1046783 w 1738971"/>
                <a:gd name="connsiteY8" fmla="*/ 501 h 117266"/>
                <a:gd name="connsiteX9" fmla="*/ 1119078 w 1738971"/>
                <a:gd name="connsiteY9" fmla="*/ 57651 h 117266"/>
                <a:gd name="connsiteX10" fmla="*/ 1048783 w 1738971"/>
                <a:gd name="connsiteY10" fmla="*/ 116706 h 117266"/>
                <a:gd name="connsiteX11" fmla="*/ 692739 w 1738971"/>
                <a:gd name="connsiteY11" fmla="*/ 116610 h 117266"/>
                <a:gd name="connsiteX12" fmla="*/ 624064 w 1738971"/>
                <a:gd name="connsiteY12" fmla="*/ 57269 h 117266"/>
                <a:gd name="connsiteX13" fmla="*/ 695501 w 1738971"/>
                <a:gd name="connsiteY13" fmla="*/ 119 h 117266"/>
                <a:gd name="connsiteX14" fmla="*/ 249874 w 1738971"/>
                <a:gd name="connsiteY14" fmla="*/ 0 h 117266"/>
                <a:gd name="connsiteX15" fmla="*/ 427468 w 1738971"/>
                <a:gd name="connsiteY15" fmla="*/ 500 h 117266"/>
                <a:gd name="connsiteX16" fmla="*/ 497191 w 1738971"/>
                <a:gd name="connsiteY16" fmla="*/ 60508 h 117266"/>
                <a:gd name="connsiteX17" fmla="*/ 428611 w 1738971"/>
                <a:gd name="connsiteY17" fmla="*/ 116991 h 117266"/>
                <a:gd name="connsiteX18" fmla="*/ 67423 w 1738971"/>
                <a:gd name="connsiteY18" fmla="*/ 116896 h 117266"/>
                <a:gd name="connsiteX19" fmla="*/ 177 w 1738971"/>
                <a:gd name="connsiteY19" fmla="*/ 59174 h 117266"/>
                <a:gd name="connsiteX20" fmla="*/ 71138 w 1738971"/>
                <a:gd name="connsiteY20" fmla="*/ 500 h 117266"/>
                <a:gd name="connsiteX21" fmla="*/ 249874 w 1738971"/>
                <a:gd name="connsiteY21" fmla="*/ 0 h 11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38971" h="117266">
                  <a:moveTo>
                    <a:pt x="1312721" y="215"/>
                  </a:moveTo>
                  <a:cubicBezTo>
                    <a:pt x="1374443" y="596"/>
                    <a:pt x="1614949" y="405"/>
                    <a:pt x="1673433" y="310"/>
                  </a:cubicBezTo>
                  <a:cubicBezTo>
                    <a:pt x="1712390" y="215"/>
                    <a:pt x="1738489" y="16407"/>
                    <a:pt x="1738965" y="57936"/>
                  </a:cubicBezTo>
                  <a:cubicBezTo>
                    <a:pt x="1739441" y="99751"/>
                    <a:pt x="1713057" y="116515"/>
                    <a:pt x="1674481" y="116610"/>
                  </a:cubicBezTo>
                  <a:cubicBezTo>
                    <a:pt x="1552656" y="116991"/>
                    <a:pt x="1430831" y="116991"/>
                    <a:pt x="1309006" y="116515"/>
                  </a:cubicBezTo>
                  <a:cubicBezTo>
                    <a:pt x="1269954" y="116420"/>
                    <a:pt x="1243855" y="97656"/>
                    <a:pt x="1245379" y="56793"/>
                  </a:cubicBezTo>
                  <a:cubicBezTo>
                    <a:pt x="1246808" y="16312"/>
                    <a:pt x="1273764" y="-71"/>
                    <a:pt x="1312721" y="215"/>
                  </a:cubicBezTo>
                  <a:close/>
                  <a:moveTo>
                    <a:pt x="695501" y="119"/>
                  </a:moveTo>
                  <a:cubicBezTo>
                    <a:pt x="812563" y="882"/>
                    <a:pt x="929626" y="119"/>
                    <a:pt x="1046783" y="501"/>
                  </a:cubicBezTo>
                  <a:cubicBezTo>
                    <a:pt x="1092217" y="691"/>
                    <a:pt x="1118411" y="22027"/>
                    <a:pt x="1119078" y="57651"/>
                  </a:cubicBezTo>
                  <a:cubicBezTo>
                    <a:pt x="1119745" y="93465"/>
                    <a:pt x="1094027" y="116039"/>
                    <a:pt x="1048783" y="116706"/>
                  </a:cubicBezTo>
                  <a:cubicBezTo>
                    <a:pt x="988585" y="117468"/>
                    <a:pt x="751222" y="117468"/>
                    <a:pt x="692739" y="116610"/>
                  </a:cubicBezTo>
                  <a:cubicBezTo>
                    <a:pt x="646352" y="115943"/>
                    <a:pt x="621682" y="94703"/>
                    <a:pt x="624064" y="57269"/>
                  </a:cubicBezTo>
                  <a:cubicBezTo>
                    <a:pt x="626921" y="13264"/>
                    <a:pt x="655020" y="-166"/>
                    <a:pt x="695501" y="119"/>
                  </a:cubicBezTo>
                  <a:close/>
                  <a:moveTo>
                    <a:pt x="249874" y="0"/>
                  </a:moveTo>
                  <a:cubicBezTo>
                    <a:pt x="324122" y="0"/>
                    <a:pt x="398178" y="166"/>
                    <a:pt x="427468" y="500"/>
                  </a:cubicBezTo>
                  <a:cubicBezTo>
                    <a:pt x="470045" y="976"/>
                    <a:pt x="500811" y="26599"/>
                    <a:pt x="497191" y="60508"/>
                  </a:cubicBezTo>
                  <a:cubicBezTo>
                    <a:pt x="492905" y="100036"/>
                    <a:pt x="468045" y="117181"/>
                    <a:pt x="428611" y="116991"/>
                  </a:cubicBezTo>
                  <a:cubicBezTo>
                    <a:pt x="308215" y="116419"/>
                    <a:pt x="187819" y="116515"/>
                    <a:pt x="67423" y="116896"/>
                  </a:cubicBezTo>
                  <a:cubicBezTo>
                    <a:pt x="27799" y="116991"/>
                    <a:pt x="3320" y="98703"/>
                    <a:pt x="177" y="59174"/>
                  </a:cubicBezTo>
                  <a:cubicBezTo>
                    <a:pt x="-2586" y="24503"/>
                    <a:pt x="27132" y="881"/>
                    <a:pt x="71138" y="500"/>
                  </a:cubicBezTo>
                  <a:cubicBezTo>
                    <a:pt x="101189" y="166"/>
                    <a:pt x="175627" y="0"/>
                    <a:pt x="249874" y="0"/>
                  </a:cubicBezTo>
                  <a:close/>
                </a:path>
              </a:pathLst>
            </a:custGeom>
            <a:solidFill>
              <a:srgbClr val="FFCD0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1">
              <a:extLst>
                <a:ext uri="{FF2B5EF4-FFF2-40B4-BE49-F238E27FC236}">
                  <a16:creationId xmlns:a16="http://schemas.microsoft.com/office/drawing/2014/main" id="{FFA26C5E-BCE3-4FD2-AD0D-14000CFCB411}"/>
                </a:ext>
              </a:extLst>
            </p:cNvPr>
            <p:cNvSpPr/>
            <p:nvPr/>
          </p:nvSpPr>
          <p:spPr>
            <a:xfrm>
              <a:off x="6159894" y="2458773"/>
              <a:ext cx="711755" cy="712972"/>
            </a:xfrm>
            <a:custGeom>
              <a:avLst/>
              <a:gdLst>
                <a:gd name="connsiteX0" fmla="*/ 580214 w 711755"/>
                <a:gd name="connsiteY0" fmla="*/ 162617 h 712972"/>
                <a:gd name="connsiteX1" fmla="*/ 346185 w 711755"/>
                <a:gd name="connsiteY1" fmla="*/ 450653 h 712972"/>
                <a:gd name="connsiteX2" fmla="*/ 293893 w 711755"/>
                <a:gd name="connsiteY2" fmla="*/ 457987 h 712972"/>
                <a:gd name="connsiteX3" fmla="*/ 159400 w 711755"/>
                <a:gd name="connsiteY3" fmla="*/ 371786 h 712972"/>
                <a:gd name="connsiteX4" fmla="*/ 154828 w 711755"/>
                <a:gd name="connsiteY4" fmla="*/ 376739 h 712972"/>
                <a:gd name="connsiteX5" fmla="*/ 305704 w 711755"/>
                <a:gd name="connsiteY5" fmla="*/ 565715 h 712972"/>
                <a:gd name="connsiteX6" fmla="*/ 352091 w 711755"/>
                <a:gd name="connsiteY6" fmla="*/ 563715 h 712972"/>
                <a:gd name="connsiteX7" fmla="*/ 538305 w 711755"/>
                <a:gd name="connsiteY7" fmla="*/ 245008 h 712972"/>
                <a:gd name="connsiteX8" fmla="*/ 580214 w 711755"/>
                <a:gd name="connsiteY8" fmla="*/ 162617 h 712972"/>
                <a:gd name="connsiteX9" fmla="*/ 356949 w 711755"/>
                <a:gd name="connsiteY9" fmla="*/ 26 h 712972"/>
                <a:gd name="connsiteX10" fmla="*/ 711755 w 711755"/>
                <a:gd name="connsiteY10" fmla="*/ 356451 h 712972"/>
                <a:gd name="connsiteX11" fmla="*/ 357139 w 711755"/>
                <a:gd name="connsiteY11" fmla="*/ 712972 h 712972"/>
                <a:gd name="connsiteX12" fmla="*/ 47 w 711755"/>
                <a:gd name="connsiteY12" fmla="*/ 357309 h 712972"/>
                <a:gd name="connsiteX13" fmla="*/ 356949 w 711755"/>
                <a:gd name="connsiteY13" fmla="*/ 26 h 71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11755" h="712972">
                  <a:moveTo>
                    <a:pt x="580214" y="162617"/>
                  </a:moveTo>
                  <a:cubicBezTo>
                    <a:pt x="497252" y="264154"/>
                    <a:pt x="420290" y="356260"/>
                    <a:pt x="346185" y="450653"/>
                  </a:cubicBezTo>
                  <a:cubicBezTo>
                    <a:pt x="327707" y="474084"/>
                    <a:pt x="316563" y="473894"/>
                    <a:pt x="293893" y="457987"/>
                  </a:cubicBezTo>
                  <a:cubicBezTo>
                    <a:pt x="250364" y="427317"/>
                    <a:pt x="204358" y="400266"/>
                    <a:pt x="159400" y="371786"/>
                  </a:cubicBezTo>
                  <a:cubicBezTo>
                    <a:pt x="157876" y="373310"/>
                    <a:pt x="156352" y="374929"/>
                    <a:pt x="154828" y="376739"/>
                  </a:cubicBezTo>
                  <a:cubicBezTo>
                    <a:pt x="205310" y="439604"/>
                    <a:pt x="256650" y="501802"/>
                    <a:pt x="305704" y="565715"/>
                  </a:cubicBezTo>
                  <a:cubicBezTo>
                    <a:pt x="324754" y="590575"/>
                    <a:pt x="333136" y="597528"/>
                    <a:pt x="352091" y="563715"/>
                  </a:cubicBezTo>
                  <a:cubicBezTo>
                    <a:pt x="412193" y="456368"/>
                    <a:pt x="476487" y="351403"/>
                    <a:pt x="538305" y="245008"/>
                  </a:cubicBezTo>
                  <a:cubicBezTo>
                    <a:pt x="551925" y="221672"/>
                    <a:pt x="570880" y="200622"/>
                    <a:pt x="580214" y="162617"/>
                  </a:cubicBezTo>
                  <a:close/>
                  <a:moveTo>
                    <a:pt x="356949" y="26"/>
                  </a:moveTo>
                  <a:cubicBezTo>
                    <a:pt x="553068" y="-2355"/>
                    <a:pt x="711755" y="159284"/>
                    <a:pt x="711755" y="356451"/>
                  </a:cubicBezTo>
                  <a:cubicBezTo>
                    <a:pt x="711755" y="554381"/>
                    <a:pt x="554021" y="712877"/>
                    <a:pt x="357139" y="712972"/>
                  </a:cubicBezTo>
                  <a:cubicBezTo>
                    <a:pt x="161686" y="712972"/>
                    <a:pt x="-3192" y="552000"/>
                    <a:pt x="47" y="357309"/>
                  </a:cubicBezTo>
                  <a:cubicBezTo>
                    <a:pt x="3381" y="156903"/>
                    <a:pt x="148923" y="2502"/>
                    <a:pt x="356949" y="2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27CC4D3-4213-4C9B-B027-B2E10D338405}"/>
                </a:ext>
              </a:extLst>
            </p:cNvPr>
            <p:cNvGrpSpPr/>
            <p:nvPr/>
          </p:nvGrpSpPr>
          <p:grpSpPr>
            <a:xfrm>
              <a:off x="5782294" y="374253"/>
              <a:ext cx="1450887" cy="1470731"/>
              <a:chOff x="5782294" y="374253"/>
              <a:chExt cx="1450887" cy="1470731"/>
            </a:xfrm>
          </p:grpSpPr>
          <p:sp>
            <p:nvSpPr>
              <p:cNvPr id="20" name="Graphic 2">
                <a:extLst>
                  <a:ext uri="{FF2B5EF4-FFF2-40B4-BE49-F238E27FC236}">
                    <a16:creationId xmlns:a16="http://schemas.microsoft.com/office/drawing/2014/main" id="{AF6941D0-418B-43D4-8FBF-B0083BC4A079}"/>
                  </a:ext>
                </a:extLst>
              </p:cNvPr>
              <p:cNvSpPr/>
              <p:nvPr/>
            </p:nvSpPr>
            <p:spPr>
              <a:xfrm>
                <a:off x="5782294" y="374253"/>
                <a:ext cx="1450887" cy="1470731"/>
              </a:xfrm>
              <a:custGeom>
                <a:avLst/>
                <a:gdLst>
                  <a:gd name="connsiteX0" fmla="*/ 1450067 w 1450887"/>
                  <a:gd name="connsiteY0" fmla="*/ 13811 h 1470731"/>
                  <a:gd name="connsiteX1" fmla="*/ 1418920 w 1450887"/>
                  <a:gd name="connsiteY1" fmla="*/ 41053 h 1470731"/>
                  <a:gd name="connsiteX2" fmla="*/ 1324718 w 1450887"/>
                  <a:gd name="connsiteY2" fmla="*/ 36671 h 1470731"/>
                  <a:gd name="connsiteX3" fmla="*/ 1263281 w 1450887"/>
                  <a:gd name="connsiteY3" fmla="*/ 34481 h 1470731"/>
                  <a:gd name="connsiteX4" fmla="*/ 1242040 w 1450887"/>
                  <a:gd name="connsiteY4" fmla="*/ 53340 h 1470731"/>
                  <a:gd name="connsiteX5" fmla="*/ 1167746 w 1450887"/>
                  <a:gd name="connsiteY5" fmla="*/ 52483 h 1470731"/>
                  <a:gd name="connsiteX6" fmla="*/ 1075067 w 1450887"/>
                  <a:gd name="connsiteY6" fmla="*/ 54673 h 1470731"/>
                  <a:gd name="connsiteX7" fmla="*/ 1006678 w 1450887"/>
                  <a:gd name="connsiteY7" fmla="*/ 60865 h 1470731"/>
                  <a:gd name="connsiteX8" fmla="*/ 879043 w 1450887"/>
                  <a:gd name="connsiteY8" fmla="*/ 62294 h 1470731"/>
                  <a:gd name="connsiteX9" fmla="*/ 821988 w 1450887"/>
                  <a:gd name="connsiteY9" fmla="*/ 61341 h 1470731"/>
                  <a:gd name="connsiteX10" fmla="*/ 706354 w 1450887"/>
                  <a:gd name="connsiteY10" fmla="*/ 62484 h 1470731"/>
                  <a:gd name="connsiteX11" fmla="*/ 653872 w 1450887"/>
                  <a:gd name="connsiteY11" fmla="*/ 62579 h 1470731"/>
                  <a:gd name="connsiteX12" fmla="*/ 632155 w 1450887"/>
                  <a:gd name="connsiteY12" fmla="*/ 45339 h 1470731"/>
                  <a:gd name="connsiteX13" fmla="*/ 632155 w 1450887"/>
                  <a:gd name="connsiteY13" fmla="*/ 45339 h 1470731"/>
                  <a:gd name="connsiteX14" fmla="*/ 568147 w 1450887"/>
                  <a:gd name="connsiteY14" fmla="*/ 33338 h 1470731"/>
                  <a:gd name="connsiteX15" fmla="*/ 442512 w 1450887"/>
                  <a:gd name="connsiteY15" fmla="*/ 31623 h 1470731"/>
                  <a:gd name="connsiteX16" fmla="*/ 439083 w 1450887"/>
                  <a:gd name="connsiteY16" fmla="*/ 28385 h 1470731"/>
                  <a:gd name="connsiteX17" fmla="*/ 385457 w 1450887"/>
                  <a:gd name="connsiteY17" fmla="*/ 27337 h 1470731"/>
                  <a:gd name="connsiteX18" fmla="*/ 245440 w 1450887"/>
                  <a:gd name="connsiteY18" fmla="*/ 31337 h 1470731"/>
                  <a:gd name="connsiteX19" fmla="*/ 226961 w 1450887"/>
                  <a:gd name="connsiteY19" fmla="*/ 16478 h 1470731"/>
                  <a:gd name="connsiteX20" fmla="*/ 197529 w 1450887"/>
                  <a:gd name="connsiteY20" fmla="*/ 15526 h 1470731"/>
                  <a:gd name="connsiteX21" fmla="*/ 2266 w 1450887"/>
                  <a:gd name="connsiteY21" fmla="*/ 0 h 1470731"/>
                  <a:gd name="connsiteX22" fmla="*/ 5981 w 1450887"/>
                  <a:gd name="connsiteY22" fmla="*/ 1404366 h 1470731"/>
                  <a:gd name="connsiteX23" fmla="*/ 38461 w 1450887"/>
                  <a:gd name="connsiteY23" fmla="*/ 1470374 h 1470731"/>
                  <a:gd name="connsiteX24" fmla="*/ 1360341 w 1450887"/>
                  <a:gd name="connsiteY24" fmla="*/ 1388364 h 1470731"/>
                  <a:gd name="connsiteX25" fmla="*/ 1450257 w 1450887"/>
                  <a:gd name="connsiteY25" fmla="*/ 1296162 h 1470731"/>
                  <a:gd name="connsiteX26" fmla="*/ 1450067 w 1450887"/>
                  <a:gd name="connsiteY26" fmla="*/ 13811 h 147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450887" h="1470731">
                    <a:moveTo>
                      <a:pt x="1450067" y="13811"/>
                    </a:moveTo>
                    <a:cubicBezTo>
                      <a:pt x="1439780" y="22765"/>
                      <a:pt x="1429207" y="31814"/>
                      <a:pt x="1418920" y="41053"/>
                    </a:cubicBezTo>
                    <a:cubicBezTo>
                      <a:pt x="1369485" y="85439"/>
                      <a:pt x="1367866" y="86868"/>
                      <a:pt x="1324718" y="36671"/>
                    </a:cubicBezTo>
                    <a:cubicBezTo>
                      <a:pt x="1302048" y="10287"/>
                      <a:pt x="1285379" y="4572"/>
                      <a:pt x="1263281" y="34481"/>
                    </a:cubicBezTo>
                    <a:cubicBezTo>
                      <a:pt x="1257757" y="41910"/>
                      <a:pt x="1247755" y="46006"/>
                      <a:pt x="1242040" y="53340"/>
                    </a:cubicBezTo>
                    <a:cubicBezTo>
                      <a:pt x="1216418" y="86011"/>
                      <a:pt x="1195749" y="83915"/>
                      <a:pt x="1167746" y="52483"/>
                    </a:cubicBezTo>
                    <a:cubicBezTo>
                      <a:pt x="1124311" y="3810"/>
                      <a:pt x="1120787" y="4667"/>
                      <a:pt x="1075067" y="54673"/>
                    </a:cubicBezTo>
                    <a:cubicBezTo>
                      <a:pt x="1051922" y="80010"/>
                      <a:pt x="1035824" y="86392"/>
                      <a:pt x="1006678" y="60865"/>
                    </a:cubicBezTo>
                    <a:cubicBezTo>
                      <a:pt x="943622" y="5620"/>
                      <a:pt x="940860" y="5906"/>
                      <a:pt x="879043" y="62294"/>
                    </a:cubicBezTo>
                    <a:cubicBezTo>
                      <a:pt x="855992" y="83249"/>
                      <a:pt x="843514" y="83058"/>
                      <a:pt x="821988" y="61341"/>
                    </a:cubicBezTo>
                    <a:cubicBezTo>
                      <a:pt x="766362" y="5334"/>
                      <a:pt x="764362" y="5429"/>
                      <a:pt x="706354" y="62484"/>
                    </a:cubicBezTo>
                    <a:cubicBezTo>
                      <a:pt x="686257" y="82296"/>
                      <a:pt x="672064" y="87249"/>
                      <a:pt x="653872" y="62579"/>
                    </a:cubicBezTo>
                    <a:cubicBezTo>
                      <a:pt x="648538" y="55436"/>
                      <a:pt x="639489" y="50959"/>
                      <a:pt x="632155" y="45339"/>
                    </a:cubicBezTo>
                    <a:cubicBezTo>
                      <a:pt x="632155" y="45339"/>
                      <a:pt x="632155" y="45339"/>
                      <a:pt x="632155" y="45339"/>
                    </a:cubicBezTo>
                    <a:cubicBezTo>
                      <a:pt x="616248" y="11906"/>
                      <a:pt x="601198" y="2858"/>
                      <a:pt x="568147" y="33338"/>
                    </a:cubicBezTo>
                    <a:cubicBezTo>
                      <a:pt x="506329" y="90392"/>
                      <a:pt x="504043" y="87916"/>
                      <a:pt x="442512" y="31623"/>
                    </a:cubicBezTo>
                    <a:cubicBezTo>
                      <a:pt x="441369" y="30575"/>
                      <a:pt x="440035" y="29623"/>
                      <a:pt x="439083" y="28385"/>
                    </a:cubicBezTo>
                    <a:cubicBezTo>
                      <a:pt x="421557" y="5715"/>
                      <a:pt x="407269" y="8382"/>
                      <a:pt x="385457" y="27337"/>
                    </a:cubicBezTo>
                    <a:cubicBezTo>
                      <a:pt x="318496" y="85725"/>
                      <a:pt x="317353" y="84487"/>
                      <a:pt x="245440" y="31337"/>
                    </a:cubicBezTo>
                    <a:cubicBezTo>
                      <a:pt x="239058" y="26670"/>
                      <a:pt x="232962" y="21622"/>
                      <a:pt x="226961" y="16478"/>
                    </a:cubicBezTo>
                    <a:cubicBezTo>
                      <a:pt x="217341" y="8287"/>
                      <a:pt x="207149" y="5620"/>
                      <a:pt x="197529" y="15526"/>
                    </a:cubicBezTo>
                    <a:cubicBezTo>
                      <a:pt x="131616" y="82487"/>
                      <a:pt x="66655" y="93536"/>
                      <a:pt x="2266" y="0"/>
                    </a:cubicBezTo>
                    <a:cubicBezTo>
                      <a:pt x="2266" y="144590"/>
                      <a:pt x="-4782" y="1211771"/>
                      <a:pt x="5981" y="1404366"/>
                    </a:cubicBezTo>
                    <a:cubicBezTo>
                      <a:pt x="9886" y="1473422"/>
                      <a:pt x="4648" y="1471613"/>
                      <a:pt x="38461" y="1470374"/>
                    </a:cubicBezTo>
                    <a:cubicBezTo>
                      <a:pt x="101041" y="1468946"/>
                      <a:pt x="1191463" y="1400461"/>
                      <a:pt x="1360341" y="1388364"/>
                    </a:cubicBezTo>
                    <a:cubicBezTo>
                      <a:pt x="1459972" y="1381220"/>
                      <a:pt x="1451305" y="1392841"/>
                      <a:pt x="1450257" y="1296162"/>
                    </a:cubicBezTo>
                    <a:cubicBezTo>
                      <a:pt x="1448923" y="1172528"/>
                      <a:pt x="1450067" y="299657"/>
                      <a:pt x="1450067" y="13811"/>
                    </a:cubicBezTo>
                    <a:close/>
                  </a:path>
                </a:pathLst>
              </a:custGeom>
              <a:solidFill>
                <a:srgbClr val="E5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14">
                <a:extLst>
                  <a:ext uri="{FF2B5EF4-FFF2-40B4-BE49-F238E27FC236}">
                    <a16:creationId xmlns:a16="http://schemas.microsoft.com/office/drawing/2014/main" id="{AC45275E-D34A-4ADF-ADBB-F863221F84D1}"/>
                  </a:ext>
                </a:extLst>
              </p:cNvPr>
              <p:cNvSpPr/>
              <p:nvPr/>
            </p:nvSpPr>
            <p:spPr>
              <a:xfrm>
                <a:off x="5913882" y="600471"/>
                <a:ext cx="1152648" cy="1123283"/>
              </a:xfrm>
              <a:custGeom>
                <a:avLst/>
                <a:gdLst>
                  <a:gd name="connsiteX0" fmla="*/ 491802 w 1152648"/>
                  <a:gd name="connsiteY0" fmla="*/ 1095661 h 1123283"/>
                  <a:gd name="connsiteX1" fmla="*/ 935572 w 1152648"/>
                  <a:gd name="connsiteY1" fmla="*/ 1095661 h 1123283"/>
                  <a:gd name="connsiteX2" fmla="*/ 949383 w 1152648"/>
                  <a:gd name="connsiteY2" fmla="*/ 1109472 h 1123283"/>
                  <a:gd name="connsiteX3" fmla="*/ 935572 w 1152648"/>
                  <a:gd name="connsiteY3" fmla="*/ 1123283 h 1123283"/>
                  <a:gd name="connsiteX4" fmla="*/ 491802 w 1152648"/>
                  <a:gd name="connsiteY4" fmla="*/ 1123283 h 1123283"/>
                  <a:gd name="connsiteX5" fmla="*/ 477991 w 1152648"/>
                  <a:gd name="connsiteY5" fmla="*/ 1109472 h 1123283"/>
                  <a:gd name="connsiteX6" fmla="*/ 491802 w 1152648"/>
                  <a:gd name="connsiteY6" fmla="*/ 1095661 h 1123283"/>
                  <a:gd name="connsiteX7" fmla="*/ 15171 w 1152648"/>
                  <a:gd name="connsiteY7" fmla="*/ 1095661 h 1123283"/>
                  <a:gd name="connsiteX8" fmla="*/ 422937 w 1152648"/>
                  <a:gd name="connsiteY8" fmla="*/ 1095661 h 1123283"/>
                  <a:gd name="connsiteX9" fmla="*/ 436748 w 1152648"/>
                  <a:gd name="connsiteY9" fmla="*/ 1109472 h 1123283"/>
                  <a:gd name="connsiteX10" fmla="*/ 422937 w 1152648"/>
                  <a:gd name="connsiteY10" fmla="*/ 1123283 h 1123283"/>
                  <a:gd name="connsiteX11" fmla="*/ 15171 w 1152648"/>
                  <a:gd name="connsiteY11" fmla="*/ 1123283 h 1123283"/>
                  <a:gd name="connsiteX12" fmla="*/ 1360 w 1152648"/>
                  <a:gd name="connsiteY12" fmla="*/ 1109472 h 1123283"/>
                  <a:gd name="connsiteX13" fmla="*/ 15171 w 1152648"/>
                  <a:gd name="connsiteY13" fmla="*/ 1095661 h 1123283"/>
                  <a:gd name="connsiteX14" fmla="*/ 491802 w 1152648"/>
                  <a:gd name="connsiteY14" fmla="*/ 1016889 h 1123283"/>
                  <a:gd name="connsiteX15" fmla="*/ 935572 w 1152648"/>
                  <a:gd name="connsiteY15" fmla="*/ 1016889 h 1123283"/>
                  <a:gd name="connsiteX16" fmla="*/ 949383 w 1152648"/>
                  <a:gd name="connsiteY16" fmla="*/ 1030700 h 1123283"/>
                  <a:gd name="connsiteX17" fmla="*/ 935572 w 1152648"/>
                  <a:gd name="connsiteY17" fmla="*/ 1044512 h 1123283"/>
                  <a:gd name="connsiteX18" fmla="*/ 491802 w 1152648"/>
                  <a:gd name="connsiteY18" fmla="*/ 1044512 h 1123283"/>
                  <a:gd name="connsiteX19" fmla="*/ 477991 w 1152648"/>
                  <a:gd name="connsiteY19" fmla="*/ 1030700 h 1123283"/>
                  <a:gd name="connsiteX20" fmla="*/ 491802 w 1152648"/>
                  <a:gd name="connsiteY20" fmla="*/ 1016889 h 1123283"/>
                  <a:gd name="connsiteX21" fmla="*/ 15171 w 1152648"/>
                  <a:gd name="connsiteY21" fmla="*/ 1016889 h 1123283"/>
                  <a:gd name="connsiteX22" fmla="*/ 422937 w 1152648"/>
                  <a:gd name="connsiteY22" fmla="*/ 1016889 h 1123283"/>
                  <a:gd name="connsiteX23" fmla="*/ 436748 w 1152648"/>
                  <a:gd name="connsiteY23" fmla="*/ 1030700 h 1123283"/>
                  <a:gd name="connsiteX24" fmla="*/ 422937 w 1152648"/>
                  <a:gd name="connsiteY24" fmla="*/ 1044512 h 1123283"/>
                  <a:gd name="connsiteX25" fmla="*/ 15171 w 1152648"/>
                  <a:gd name="connsiteY25" fmla="*/ 1044512 h 1123283"/>
                  <a:gd name="connsiteX26" fmla="*/ 1360 w 1152648"/>
                  <a:gd name="connsiteY26" fmla="*/ 1030700 h 1123283"/>
                  <a:gd name="connsiteX27" fmla="*/ 15171 w 1152648"/>
                  <a:gd name="connsiteY27" fmla="*/ 1016889 h 1123283"/>
                  <a:gd name="connsiteX28" fmla="*/ 491802 w 1152648"/>
                  <a:gd name="connsiteY28" fmla="*/ 938022 h 1123283"/>
                  <a:gd name="connsiteX29" fmla="*/ 935572 w 1152648"/>
                  <a:gd name="connsiteY29" fmla="*/ 938022 h 1123283"/>
                  <a:gd name="connsiteX30" fmla="*/ 949383 w 1152648"/>
                  <a:gd name="connsiteY30" fmla="*/ 951833 h 1123283"/>
                  <a:gd name="connsiteX31" fmla="*/ 935572 w 1152648"/>
                  <a:gd name="connsiteY31" fmla="*/ 965644 h 1123283"/>
                  <a:gd name="connsiteX32" fmla="*/ 491802 w 1152648"/>
                  <a:gd name="connsiteY32" fmla="*/ 965644 h 1123283"/>
                  <a:gd name="connsiteX33" fmla="*/ 477991 w 1152648"/>
                  <a:gd name="connsiteY33" fmla="*/ 951833 h 1123283"/>
                  <a:gd name="connsiteX34" fmla="*/ 491802 w 1152648"/>
                  <a:gd name="connsiteY34" fmla="*/ 938022 h 1123283"/>
                  <a:gd name="connsiteX35" fmla="*/ 491802 w 1152648"/>
                  <a:gd name="connsiteY35" fmla="*/ 859250 h 1123283"/>
                  <a:gd name="connsiteX36" fmla="*/ 935572 w 1152648"/>
                  <a:gd name="connsiteY36" fmla="*/ 859250 h 1123283"/>
                  <a:gd name="connsiteX37" fmla="*/ 949383 w 1152648"/>
                  <a:gd name="connsiteY37" fmla="*/ 873061 h 1123283"/>
                  <a:gd name="connsiteX38" fmla="*/ 935572 w 1152648"/>
                  <a:gd name="connsiteY38" fmla="*/ 886873 h 1123283"/>
                  <a:gd name="connsiteX39" fmla="*/ 491802 w 1152648"/>
                  <a:gd name="connsiteY39" fmla="*/ 886873 h 1123283"/>
                  <a:gd name="connsiteX40" fmla="*/ 477991 w 1152648"/>
                  <a:gd name="connsiteY40" fmla="*/ 873061 h 1123283"/>
                  <a:gd name="connsiteX41" fmla="*/ 491802 w 1152648"/>
                  <a:gd name="connsiteY41" fmla="*/ 859250 h 1123283"/>
                  <a:gd name="connsiteX42" fmla="*/ 15171 w 1152648"/>
                  <a:gd name="connsiteY42" fmla="*/ 859250 h 1123283"/>
                  <a:gd name="connsiteX43" fmla="*/ 422937 w 1152648"/>
                  <a:gd name="connsiteY43" fmla="*/ 859250 h 1123283"/>
                  <a:gd name="connsiteX44" fmla="*/ 436748 w 1152648"/>
                  <a:gd name="connsiteY44" fmla="*/ 873061 h 1123283"/>
                  <a:gd name="connsiteX45" fmla="*/ 422937 w 1152648"/>
                  <a:gd name="connsiteY45" fmla="*/ 886873 h 1123283"/>
                  <a:gd name="connsiteX46" fmla="*/ 15171 w 1152648"/>
                  <a:gd name="connsiteY46" fmla="*/ 886873 h 1123283"/>
                  <a:gd name="connsiteX47" fmla="*/ 1360 w 1152648"/>
                  <a:gd name="connsiteY47" fmla="*/ 873061 h 1123283"/>
                  <a:gd name="connsiteX48" fmla="*/ 15171 w 1152648"/>
                  <a:gd name="connsiteY48" fmla="*/ 859250 h 1123283"/>
                  <a:gd name="connsiteX49" fmla="*/ 491802 w 1152648"/>
                  <a:gd name="connsiteY49" fmla="*/ 780479 h 1123283"/>
                  <a:gd name="connsiteX50" fmla="*/ 935572 w 1152648"/>
                  <a:gd name="connsiteY50" fmla="*/ 780479 h 1123283"/>
                  <a:gd name="connsiteX51" fmla="*/ 949383 w 1152648"/>
                  <a:gd name="connsiteY51" fmla="*/ 794290 h 1123283"/>
                  <a:gd name="connsiteX52" fmla="*/ 935572 w 1152648"/>
                  <a:gd name="connsiteY52" fmla="*/ 808101 h 1123283"/>
                  <a:gd name="connsiteX53" fmla="*/ 491802 w 1152648"/>
                  <a:gd name="connsiteY53" fmla="*/ 808101 h 1123283"/>
                  <a:gd name="connsiteX54" fmla="*/ 477991 w 1152648"/>
                  <a:gd name="connsiteY54" fmla="*/ 794290 h 1123283"/>
                  <a:gd name="connsiteX55" fmla="*/ 491802 w 1152648"/>
                  <a:gd name="connsiteY55" fmla="*/ 780479 h 1123283"/>
                  <a:gd name="connsiteX56" fmla="*/ 15171 w 1152648"/>
                  <a:gd name="connsiteY56" fmla="*/ 780479 h 1123283"/>
                  <a:gd name="connsiteX57" fmla="*/ 422937 w 1152648"/>
                  <a:gd name="connsiteY57" fmla="*/ 780479 h 1123283"/>
                  <a:gd name="connsiteX58" fmla="*/ 436748 w 1152648"/>
                  <a:gd name="connsiteY58" fmla="*/ 794290 h 1123283"/>
                  <a:gd name="connsiteX59" fmla="*/ 422937 w 1152648"/>
                  <a:gd name="connsiteY59" fmla="*/ 808101 h 1123283"/>
                  <a:gd name="connsiteX60" fmla="*/ 15171 w 1152648"/>
                  <a:gd name="connsiteY60" fmla="*/ 808101 h 1123283"/>
                  <a:gd name="connsiteX61" fmla="*/ 1360 w 1152648"/>
                  <a:gd name="connsiteY61" fmla="*/ 794290 h 1123283"/>
                  <a:gd name="connsiteX62" fmla="*/ 15171 w 1152648"/>
                  <a:gd name="connsiteY62" fmla="*/ 780479 h 1123283"/>
                  <a:gd name="connsiteX63" fmla="*/ 15171 w 1152648"/>
                  <a:gd name="connsiteY63" fmla="*/ 698754 h 1123283"/>
                  <a:gd name="connsiteX64" fmla="*/ 626105 w 1152648"/>
                  <a:gd name="connsiteY64" fmla="*/ 698754 h 1123283"/>
                  <a:gd name="connsiteX65" fmla="*/ 639916 w 1152648"/>
                  <a:gd name="connsiteY65" fmla="*/ 712565 h 1123283"/>
                  <a:gd name="connsiteX66" fmla="*/ 626105 w 1152648"/>
                  <a:gd name="connsiteY66" fmla="*/ 726377 h 1123283"/>
                  <a:gd name="connsiteX67" fmla="*/ 15171 w 1152648"/>
                  <a:gd name="connsiteY67" fmla="*/ 726377 h 1123283"/>
                  <a:gd name="connsiteX68" fmla="*/ 1360 w 1152648"/>
                  <a:gd name="connsiteY68" fmla="*/ 712565 h 1123283"/>
                  <a:gd name="connsiteX69" fmla="*/ 15171 w 1152648"/>
                  <a:gd name="connsiteY69" fmla="*/ 698754 h 1123283"/>
                  <a:gd name="connsiteX70" fmla="*/ 491802 w 1152648"/>
                  <a:gd name="connsiteY70" fmla="*/ 619982 h 1123283"/>
                  <a:gd name="connsiteX71" fmla="*/ 935572 w 1152648"/>
                  <a:gd name="connsiteY71" fmla="*/ 619982 h 1123283"/>
                  <a:gd name="connsiteX72" fmla="*/ 949383 w 1152648"/>
                  <a:gd name="connsiteY72" fmla="*/ 633793 h 1123283"/>
                  <a:gd name="connsiteX73" fmla="*/ 935572 w 1152648"/>
                  <a:gd name="connsiteY73" fmla="*/ 647605 h 1123283"/>
                  <a:gd name="connsiteX74" fmla="*/ 491802 w 1152648"/>
                  <a:gd name="connsiteY74" fmla="*/ 647605 h 1123283"/>
                  <a:gd name="connsiteX75" fmla="*/ 477991 w 1152648"/>
                  <a:gd name="connsiteY75" fmla="*/ 633793 h 1123283"/>
                  <a:gd name="connsiteX76" fmla="*/ 491802 w 1152648"/>
                  <a:gd name="connsiteY76" fmla="*/ 619982 h 1123283"/>
                  <a:gd name="connsiteX77" fmla="*/ 15171 w 1152648"/>
                  <a:gd name="connsiteY77" fmla="*/ 619982 h 1123283"/>
                  <a:gd name="connsiteX78" fmla="*/ 422937 w 1152648"/>
                  <a:gd name="connsiteY78" fmla="*/ 619982 h 1123283"/>
                  <a:gd name="connsiteX79" fmla="*/ 436748 w 1152648"/>
                  <a:gd name="connsiteY79" fmla="*/ 633793 h 1123283"/>
                  <a:gd name="connsiteX80" fmla="*/ 422937 w 1152648"/>
                  <a:gd name="connsiteY80" fmla="*/ 647605 h 1123283"/>
                  <a:gd name="connsiteX81" fmla="*/ 15171 w 1152648"/>
                  <a:gd name="connsiteY81" fmla="*/ 647605 h 1123283"/>
                  <a:gd name="connsiteX82" fmla="*/ 1360 w 1152648"/>
                  <a:gd name="connsiteY82" fmla="*/ 633793 h 1123283"/>
                  <a:gd name="connsiteX83" fmla="*/ 15171 w 1152648"/>
                  <a:gd name="connsiteY83" fmla="*/ 619982 h 1123283"/>
                  <a:gd name="connsiteX84" fmla="*/ 491802 w 1152648"/>
                  <a:gd name="connsiteY84" fmla="*/ 541115 h 1123283"/>
                  <a:gd name="connsiteX85" fmla="*/ 935572 w 1152648"/>
                  <a:gd name="connsiteY85" fmla="*/ 541115 h 1123283"/>
                  <a:gd name="connsiteX86" fmla="*/ 949383 w 1152648"/>
                  <a:gd name="connsiteY86" fmla="*/ 554926 h 1123283"/>
                  <a:gd name="connsiteX87" fmla="*/ 935572 w 1152648"/>
                  <a:gd name="connsiteY87" fmla="*/ 568738 h 1123283"/>
                  <a:gd name="connsiteX88" fmla="*/ 491802 w 1152648"/>
                  <a:gd name="connsiteY88" fmla="*/ 568738 h 1123283"/>
                  <a:gd name="connsiteX89" fmla="*/ 477991 w 1152648"/>
                  <a:gd name="connsiteY89" fmla="*/ 554926 h 1123283"/>
                  <a:gd name="connsiteX90" fmla="*/ 491802 w 1152648"/>
                  <a:gd name="connsiteY90" fmla="*/ 541115 h 1123283"/>
                  <a:gd name="connsiteX91" fmla="*/ 15171 w 1152648"/>
                  <a:gd name="connsiteY91" fmla="*/ 541115 h 1123283"/>
                  <a:gd name="connsiteX92" fmla="*/ 422937 w 1152648"/>
                  <a:gd name="connsiteY92" fmla="*/ 541115 h 1123283"/>
                  <a:gd name="connsiteX93" fmla="*/ 436748 w 1152648"/>
                  <a:gd name="connsiteY93" fmla="*/ 554926 h 1123283"/>
                  <a:gd name="connsiteX94" fmla="*/ 422937 w 1152648"/>
                  <a:gd name="connsiteY94" fmla="*/ 568738 h 1123283"/>
                  <a:gd name="connsiteX95" fmla="*/ 15171 w 1152648"/>
                  <a:gd name="connsiteY95" fmla="*/ 568738 h 1123283"/>
                  <a:gd name="connsiteX96" fmla="*/ 1360 w 1152648"/>
                  <a:gd name="connsiteY96" fmla="*/ 554926 h 1123283"/>
                  <a:gd name="connsiteX97" fmla="*/ 15171 w 1152648"/>
                  <a:gd name="connsiteY97" fmla="*/ 541115 h 1123283"/>
                  <a:gd name="connsiteX98" fmla="*/ 491802 w 1152648"/>
                  <a:gd name="connsiteY98" fmla="*/ 462344 h 1123283"/>
                  <a:gd name="connsiteX99" fmla="*/ 935572 w 1152648"/>
                  <a:gd name="connsiteY99" fmla="*/ 462344 h 1123283"/>
                  <a:gd name="connsiteX100" fmla="*/ 949383 w 1152648"/>
                  <a:gd name="connsiteY100" fmla="*/ 476155 h 1123283"/>
                  <a:gd name="connsiteX101" fmla="*/ 935572 w 1152648"/>
                  <a:gd name="connsiteY101" fmla="*/ 489967 h 1123283"/>
                  <a:gd name="connsiteX102" fmla="*/ 491802 w 1152648"/>
                  <a:gd name="connsiteY102" fmla="*/ 489967 h 1123283"/>
                  <a:gd name="connsiteX103" fmla="*/ 477991 w 1152648"/>
                  <a:gd name="connsiteY103" fmla="*/ 476155 h 1123283"/>
                  <a:gd name="connsiteX104" fmla="*/ 491802 w 1152648"/>
                  <a:gd name="connsiteY104" fmla="*/ 462344 h 1123283"/>
                  <a:gd name="connsiteX105" fmla="*/ 15171 w 1152648"/>
                  <a:gd name="connsiteY105" fmla="*/ 462344 h 1123283"/>
                  <a:gd name="connsiteX106" fmla="*/ 422937 w 1152648"/>
                  <a:gd name="connsiteY106" fmla="*/ 462344 h 1123283"/>
                  <a:gd name="connsiteX107" fmla="*/ 436748 w 1152648"/>
                  <a:gd name="connsiteY107" fmla="*/ 476155 h 1123283"/>
                  <a:gd name="connsiteX108" fmla="*/ 422937 w 1152648"/>
                  <a:gd name="connsiteY108" fmla="*/ 489967 h 1123283"/>
                  <a:gd name="connsiteX109" fmla="*/ 15171 w 1152648"/>
                  <a:gd name="connsiteY109" fmla="*/ 489967 h 1123283"/>
                  <a:gd name="connsiteX110" fmla="*/ 1360 w 1152648"/>
                  <a:gd name="connsiteY110" fmla="*/ 476155 h 1123283"/>
                  <a:gd name="connsiteX111" fmla="*/ 15171 w 1152648"/>
                  <a:gd name="connsiteY111" fmla="*/ 462344 h 1123283"/>
                  <a:gd name="connsiteX112" fmla="*/ 491802 w 1152648"/>
                  <a:gd name="connsiteY112" fmla="*/ 383477 h 1123283"/>
                  <a:gd name="connsiteX113" fmla="*/ 935572 w 1152648"/>
                  <a:gd name="connsiteY113" fmla="*/ 383477 h 1123283"/>
                  <a:gd name="connsiteX114" fmla="*/ 949383 w 1152648"/>
                  <a:gd name="connsiteY114" fmla="*/ 397288 h 1123283"/>
                  <a:gd name="connsiteX115" fmla="*/ 935572 w 1152648"/>
                  <a:gd name="connsiteY115" fmla="*/ 411100 h 1123283"/>
                  <a:gd name="connsiteX116" fmla="*/ 491802 w 1152648"/>
                  <a:gd name="connsiteY116" fmla="*/ 411100 h 1123283"/>
                  <a:gd name="connsiteX117" fmla="*/ 477991 w 1152648"/>
                  <a:gd name="connsiteY117" fmla="*/ 397288 h 1123283"/>
                  <a:gd name="connsiteX118" fmla="*/ 491802 w 1152648"/>
                  <a:gd name="connsiteY118" fmla="*/ 383477 h 1123283"/>
                  <a:gd name="connsiteX119" fmla="*/ 15171 w 1152648"/>
                  <a:gd name="connsiteY119" fmla="*/ 383477 h 1123283"/>
                  <a:gd name="connsiteX120" fmla="*/ 422937 w 1152648"/>
                  <a:gd name="connsiteY120" fmla="*/ 383477 h 1123283"/>
                  <a:gd name="connsiteX121" fmla="*/ 436748 w 1152648"/>
                  <a:gd name="connsiteY121" fmla="*/ 397288 h 1123283"/>
                  <a:gd name="connsiteX122" fmla="*/ 422937 w 1152648"/>
                  <a:gd name="connsiteY122" fmla="*/ 411100 h 1123283"/>
                  <a:gd name="connsiteX123" fmla="*/ 15171 w 1152648"/>
                  <a:gd name="connsiteY123" fmla="*/ 411100 h 1123283"/>
                  <a:gd name="connsiteX124" fmla="*/ 1360 w 1152648"/>
                  <a:gd name="connsiteY124" fmla="*/ 397288 h 1123283"/>
                  <a:gd name="connsiteX125" fmla="*/ 15171 w 1152648"/>
                  <a:gd name="connsiteY125" fmla="*/ 383477 h 1123283"/>
                  <a:gd name="connsiteX126" fmla="*/ 491802 w 1152648"/>
                  <a:gd name="connsiteY126" fmla="*/ 304705 h 1123283"/>
                  <a:gd name="connsiteX127" fmla="*/ 935572 w 1152648"/>
                  <a:gd name="connsiteY127" fmla="*/ 304705 h 1123283"/>
                  <a:gd name="connsiteX128" fmla="*/ 949383 w 1152648"/>
                  <a:gd name="connsiteY128" fmla="*/ 318516 h 1123283"/>
                  <a:gd name="connsiteX129" fmla="*/ 935572 w 1152648"/>
                  <a:gd name="connsiteY129" fmla="*/ 332327 h 1123283"/>
                  <a:gd name="connsiteX130" fmla="*/ 491802 w 1152648"/>
                  <a:gd name="connsiteY130" fmla="*/ 332327 h 1123283"/>
                  <a:gd name="connsiteX131" fmla="*/ 477991 w 1152648"/>
                  <a:gd name="connsiteY131" fmla="*/ 318516 h 1123283"/>
                  <a:gd name="connsiteX132" fmla="*/ 491802 w 1152648"/>
                  <a:gd name="connsiteY132" fmla="*/ 304705 h 1123283"/>
                  <a:gd name="connsiteX133" fmla="*/ 218959 w 1152648"/>
                  <a:gd name="connsiteY133" fmla="*/ 294632 h 1123283"/>
                  <a:gd name="connsiteX134" fmla="*/ 410554 w 1152648"/>
                  <a:gd name="connsiteY134" fmla="*/ 303657 h 1123283"/>
                  <a:gd name="connsiteX135" fmla="*/ 437224 w 1152648"/>
                  <a:gd name="connsiteY135" fmla="*/ 315564 h 1123283"/>
                  <a:gd name="connsiteX136" fmla="*/ 409030 w 1152648"/>
                  <a:gd name="connsiteY136" fmla="*/ 333090 h 1123283"/>
                  <a:gd name="connsiteX137" fmla="*/ 218816 w 1152648"/>
                  <a:gd name="connsiteY137" fmla="*/ 333280 h 1123283"/>
                  <a:gd name="connsiteX138" fmla="*/ 28506 w 1152648"/>
                  <a:gd name="connsiteY138" fmla="*/ 333185 h 1123283"/>
                  <a:gd name="connsiteX139" fmla="*/ 27 w 1152648"/>
                  <a:gd name="connsiteY139" fmla="*/ 314897 h 1123283"/>
                  <a:gd name="connsiteX140" fmla="*/ 27078 w 1152648"/>
                  <a:gd name="connsiteY140" fmla="*/ 295466 h 1123283"/>
                  <a:gd name="connsiteX141" fmla="*/ 218959 w 1152648"/>
                  <a:gd name="connsiteY141" fmla="*/ 294632 h 1123283"/>
                  <a:gd name="connsiteX142" fmla="*/ 14981 w 1152648"/>
                  <a:gd name="connsiteY142" fmla="*/ 115253 h 1123283"/>
                  <a:gd name="connsiteX143" fmla="*/ 1138836 w 1152648"/>
                  <a:gd name="connsiteY143" fmla="*/ 115253 h 1123283"/>
                  <a:gd name="connsiteX144" fmla="*/ 1152647 w 1152648"/>
                  <a:gd name="connsiteY144" fmla="*/ 129064 h 1123283"/>
                  <a:gd name="connsiteX145" fmla="*/ 1138836 w 1152648"/>
                  <a:gd name="connsiteY145" fmla="*/ 142876 h 1123283"/>
                  <a:gd name="connsiteX146" fmla="*/ 14981 w 1152648"/>
                  <a:gd name="connsiteY146" fmla="*/ 142876 h 1123283"/>
                  <a:gd name="connsiteX147" fmla="*/ 1170 w 1152648"/>
                  <a:gd name="connsiteY147" fmla="*/ 129064 h 1123283"/>
                  <a:gd name="connsiteX148" fmla="*/ 14981 w 1152648"/>
                  <a:gd name="connsiteY148" fmla="*/ 115253 h 1123283"/>
                  <a:gd name="connsiteX149" fmla="*/ 260154 w 1152648"/>
                  <a:gd name="connsiteY149" fmla="*/ 0 h 1123283"/>
                  <a:gd name="connsiteX150" fmla="*/ 916808 w 1152648"/>
                  <a:gd name="connsiteY150" fmla="*/ 0 h 1123283"/>
                  <a:gd name="connsiteX151" fmla="*/ 954908 w 1152648"/>
                  <a:gd name="connsiteY151" fmla="*/ 38100 h 1123283"/>
                  <a:gd name="connsiteX152" fmla="*/ 916808 w 1152648"/>
                  <a:gd name="connsiteY152" fmla="*/ 76200 h 1123283"/>
                  <a:gd name="connsiteX153" fmla="*/ 260154 w 1152648"/>
                  <a:gd name="connsiteY153" fmla="*/ 76200 h 1123283"/>
                  <a:gd name="connsiteX154" fmla="*/ 222054 w 1152648"/>
                  <a:gd name="connsiteY154" fmla="*/ 38100 h 1123283"/>
                  <a:gd name="connsiteX155" fmla="*/ 260154 w 1152648"/>
                  <a:gd name="connsiteY155" fmla="*/ 0 h 1123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</a:cxnLst>
                <a:rect l="l" t="t" r="r" b="b"/>
                <a:pathLst>
                  <a:path w="1152648" h="1123283">
                    <a:moveTo>
                      <a:pt x="491802" y="1095661"/>
                    </a:moveTo>
                    <a:lnTo>
                      <a:pt x="935572" y="1095661"/>
                    </a:lnTo>
                    <a:cubicBezTo>
                      <a:pt x="943192" y="1095661"/>
                      <a:pt x="949383" y="1101852"/>
                      <a:pt x="949383" y="1109472"/>
                    </a:cubicBezTo>
                    <a:cubicBezTo>
                      <a:pt x="949383" y="1117092"/>
                      <a:pt x="943192" y="1123283"/>
                      <a:pt x="935572" y="1123283"/>
                    </a:cubicBezTo>
                    <a:lnTo>
                      <a:pt x="491802" y="1123283"/>
                    </a:lnTo>
                    <a:cubicBezTo>
                      <a:pt x="484182" y="1123283"/>
                      <a:pt x="477991" y="1117092"/>
                      <a:pt x="477991" y="1109472"/>
                    </a:cubicBezTo>
                    <a:cubicBezTo>
                      <a:pt x="477991" y="1101852"/>
                      <a:pt x="484182" y="1095661"/>
                      <a:pt x="491802" y="1095661"/>
                    </a:cubicBezTo>
                    <a:close/>
                    <a:moveTo>
                      <a:pt x="15171" y="1095661"/>
                    </a:moveTo>
                    <a:lnTo>
                      <a:pt x="422937" y="1095661"/>
                    </a:lnTo>
                    <a:cubicBezTo>
                      <a:pt x="430556" y="1095661"/>
                      <a:pt x="436748" y="1101852"/>
                      <a:pt x="436748" y="1109472"/>
                    </a:cubicBezTo>
                    <a:cubicBezTo>
                      <a:pt x="436748" y="1117092"/>
                      <a:pt x="430556" y="1123283"/>
                      <a:pt x="422937" y="1123283"/>
                    </a:cubicBezTo>
                    <a:lnTo>
                      <a:pt x="15171" y="1123283"/>
                    </a:lnTo>
                    <a:cubicBezTo>
                      <a:pt x="7551" y="1123283"/>
                      <a:pt x="1360" y="1117092"/>
                      <a:pt x="1360" y="1109472"/>
                    </a:cubicBezTo>
                    <a:cubicBezTo>
                      <a:pt x="1360" y="1101852"/>
                      <a:pt x="7551" y="1095661"/>
                      <a:pt x="15171" y="1095661"/>
                    </a:cubicBezTo>
                    <a:close/>
                    <a:moveTo>
                      <a:pt x="491802" y="1016889"/>
                    </a:moveTo>
                    <a:lnTo>
                      <a:pt x="935572" y="1016889"/>
                    </a:lnTo>
                    <a:cubicBezTo>
                      <a:pt x="943192" y="1016889"/>
                      <a:pt x="949383" y="1023080"/>
                      <a:pt x="949383" y="1030700"/>
                    </a:cubicBezTo>
                    <a:cubicBezTo>
                      <a:pt x="949383" y="1038320"/>
                      <a:pt x="943192" y="1044512"/>
                      <a:pt x="935572" y="1044512"/>
                    </a:cubicBezTo>
                    <a:lnTo>
                      <a:pt x="491802" y="1044512"/>
                    </a:lnTo>
                    <a:cubicBezTo>
                      <a:pt x="484182" y="1044512"/>
                      <a:pt x="477991" y="1038320"/>
                      <a:pt x="477991" y="1030700"/>
                    </a:cubicBezTo>
                    <a:cubicBezTo>
                      <a:pt x="477991" y="1023080"/>
                      <a:pt x="484182" y="1016889"/>
                      <a:pt x="491802" y="1016889"/>
                    </a:cubicBezTo>
                    <a:close/>
                    <a:moveTo>
                      <a:pt x="15171" y="1016889"/>
                    </a:moveTo>
                    <a:lnTo>
                      <a:pt x="422937" y="1016889"/>
                    </a:lnTo>
                    <a:cubicBezTo>
                      <a:pt x="430556" y="1016889"/>
                      <a:pt x="436748" y="1023080"/>
                      <a:pt x="436748" y="1030700"/>
                    </a:cubicBezTo>
                    <a:cubicBezTo>
                      <a:pt x="436748" y="1038320"/>
                      <a:pt x="430556" y="1044512"/>
                      <a:pt x="422937" y="1044512"/>
                    </a:cubicBezTo>
                    <a:lnTo>
                      <a:pt x="15171" y="1044512"/>
                    </a:lnTo>
                    <a:cubicBezTo>
                      <a:pt x="7551" y="1044512"/>
                      <a:pt x="1360" y="1038320"/>
                      <a:pt x="1360" y="1030700"/>
                    </a:cubicBezTo>
                    <a:cubicBezTo>
                      <a:pt x="1360" y="1023080"/>
                      <a:pt x="7551" y="1016889"/>
                      <a:pt x="15171" y="1016889"/>
                    </a:cubicBezTo>
                    <a:close/>
                    <a:moveTo>
                      <a:pt x="491802" y="938022"/>
                    </a:moveTo>
                    <a:lnTo>
                      <a:pt x="935572" y="938022"/>
                    </a:lnTo>
                    <a:cubicBezTo>
                      <a:pt x="943192" y="938022"/>
                      <a:pt x="949383" y="944213"/>
                      <a:pt x="949383" y="951833"/>
                    </a:cubicBezTo>
                    <a:cubicBezTo>
                      <a:pt x="949383" y="959453"/>
                      <a:pt x="943192" y="965644"/>
                      <a:pt x="935572" y="965644"/>
                    </a:cubicBezTo>
                    <a:lnTo>
                      <a:pt x="491802" y="965644"/>
                    </a:lnTo>
                    <a:cubicBezTo>
                      <a:pt x="484182" y="965644"/>
                      <a:pt x="477991" y="959453"/>
                      <a:pt x="477991" y="951833"/>
                    </a:cubicBezTo>
                    <a:cubicBezTo>
                      <a:pt x="477991" y="944213"/>
                      <a:pt x="484182" y="938022"/>
                      <a:pt x="491802" y="938022"/>
                    </a:cubicBezTo>
                    <a:close/>
                    <a:moveTo>
                      <a:pt x="491802" y="859250"/>
                    </a:moveTo>
                    <a:lnTo>
                      <a:pt x="935572" y="859250"/>
                    </a:lnTo>
                    <a:cubicBezTo>
                      <a:pt x="943192" y="859250"/>
                      <a:pt x="949383" y="865441"/>
                      <a:pt x="949383" y="873061"/>
                    </a:cubicBezTo>
                    <a:cubicBezTo>
                      <a:pt x="949383" y="880681"/>
                      <a:pt x="943192" y="886873"/>
                      <a:pt x="935572" y="886873"/>
                    </a:cubicBezTo>
                    <a:lnTo>
                      <a:pt x="491802" y="886873"/>
                    </a:lnTo>
                    <a:cubicBezTo>
                      <a:pt x="484182" y="886873"/>
                      <a:pt x="477991" y="880681"/>
                      <a:pt x="477991" y="873061"/>
                    </a:cubicBezTo>
                    <a:cubicBezTo>
                      <a:pt x="477991" y="865441"/>
                      <a:pt x="484182" y="859250"/>
                      <a:pt x="491802" y="859250"/>
                    </a:cubicBezTo>
                    <a:close/>
                    <a:moveTo>
                      <a:pt x="15171" y="859250"/>
                    </a:moveTo>
                    <a:lnTo>
                      <a:pt x="422937" y="859250"/>
                    </a:lnTo>
                    <a:cubicBezTo>
                      <a:pt x="430556" y="859250"/>
                      <a:pt x="436748" y="865441"/>
                      <a:pt x="436748" y="873061"/>
                    </a:cubicBezTo>
                    <a:cubicBezTo>
                      <a:pt x="436748" y="880681"/>
                      <a:pt x="430556" y="886873"/>
                      <a:pt x="422937" y="886873"/>
                    </a:cubicBezTo>
                    <a:lnTo>
                      <a:pt x="15171" y="886873"/>
                    </a:lnTo>
                    <a:cubicBezTo>
                      <a:pt x="7551" y="886873"/>
                      <a:pt x="1360" y="880681"/>
                      <a:pt x="1360" y="873061"/>
                    </a:cubicBezTo>
                    <a:cubicBezTo>
                      <a:pt x="1360" y="865441"/>
                      <a:pt x="7551" y="859250"/>
                      <a:pt x="15171" y="859250"/>
                    </a:cubicBezTo>
                    <a:close/>
                    <a:moveTo>
                      <a:pt x="491802" y="780479"/>
                    </a:moveTo>
                    <a:lnTo>
                      <a:pt x="935572" y="780479"/>
                    </a:lnTo>
                    <a:cubicBezTo>
                      <a:pt x="943192" y="780479"/>
                      <a:pt x="949383" y="786670"/>
                      <a:pt x="949383" y="794290"/>
                    </a:cubicBezTo>
                    <a:cubicBezTo>
                      <a:pt x="949383" y="801815"/>
                      <a:pt x="943192" y="808101"/>
                      <a:pt x="935572" y="808101"/>
                    </a:cubicBezTo>
                    <a:lnTo>
                      <a:pt x="491802" y="808101"/>
                    </a:lnTo>
                    <a:cubicBezTo>
                      <a:pt x="484182" y="808101"/>
                      <a:pt x="477991" y="801910"/>
                      <a:pt x="477991" y="794290"/>
                    </a:cubicBezTo>
                    <a:cubicBezTo>
                      <a:pt x="477991" y="786670"/>
                      <a:pt x="484182" y="780479"/>
                      <a:pt x="491802" y="780479"/>
                    </a:cubicBezTo>
                    <a:close/>
                    <a:moveTo>
                      <a:pt x="15171" y="780479"/>
                    </a:moveTo>
                    <a:lnTo>
                      <a:pt x="422937" y="780479"/>
                    </a:lnTo>
                    <a:cubicBezTo>
                      <a:pt x="430556" y="780479"/>
                      <a:pt x="436748" y="786670"/>
                      <a:pt x="436748" y="794290"/>
                    </a:cubicBezTo>
                    <a:cubicBezTo>
                      <a:pt x="436748" y="801815"/>
                      <a:pt x="430556" y="808101"/>
                      <a:pt x="422937" y="808101"/>
                    </a:cubicBezTo>
                    <a:lnTo>
                      <a:pt x="15171" y="808101"/>
                    </a:lnTo>
                    <a:cubicBezTo>
                      <a:pt x="7551" y="808101"/>
                      <a:pt x="1360" y="801910"/>
                      <a:pt x="1360" y="794290"/>
                    </a:cubicBezTo>
                    <a:cubicBezTo>
                      <a:pt x="1360" y="786670"/>
                      <a:pt x="7551" y="780479"/>
                      <a:pt x="15171" y="780479"/>
                    </a:cubicBezTo>
                    <a:close/>
                    <a:moveTo>
                      <a:pt x="15171" y="698754"/>
                    </a:moveTo>
                    <a:lnTo>
                      <a:pt x="626105" y="698754"/>
                    </a:lnTo>
                    <a:cubicBezTo>
                      <a:pt x="633725" y="698754"/>
                      <a:pt x="639916" y="704945"/>
                      <a:pt x="639916" y="712565"/>
                    </a:cubicBezTo>
                    <a:cubicBezTo>
                      <a:pt x="640011" y="720185"/>
                      <a:pt x="633725" y="726377"/>
                      <a:pt x="626105" y="726377"/>
                    </a:cubicBezTo>
                    <a:lnTo>
                      <a:pt x="15171" y="726377"/>
                    </a:lnTo>
                    <a:cubicBezTo>
                      <a:pt x="7551" y="726377"/>
                      <a:pt x="1360" y="720185"/>
                      <a:pt x="1360" y="712565"/>
                    </a:cubicBezTo>
                    <a:cubicBezTo>
                      <a:pt x="1360" y="704945"/>
                      <a:pt x="7551" y="698754"/>
                      <a:pt x="15171" y="698754"/>
                    </a:cubicBezTo>
                    <a:close/>
                    <a:moveTo>
                      <a:pt x="491802" y="619982"/>
                    </a:moveTo>
                    <a:lnTo>
                      <a:pt x="935572" y="619982"/>
                    </a:lnTo>
                    <a:cubicBezTo>
                      <a:pt x="943192" y="619982"/>
                      <a:pt x="949383" y="626173"/>
                      <a:pt x="949383" y="633793"/>
                    </a:cubicBezTo>
                    <a:cubicBezTo>
                      <a:pt x="949383" y="641318"/>
                      <a:pt x="943192" y="647605"/>
                      <a:pt x="935572" y="647605"/>
                    </a:cubicBezTo>
                    <a:lnTo>
                      <a:pt x="491802" y="647605"/>
                    </a:lnTo>
                    <a:cubicBezTo>
                      <a:pt x="484182" y="647605"/>
                      <a:pt x="477991" y="641413"/>
                      <a:pt x="477991" y="633793"/>
                    </a:cubicBezTo>
                    <a:cubicBezTo>
                      <a:pt x="477991" y="626173"/>
                      <a:pt x="484182" y="619982"/>
                      <a:pt x="491802" y="619982"/>
                    </a:cubicBezTo>
                    <a:close/>
                    <a:moveTo>
                      <a:pt x="15171" y="619982"/>
                    </a:moveTo>
                    <a:lnTo>
                      <a:pt x="422937" y="619982"/>
                    </a:lnTo>
                    <a:cubicBezTo>
                      <a:pt x="430556" y="619982"/>
                      <a:pt x="436748" y="626173"/>
                      <a:pt x="436748" y="633793"/>
                    </a:cubicBezTo>
                    <a:cubicBezTo>
                      <a:pt x="436748" y="641318"/>
                      <a:pt x="430556" y="647605"/>
                      <a:pt x="422937" y="647605"/>
                    </a:cubicBezTo>
                    <a:lnTo>
                      <a:pt x="15171" y="647605"/>
                    </a:lnTo>
                    <a:cubicBezTo>
                      <a:pt x="7551" y="647605"/>
                      <a:pt x="1360" y="641413"/>
                      <a:pt x="1360" y="633793"/>
                    </a:cubicBezTo>
                    <a:cubicBezTo>
                      <a:pt x="1360" y="626173"/>
                      <a:pt x="7551" y="619982"/>
                      <a:pt x="15171" y="619982"/>
                    </a:cubicBezTo>
                    <a:close/>
                    <a:moveTo>
                      <a:pt x="491802" y="541115"/>
                    </a:moveTo>
                    <a:lnTo>
                      <a:pt x="935572" y="541115"/>
                    </a:lnTo>
                    <a:cubicBezTo>
                      <a:pt x="943192" y="541115"/>
                      <a:pt x="949383" y="547306"/>
                      <a:pt x="949383" y="554926"/>
                    </a:cubicBezTo>
                    <a:cubicBezTo>
                      <a:pt x="949383" y="562546"/>
                      <a:pt x="943192" y="568738"/>
                      <a:pt x="935572" y="568738"/>
                    </a:cubicBezTo>
                    <a:lnTo>
                      <a:pt x="491802" y="568738"/>
                    </a:lnTo>
                    <a:cubicBezTo>
                      <a:pt x="484182" y="568738"/>
                      <a:pt x="477991" y="562546"/>
                      <a:pt x="477991" y="554926"/>
                    </a:cubicBezTo>
                    <a:cubicBezTo>
                      <a:pt x="477991" y="547306"/>
                      <a:pt x="484182" y="541115"/>
                      <a:pt x="491802" y="541115"/>
                    </a:cubicBezTo>
                    <a:close/>
                    <a:moveTo>
                      <a:pt x="15171" y="541115"/>
                    </a:moveTo>
                    <a:lnTo>
                      <a:pt x="422937" y="541115"/>
                    </a:lnTo>
                    <a:cubicBezTo>
                      <a:pt x="430556" y="541115"/>
                      <a:pt x="436748" y="547306"/>
                      <a:pt x="436748" y="554926"/>
                    </a:cubicBezTo>
                    <a:cubicBezTo>
                      <a:pt x="436748" y="562546"/>
                      <a:pt x="430556" y="568738"/>
                      <a:pt x="422937" y="568738"/>
                    </a:cubicBezTo>
                    <a:lnTo>
                      <a:pt x="15171" y="568738"/>
                    </a:lnTo>
                    <a:cubicBezTo>
                      <a:pt x="7551" y="568738"/>
                      <a:pt x="1360" y="562546"/>
                      <a:pt x="1360" y="554926"/>
                    </a:cubicBezTo>
                    <a:cubicBezTo>
                      <a:pt x="1360" y="547306"/>
                      <a:pt x="7551" y="541115"/>
                      <a:pt x="15171" y="541115"/>
                    </a:cubicBezTo>
                    <a:close/>
                    <a:moveTo>
                      <a:pt x="491802" y="462344"/>
                    </a:moveTo>
                    <a:lnTo>
                      <a:pt x="935572" y="462344"/>
                    </a:lnTo>
                    <a:cubicBezTo>
                      <a:pt x="943192" y="462344"/>
                      <a:pt x="949383" y="468535"/>
                      <a:pt x="949383" y="476155"/>
                    </a:cubicBezTo>
                    <a:cubicBezTo>
                      <a:pt x="949383" y="483775"/>
                      <a:pt x="943192" y="489967"/>
                      <a:pt x="935572" y="489967"/>
                    </a:cubicBezTo>
                    <a:lnTo>
                      <a:pt x="491802" y="489967"/>
                    </a:lnTo>
                    <a:cubicBezTo>
                      <a:pt x="484182" y="489967"/>
                      <a:pt x="477991" y="483775"/>
                      <a:pt x="477991" y="476155"/>
                    </a:cubicBezTo>
                    <a:cubicBezTo>
                      <a:pt x="477991" y="468535"/>
                      <a:pt x="484182" y="462344"/>
                      <a:pt x="491802" y="462344"/>
                    </a:cubicBezTo>
                    <a:close/>
                    <a:moveTo>
                      <a:pt x="15171" y="462344"/>
                    </a:moveTo>
                    <a:lnTo>
                      <a:pt x="422937" y="462344"/>
                    </a:lnTo>
                    <a:cubicBezTo>
                      <a:pt x="430556" y="462344"/>
                      <a:pt x="436748" y="468535"/>
                      <a:pt x="436748" y="476155"/>
                    </a:cubicBezTo>
                    <a:cubicBezTo>
                      <a:pt x="436748" y="483775"/>
                      <a:pt x="430556" y="489967"/>
                      <a:pt x="422937" y="489967"/>
                    </a:cubicBezTo>
                    <a:lnTo>
                      <a:pt x="15171" y="489967"/>
                    </a:lnTo>
                    <a:cubicBezTo>
                      <a:pt x="7551" y="489967"/>
                      <a:pt x="1360" y="483775"/>
                      <a:pt x="1360" y="476155"/>
                    </a:cubicBezTo>
                    <a:cubicBezTo>
                      <a:pt x="1360" y="468535"/>
                      <a:pt x="7551" y="462344"/>
                      <a:pt x="15171" y="462344"/>
                    </a:cubicBezTo>
                    <a:close/>
                    <a:moveTo>
                      <a:pt x="491802" y="383477"/>
                    </a:moveTo>
                    <a:lnTo>
                      <a:pt x="935572" y="383477"/>
                    </a:lnTo>
                    <a:cubicBezTo>
                      <a:pt x="943192" y="383477"/>
                      <a:pt x="949383" y="389668"/>
                      <a:pt x="949383" y="397288"/>
                    </a:cubicBezTo>
                    <a:cubicBezTo>
                      <a:pt x="949383" y="404908"/>
                      <a:pt x="943192" y="411100"/>
                      <a:pt x="935572" y="411100"/>
                    </a:cubicBezTo>
                    <a:lnTo>
                      <a:pt x="491802" y="411100"/>
                    </a:lnTo>
                    <a:cubicBezTo>
                      <a:pt x="484182" y="411100"/>
                      <a:pt x="477991" y="404908"/>
                      <a:pt x="477991" y="397288"/>
                    </a:cubicBezTo>
                    <a:cubicBezTo>
                      <a:pt x="477991" y="389668"/>
                      <a:pt x="484182" y="383477"/>
                      <a:pt x="491802" y="383477"/>
                    </a:cubicBezTo>
                    <a:close/>
                    <a:moveTo>
                      <a:pt x="15171" y="383477"/>
                    </a:moveTo>
                    <a:lnTo>
                      <a:pt x="422937" y="383477"/>
                    </a:lnTo>
                    <a:cubicBezTo>
                      <a:pt x="430556" y="383477"/>
                      <a:pt x="436748" y="389668"/>
                      <a:pt x="436748" y="397288"/>
                    </a:cubicBezTo>
                    <a:cubicBezTo>
                      <a:pt x="436748" y="404908"/>
                      <a:pt x="430556" y="411100"/>
                      <a:pt x="422937" y="411100"/>
                    </a:cubicBezTo>
                    <a:lnTo>
                      <a:pt x="15171" y="411100"/>
                    </a:lnTo>
                    <a:cubicBezTo>
                      <a:pt x="7551" y="411100"/>
                      <a:pt x="1360" y="404908"/>
                      <a:pt x="1360" y="397288"/>
                    </a:cubicBezTo>
                    <a:cubicBezTo>
                      <a:pt x="1360" y="389668"/>
                      <a:pt x="7551" y="383477"/>
                      <a:pt x="15171" y="383477"/>
                    </a:cubicBezTo>
                    <a:close/>
                    <a:moveTo>
                      <a:pt x="491802" y="304705"/>
                    </a:moveTo>
                    <a:lnTo>
                      <a:pt x="935572" y="304705"/>
                    </a:lnTo>
                    <a:cubicBezTo>
                      <a:pt x="943192" y="304705"/>
                      <a:pt x="949383" y="310896"/>
                      <a:pt x="949383" y="318516"/>
                    </a:cubicBezTo>
                    <a:cubicBezTo>
                      <a:pt x="949383" y="326136"/>
                      <a:pt x="943192" y="332327"/>
                      <a:pt x="935572" y="332327"/>
                    </a:cubicBezTo>
                    <a:lnTo>
                      <a:pt x="491802" y="332327"/>
                    </a:lnTo>
                    <a:cubicBezTo>
                      <a:pt x="484182" y="332327"/>
                      <a:pt x="477991" y="326136"/>
                      <a:pt x="477991" y="318516"/>
                    </a:cubicBezTo>
                    <a:cubicBezTo>
                      <a:pt x="477991" y="310896"/>
                      <a:pt x="484182" y="304705"/>
                      <a:pt x="491802" y="304705"/>
                    </a:cubicBezTo>
                    <a:close/>
                    <a:moveTo>
                      <a:pt x="218959" y="294632"/>
                    </a:moveTo>
                    <a:cubicBezTo>
                      <a:pt x="282895" y="294823"/>
                      <a:pt x="346784" y="296656"/>
                      <a:pt x="410554" y="303657"/>
                    </a:cubicBezTo>
                    <a:cubicBezTo>
                      <a:pt x="420460" y="304705"/>
                      <a:pt x="436653" y="299943"/>
                      <a:pt x="437224" y="315564"/>
                    </a:cubicBezTo>
                    <a:cubicBezTo>
                      <a:pt x="437796" y="332613"/>
                      <a:pt x="421508" y="332994"/>
                      <a:pt x="409030" y="333090"/>
                    </a:cubicBezTo>
                    <a:cubicBezTo>
                      <a:pt x="345689" y="333375"/>
                      <a:pt x="282252" y="333185"/>
                      <a:pt x="218816" y="333280"/>
                    </a:cubicBezTo>
                    <a:cubicBezTo>
                      <a:pt x="155379" y="333375"/>
                      <a:pt x="91943" y="333566"/>
                      <a:pt x="28506" y="333185"/>
                    </a:cubicBezTo>
                    <a:cubicBezTo>
                      <a:pt x="15648" y="333090"/>
                      <a:pt x="789" y="331375"/>
                      <a:pt x="27" y="314897"/>
                    </a:cubicBezTo>
                    <a:cubicBezTo>
                      <a:pt x="-735" y="297942"/>
                      <a:pt x="14409" y="295370"/>
                      <a:pt x="27078" y="295466"/>
                    </a:cubicBezTo>
                    <a:cubicBezTo>
                      <a:pt x="91038" y="295894"/>
                      <a:pt x="155022" y="294442"/>
                      <a:pt x="218959" y="294632"/>
                    </a:cubicBezTo>
                    <a:close/>
                    <a:moveTo>
                      <a:pt x="14981" y="115253"/>
                    </a:moveTo>
                    <a:lnTo>
                      <a:pt x="1138836" y="115253"/>
                    </a:lnTo>
                    <a:cubicBezTo>
                      <a:pt x="1146456" y="115253"/>
                      <a:pt x="1152647" y="121444"/>
                      <a:pt x="1152647" y="129064"/>
                    </a:cubicBezTo>
                    <a:cubicBezTo>
                      <a:pt x="1152743" y="136684"/>
                      <a:pt x="1146456" y="142876"/>
                      <a:pt x="1138836" y="142876"/>
                    </a:cubicBezTo>
                    <a:lnTo>
                      <a:pt x="14981" y="142876"/>
                    </a:lnTo>
                    <a:cubicBezTo>
                      <a:pt x="7361" y="142876"/>
                      <a:pt x="1170" y="136684"/>
                      <a:pt x="1170" y="129064"/>
                    </a:cubicBezTo>
                    <a:cubicBezTo>
                      <a:pt x="1170" y="121444"/>
                      <a:pt x="7361" y="115253"/>
                      <a:pt x="14981" y="115253"/>
                    </a:cubicBezTo>
                    <a:close/>
                    <a:moveTo>
                      <a:pt x="260154" y="0"/>
                    </a:moveTo>
                    <a:lnTo>
                      <a:pt x="916808" y="0"/>
                    </a:lnTo>
                    <a:cubicBezTo>
                      <a:pt x="937858" y="0"/>
                      <a:pt x="954908" y="17050"/>
                      <a:pt x="954908" y="38100"/>
                    </a:cubicBezTo>
                    <a:cubicBezTo>
                      <a:pt x="954908" y="59150"/>
                      <a:pt x="937858" y="76200"/>
                      <a:pt x="916808" y="76200"/>
                    </a:cubicBezTo>
                    <a:lnTo>
                      <a:pt x="260154" y="76200"/>
                    </a:lnTo>
                    <a:cubicBezTo>
                      <a:pt x="239104" y="76200"/>
                      <a:pt x="222054" y="59150"/>
                      <a:pt x="222054" y="38100"/>
                    </a:cubicBezTo>
                    <a:cubicBezTo>
                      <a:pt x="222054" y="17050"/>
                      <a:pt x="239104" y="0"/>
                      <a:pt x="260154" y="0"/>
                    </a:cubicBezTo>
                    <a:close/>
                  </a:path>
                </a:pathLst>
              </a:custGeom>
              <a:solidFill>
                <a:srgbClr val="CDCD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906" y="994160"/>
            <a:ext cx="7182271" cy="47766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-368506" y="344249"/>
            <a:ext cx="48340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4800" dirty="0" smtClean="0">
                <a:solidFill>
                  <a:srgbClr val="FFC000"/>
                </a:solidFill>
                <a:latin typeface="Algerian" panose="04020705040A02060702" pitchFamily="82" charset="0"/>
                <a:cs typeface="Arial" pitchFamily="34" charset="0"/>
              </a:rPr>
              <a:t>Login</a:t>
            </a:r>
            <a:endParaRPr lang="ko-KR" altLang="en-US" sz="4800" dirty="0">
              <a:solidFill>
                <a:srgbClr val="FFC000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04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96947" y="578663"/>
            <a:ext cx="39572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887" y="339513"/>
            <a:ext cx="8174011" cy="6145306"/>
          </a:xfrm>
          <a:prstGeom prst="rect">
            <a:avLst/>
          </a:prstGeom>
          <a:gradFill>
            <a:gsLst>
              <a:gs pos="100000">
                <a:srgbClr val="7030A0"/>
              </a:gs>
              <a:gs pos="62000">
                <a:schemeClr val="tx1"/>
              </a:gs>
            </a:gsLst>
            <a:path path="shape">
              <a:fillToRect l="50000" t="50000" r="50000" b="50000"/>
            </a:path>
          </a:gra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1604"/>
            <a:ext cx="3924886" cy="14204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39328D1-1EFB-4426-BD61-661795D506C5}"/>
              </a:ext>
            </a:extLst>
          </p:cNvPr>
          <p:cNvGrpSpPr/>
          <p:nvPr/>
        </p:nvGrpSpPr>
        <p:grpSpPr>
          <a:xfrm>
            <a:off x="921577" y="2134513"/>
            <a:ext cx="1771758" cy="3636283"/>
            <a:chOff x="5146455" y="374253"/>
            <a:chExt cx="2742212" cy="5628002"/>
          </a:xfrm>
        </p:grpSpPr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1521C179-933C-44DE-B58B-CBE456236F3A}"/>
                </a:ext>
              </a:extLst>
            </p:cNvPr>
            <p:cNvSpPr/>
            <p:nvPr/>
          </p:nvSpPr>
          <p:spPr>
            <a:xfrm>
              <a:off x="5146455" y="1233884"/>
              <a:ext cx="2742212" cy="4768371"/>
            </a:xfrm>
            <a:custGeom>
              <a:avLst/>
              <a:gdLst>
                <a:gd name="connsiteX0" fmla="*/ 2742178 w 2742212"/>
                <a:gd name="connsiteY0" fmla="*/ 1123379 h 4768371"/>
                <a:gd name="connsiteX1" fmla="*/ 2615305 w 2742212"/>
                <a:gd name="connsiteY1" fmla="*/ 1004411 h 4768371"/>
                <a:gd name="connsiteX2" fmla="*/ 2332698 w 2742212"/>
                <a:gd name="connsiteY2" fmla="*/ 1027081 h 4768371"/>
                <a:gd name="connsiteX3" fmla="*/ 2332698 w 2742212"/>
                <a:gd name="connsiteY3" fmla="*/ 64008 h 4768371"/>
                <a:gd name="connsiteX4" fmla="*/ 2268690 w 2742212"/>
                <a:gd name="connsiteY4" fmla="*/ 0 h 4768371"/>
                <a:gd name="connsiteX5" fmla="*/ 470085 w 2742212"/>
                <a:gd name="connsiteY5" fmla="*/ 0 h 4768371"/>
                <a:gd name="connsiteX6" fmla="*/ 406077 w 2742212"/>
                <a:gd name="connsiteY6" fmla="*/ 64008 h 4768371"/>
                <a:gd name="connsiteX7" fmla="*/ 406077 w 2742212"/>
                <a:gd name="connsiteY7" fmla="*/ 1189482 h 4768371"/>
                <a:gd name="connsiteX8" fmla="*/ 112897 w 2742212"/>
                <a:gd name="connsiteY8" fmla="*/ 1214247 h 4768371"/>
                <a:gd name="connsiteX9" fmla="*/ 26 w 2742212"/>
                <a:gd name="connsiteY9" fmla="*/ 1344835 h 4768371"/>
                <a:gd name="connsiteX10" fmla="*/ 26 w 2742212"/>
                <a:gd name="connsiteY10" fmla="*/ 4635723 h 4768371"/>
                <a:gd name="connsiteX11" fmla="*/ 40983 w 2742212"/>
                <a:gd name="connsiteY11" fmla="*/ 4703255 h 4768371"/>
                <a:gd name="connsiteX12" fmla="*/ 107373 w 2742212"/>
                <a:gd name="connsiteY12" fmla="*/ 4727639 h 4768371"/>
                <a:gd name="connsiteX13" fmla="*/ 427413 w 2742212"/>
                <a:gd name="connsiteY13" fmla="*/ 4765834 h 4768371"/>
                <a:gd name="connsiteX14" fmla="*/ 1519835 w 2742212"/>
                <a:gd name="connsiteY14" fmla="*/ 4719924 h 4768371"/>
                <a:gd name="connsiteX15" fmla="*/ 2349177 w 2742212"/>
                <a:gd name="connsiteY15" fmla="*/ 4594194 h 4768371"/>
                <a:gd name="connsiteX16" fmla="*/ 2658453 w 2742212"/>
                <a:gd name="connsiteY16" fmla="*/ 4492467 h 4768371"/>
                <a:gd name="connsiteX17" fmla="*/ 2723986 w 2742212"/>
                <a:gd name="connsiteY17" fmla="*/ 4382834 h 4768371"/>
                <a:gd name="connsiteX18" fmla="*/ 2742178 w 2742212"/>
                <a:gd name="connsiteY18" fmla="*/ 1123379 h 476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42212" h="4768371">
                  <a:moveTo>
                    <a:pt x="2742178" y="1123379"/>
                  </a:moveTo>
                  <a:cubicBezTo>
                    <a:pt x="2739892" y="1054513"/>
                    <a:pt x="2683790" y="1002316"/>
                    <a:pt x="2615305" y="1004411"/>
                  </a:cubicBezTo>
                  <a:cubicBezTo>
                    <a:pt x="2604732" y="1004697"/>
                    <a:pt x="2497481" y="1013460"/>
                    <a:pt x="2332698" y="1027081"/>
                  </a:cubicBezTo>
                  <a:lnTo>
                    <a:pt x="2332698" y="64008"/>
                  </a:lnTo>
                  <a:cubicBezTo>
                    <a:pt x="2332698" y="28670"/>
                    <a:pt x="2304028" y="0"/>
                    <a:pt x="2268690" y="0"/>
                  </a:cubicBezTo>
                  <a:lnTo>
                    <a:pt x="470085" y="0"/>
                  </a:lnTo>
                  <a:cubicBezTo>
                    <a:pt x="434747" y="0"/>
                    <a:pt x="406077" y="28670"/>
                    <a:pt x="406077" y="64008"/>
                  </a:cubicBezTo>
                  <a:lnTo>
                    <a:pt x="406077" y="1189482"/>
                  </a:lnTo>
                  <a:cubicBezTo>
                    <a:pt x="234817" y="1203960"/>
                    <a:pt x="122898" y="1213390"/>
                    <a:pt x="112897" y="1214247"/>
                  </a:cubicBezTo>
                  <a:cubicBezTo>
                    <a:pt x="47460" y="1219200"/>
                    <a:pt x="121" y="1280065"/>
                    <a:pt x="26" y="1344835"/>
                  </a:cubicBezTo>
                  <a:cubicBezTo>
                    <a:pt x="-165" y="2446115"/>
                    <a:pt x="788" y="3534442"/>
                    <a:pt x="26" y="4635723"/>
                  </a:cubicBezTo>
                  <a:cubicBezTo>
                    <a:pt x="26" y="4669251"/>
                    <a:pt x="12123" y="4690587"/>
                    <a:pt x="40983" y="4703255"/>
                  </a:cubicBezTo>
                  <a:cubicBezTo>
                    <a:pt x="62510" y="4712685"/>
                    <a:pt x="84608" y="4721828"/>
                    <a:pt x="107373" y="4727639"/>
                  </a:cubicBezTo>
                  <a:cubicBezTo>
                    <a:pt x="212338" y="4754404"/>
                    <a:pt x="319780" y="4762976"/>
                    <a:pt x="427413" y="4765834"/>
                  </a:cubicBezTo>
                  <a:cubicBezTo>
                    <a:pt x="792601" y="4775359"/>
                    <a:pt x="1156551" y="4757642"/>
                    <a:pt x="1519835" y="4719924"/>
                  </a:cubicBezTo>
                  <a:cubicBezTo>
                    <a:pt x="1798441" y="4691063"/>
                    <a:pt x="2075714" y="4655535"/>
                    <a:pt x="2349177" y="4594194"/>
                  </a:cubicBezTo>
                  <a:cubicBezTo>
                    <a:pt x="2455380" y="4570381"/>
                    <a:pt x="2561108" y="4543901"/>
                    <a:pt x="2658453" y="4492467"/>
                  </a:cubicBezTo>
                  <a:cubicBezTo>
                    <a:pt x="2702745" y="4469130"/>
                    <a:pt x="2727700" y="4437507"/>
                    <a:pt x="2723986" y="4382834"/>
                  </a:cubicBezTo>
                  <a:cubicBezTo>
                    <a:pt x="2719604" y="4318159"/>
                    <a:pt x="2743226" y="1156621"/>
                    <a:pt x="2742178" y="1123379"/>
                  </a:cubicBezTo>
                  <a:close/>
                </a:path>
              </a:pathLst>
            </a:custGeom>
            <a:solidFill>
              <a:srgbClr val="111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B4A97743-AFF8-4FDE-BDE6-507924A2593C}"/>
                </a:ext>
              </a:extLst>
            </p:cNvPr>
            <p:cNvSpPr/>
            <p:nvPr/>
          </p:nvSpPr>
          <p:spPr>
            <a:xfrm>
              <a:off x="5404663" y="1886061"/>
              <a:ext cx="2216754" cy="3911422"/>
            </a:xfrm>
            <a:custGeom>
              <a:avLst/>
              <a:gdLst>
                <a:gd name="connsiteX0" fmla="*/ 2117162 w 2216754"/>
                <a:gd name="connsiteY0" fmla="*/ 0 h 3911422"/>
                <a:gd name="connsiteX1" fmla="*/ 2216222 w 2216754"/>
                <a:gd name="connsiteY1" fmla="*/ 85439 h 3911422"/>
                <a:gd name="connsiteX2" fmla="*/ 2215746 w 2216754"/>
                <a:gd name="connsiteY2" fmla="*/ 3531775 h 3911422"/>
                <a:gd name="connsiteX3" fmla="*/ 2060488 w 2216754"/>
                <a:gd name="connsiteY3" fmla="*/ 3762280 h 3911422"/>
                <a:gd name="connsiteX4" fmla="*/ 1560902 w 2216754"/>
                <a:gd name="connsiteY4" fmla="*/ 3855625 h 3911422"/>
                <a:gd name="connsiteX5" fmla="*/ 850147 w 2216754"/>
                <a:gd name="connsiteY5" fmla="*/ 3907346 h 3911422"/>
                <a:gd name="connsiteX6" fmla="*/ 237784 w 2216754"/>
                <a:gd name="connsiteY6" fmla="*/ 3894106 h 3911422"/>
                <a:gd name="connsiteX7" fmla="*/ 74621 w 2216754"/>
                <a:gd name="connsiteY7" fmla="*/ 3862673 h 3911422"/>
                <a:gd name="connsiteX8" fmla="*/ 612 w 2216754"/>
                <a:gd name="connsiteY8" fmla="*/ 3765614 h 3911422"/>
                <a:gd name="connsiteX9" fmla="*/ 612 w 2216754"/>
                <a:gd name="connsiteY9" fmla="*/ 242602 h 3911422"/>
                <a:gd name="connsiteX10" fmla="*/ 95576 w 2216754"/>
                <a:gd name="connsiteY10" fmla="*/ 141446 h 3911422"/>
                <a:gd name="connsiteX11" fmla="*/ 2117162 w 2216754"/>
                <a:gd name="connsiteY11" fmla="*/ 0 h 391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6754" h="3911422">
                  <a:moveTo>
                    <a:pt x="2117162" y="0"/>
                  </a:moveTo>
                  <a:cubicBezTo>
                    <a:pt x="2170883" y="1524"/>
                    <a:pt x="2216794" y="21146"/>
                    <a:pt x="2216222" y="85439"/>
                  </a:cubicBezTo>
                  <a:cubicBezTo>
                    <a:pt x="2217365" y="178975"/>
                    <a:pt x="2216413" y="3347847"/>
                    <a:pt x="2215746" y="3531775"/>
                  </a:cubicBezTo>
                  <a:cubicBezTo>
                    <a:pt x="2219270" y="3700177"/>
                    <a:pt x="2205554" y="3717703"/>
                    <a:pt x="2060488" y="3762280"/>
                  </a:cubicBezTo>
                  <a:cubicBezTo>
                    <a:pt x="1897516" y="3812381"/>
                    <a:pt x="1729590" y="3836480"/>
                    <a:pt x="1560902" y="3855625"/>
                  </a:cubicBezTo>
                  <a:cubicBezTo>
                    <a:pt x="1324682" y="3882390"/>
                    <a:pt x="1087700" y="3896582"/>
                    <a:pt x="850147" y="3907346"/>
                  </a:cubicBezTo>
                  <a:cubicBezTo>
                    <a:pt x="645073" y="3916585"/>
                    <a:pt x="441715" y="3909251"/>
                    <a:pt x="237784" y="3894106"/>
                  </a:cubicBezTo>
                  <a:cubicBezTo>
                    <a:pt x="182349" y="3890010"/>
                    <a:pt x="127580" y="3880009"/>
                    <a:pt x="74621" y="3862673"/>
                  </a:cubicBezTo>
                  <a:cubicBezTo>
                    <a:pt x="20329" y="3844957"/>
                    <a:pt x="3469" y="3822001"/>
                    <a:pt x="612" y="3765614"/>
                  </a:cubicBezTo>
                  <a:cubicBezTo>
                    <a:pt x="-341" y="3746564"/>
                    <a:pt x="-55" y="324898"/>
                    <a:pt x="612" y="242602"/>
                  </a:cubicBezTo>
                  <a:cubicBezTo>
                    <a:pt x="40" y="166402"/>
                    <a:pt x="42808" y="149257"/>
                    <a:pt x="95576" y="141446"/>
                  </a:cubicBezTo>
                  <a:cubicBezTo>
                    <a:pt x="196255" y="133445"/>
                    <a:pt x="1971430" y="9716"/>
                    <a:pt x="2117162" y="0"/>
                  </a:cubicBezTo>
                  <a:close/>
                </a:path>
              </a:pathLst>
            </a:custGeom>
            <a:solidFill>
              <a:srgbClr val="81818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E28775DC-665A-40D5-8421-E494545AE43A}"/>
                </a:ext>
              </a:extLst>
            </p:cNvPr>
            <p:cNvSpPr/>
            <p:nvPr/>
          </p:nvSpPr>
          <p:spPr>
            <a:xfrm>
              <a:off x="5641876" y="2248201"/>
              <a:ext cx="1751552" cy="1105090"/>
            </a:xfrm>
            <a:custGeom>
              <a:avLst/>
              <a:gdLst>
                <a:gd name="connsiteX0" fmla="*/ 1692974 w 1751552"/>
                <a:gd name="connsiteY0" fmla="*/ 1105091 h 1105090"/>
                <a:gd name="connsiteX1" fmla="*/ 58674 w 1751552"/>
                <a:gd name="connsiteY1" fmla="*/ 1105091 h 1105090"/>
                <a:gd name="connsiteX2" fmla="*/ 0 w 1751552"/>
                <a:gd name="connsiteY2" fmla="*/ 1046417 h 1105090"/>
                <a:gd name="connsiteX3" fmla="*/ 0 w 1751552"/>
                <a:gd name="connsiteY3" fmla="*/ 58674 h 1105090"/>
                <a:gd name="connsiteX4" fmla="*/ 58674 w 1751552"/>
                <a:gd name="connsiteY4" fmla="*/ 0 h 1105090"/>
                <a:gd name="connsiteX5" fmla="*/ 1692878 w 1751552"/>
                <a:gd name="connsiteY5" fmla="*/ 0 h 1105090"/>
                <a:gd name="connsiteX6" fmla="*/ 1751552 w 1751552"/>
                <a:gd name="connsiteY6" fmla="*/ 58674 h 1105090"/>
                <a:gd name="connsiteX7" fmla="*/ 1751552 w 1751552"/>
                <a:gd name="connsiteY7" fmla="*/ 1046417 h 1105090"/>
                <a:gd name="connsiteX8" fmla="*/ 1692974 w 1751552"/>
                <a:gd name="connsiteY8" fmla="*/ 1105091 h 1105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1552" h="1105090">
                  <a:moveTo>
                    <a:pt x="1692974" y="1105091"/>
                  </a:moveTo>
                  <a:lnTo>
                    <a:pt x="58674" y="1105091"/>
                  </a:lnTo>
                  <a:cubicBezTo>
                    <a:pt x="26384" y="1105091"/>
                    <a:pt x="0" y="1078706"/>
                    <a:pt x="0" y="1046417"/>
                  </a:cubicBezTo>
                  <a:lnTo>
                    <a:pt x="0" y="58674"/>
                  </a:lnTo>
                  <a:cubicBezTo>
                    <a:pt x="0" y="26384"/>
                    <a:pt x="26384" y="0"/>
                    <a:pt x="58674" y="0"/>
                  </a:cubicBezTo>
                  <a:lnTo>
                    <a:pt x="1692878" y="0"/>
                  </a:lnTo>
                  <a:cubicBezTo>
                    <a:pt x="1725168" y="0"/>
                    <a:pt x="1751552" y="26384"/>
                    <a:pt x="1751552" y="58674"/>
                  </a:cubicBezTo>
                  <a:lnTo>
                    <a:pt x="1751552" y="1046417"/>
                  </a:lnTo>
                  <a:cubicBezTo>
                    <a:pt x="1751648" y="1078706"/>
                    <a:pt x="1725168" y="1105091"/>
                    <a:pt x="1692974" y="110509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6">
              <a:extLst>
                <a:ext uri="{FF2B5EF4-FFF2-40B4-BE49-F238E27FC236}">
                  <a16:creationId xmlns:a16="http://schemas.microsoft.com/office/drawing/2014/main" id="{EBDFE1CB-693D-4272-84BF-76F1FC65FB9E}"/>
                </a:ext>
              </a:extLst>
            </p:cNvPr>
            <p:cNvSpPr/>
            <p:nvPr/>
          </p:nvSpPr>
          <p:spPr>
            <a:xfrm>
              <a:off x="5645146" y="3751394"/>
              <a:ext cx="1741279" cy="1099231"/>
            </a:xfrm>
            <a:custGeom>
              <a:avLst/>
              <a:gdLst>
                <a:gd name="connsiteX0" fmla="*/ 677672 w 1741279"/>
                <a:gd name="connsiteY0" fmla="*/ 829193 h 1099231"/>
                <a:gd name="connsiteX1" fmla="*/ 1067340 w 1741279"/>
                <a:gd name="connsiteY1" fmla="*/ 829193 h 1099231"/>
                <a:gd name="connsiteX2" fmla="*/ 1120299 w 1741279"/>
                <a:gd name="connsiteY2" fmla="*/ 880152 h 1099231"/>
                <a:gd name="connsiteX3" fmla="*/ 1120394 w 1741279"/>
                <a:gd name="connsiteY3" fmla="*/ 1046459 h 1099231"/>
                <a:gd name="connsiteX4" fmla="*/ 1068769 w 1741279"/>
                <a:gd name="connsiteY4" fmla="*/ 1098561 h 1099231"/>
                <a:gd name="connsiteX5" fmla="*/ 679006 w 1741279"/>
                <a:gd name="connsiteY5" fmla="*/ 1098846 h 1099231"/>
                <a:gd name="connsiteX6" fmla="*/ 624332 w 1741279"/>
                <a:gd name="connsiteY6" fmla="*/ 1045697 h 1099231"/>
                <a:gd name="connsiteX7" fmla="*/ 624427 w 1741279"/>
                <a:gd name="connsiteY7" fmla="*/ 884153 h 1099231"/>
                <a:gd name="connsiteX8" fmla="*/ 677672 w 1741279"/>
                <a:gd name="connsiteY8" fmla="*/ 829193 h 1099231"/>
                <a:gd name="connsiteX9" fmla="*/ 54451 w 1741279"/>
                <a:gd name="connsiteY9" fmla="*/ 829099 h 1099231"/>
                <a:gd name="connsiteX10" fmla="*/ 444881 w 1741279"/>
                <a:gd name="connsiteY10" fmla="*/ 829099 h 1099231"/>
                <a:gd name="connsiteX11" fmla="*/ 498602 w 1741279"/>
                <a:gd name="connsiteY11" fmla="*/ 879486 h 1099231"/>
                <a:gd name="connsiteX12" fmla="*/ 498793 w 1741279"/>
                <a:gd name="connsiteY12" fmla="*/ 1046174 h 1099231"/>
                <a:gd name="connsiteX13" fmla="*/ 442405 w 1741279"/>
                <a:gd name="connsiteY13" fmla="*/ 1098942 h 1099231"/>
                <a:gd name="connsiteX14" fmla="*/ 61500 w 1741279"/>
                <a:gd name="connsiteY14" fmla="*/ 1099133 h 1099231"/>
                <a:gd name="connsiteX15" fmla="*/ 64 w 1741279"/>
                <a:gd name="connsiteY15" fmla="*/ 1036553 h 1099231"/>
                <a:gd name="connsiteX16" fmla="*/ 349 w 1741279"/>
                <a:gd name="connsiteY16" fmla="*/ 884153 h 1099231"/>
                <a:gd name="connsiteX17" fmla="*/ 54451 w 1741279"/>
                <a:gd name="connsiteY17" fmla="*/ 829099 h 1099231"/>
                <a:gd name="connsiteX18" fmla="*/ 1693418 w 1741279"/>
                <a:gd name="connsiteY18" fmla="*/ 829004 h 1099231"/>
                <a:gd name="connsiteX19" fmla="*/ 1741138 w 1741279"/>
                <a:gd name="connsiteY19" fmla="*/ 876629 h 1099231"/>
                <a:gd name="connsiteX20" fmla="*/ 1741138 w 1741279"/>
                <a:gd name="connsiteY20" fmla="*/ 1052460 h 1099231"/>
                <a:gd name="connsiteX21" fmla="*/ 1692275 w 1741279"/>
                <a:gd name="connsiteY21" fmla="*/ 1098942 h 1099231"/>
                <a:gd name="connsiteX22" fmla="*/ 1293082 w 1741279"/>
                <a:gd name="connsiteY22" fmla="*/ 1098942 h 1099231"/>
                <a:gd name="connsiteX23" fmla="*/ 1244981 w 1741279"/>
                <a:gd name="connsiteY23" fmla="*/ 1051412 h 1099231"/>
                <a:gd name="connsiteX24" fmla="*/ 1244981 w 1741279"/>
                <a:gd name="connsiteY24" fmla="*/ 875581 h 1099231"/>
                <a:gd name="connsiteX25" fmla="*/ 1294130 w 1741279"/>
                <a:gd name="connsiteY25" fmla="*/ 829099 h 1099231"/>
                <a:gd name="connsiteX26" fmla="*/ 1693418 w 1741279"/>
                <a:gd name="connsiteY26" fmla="*/ 829004 h 1099231"/>
                <a:gd name="connsiteX27" fmla="*/ 979642 w 1741279"/>
                <a:gd name="connsiteY27" fmla="*/ 413088 h 1099231"/>
                <a:gd name="connsiteX28" fmla="*/ 1054672 w 1741279"/>
                <a:gd name="connsiteY28" fmla="*/ 413237 h 1099231"/>
                <a:gd name="connsiteX29" fmla="*/ 1120204 w 1741279"/>
                <a:gd name="connsiteY29" fmla="*/ 476864 h 1099231"/>
                <a:gd name="connsiteX30" fmla="*/ 1120394 w 1741279"/>
                <a:gd name="connsiteY30" fmla="*/ 629073 h 1099231"/>
                <a:gd name="connsiteX31" fmla="*/ 1067054 w 1741279"/>
                <a:gd name="connsiteY31" fmla="*/ 685652 h 1099231"/>
                <a:gd name="connsiteX32" fmla="*/ 676910 w 1741279"/>
                <a:gd name="connsiteY32" fmla="*/ 685747 h 1099231"/>
                <a:gd name="connsiteX33" fmla="*/ 624332 w 1741279"/>
                <a:gd name="connsiteY33" fmla="*/ 634407 h 1099231"/>
                <a:gd name="connsiteX34" fmla="*/ 624142 w 1741279"/>
                <a:gd name="connsiteY34" fmla="*/ 467910 h 1099231"/>
                <a:gd name="connsiteX35" fmla="*/ 678720 w 1741279"/>
                <a:gd name="connsiteY35" fmla="*/ 413141 h 1099231"/>
                <a:gd name="connsiteX36" fmla="*/ 979642 w 1741279"/>
                <a:gd name="connsiteY36" fmla="*/ 413088 h 1099231"/>
                <a:gd name="connsiteX37" fmla="*/ 55118 w 1741279"/>
                <a:gd name="connsiteY37" fmla="*/ 413046 h 1099231"/>
                <a:gd name="connsiteX38" fmla="*/ 444690 w 1741279"/>
                <a:gd name="connsiteY38" fmla="*/ 413046 h 1099231"/>
                <a:gd name="connsiteX39" fmla="*/ 498506 w 1741279"/>
                <a:gd name="connsiteY39" fmla="*/ 464481 h 1099231"/>
                <a:gd name="connsiteX40" fmla="*/ 498602 w 1741279"/>
                <a:gd name="connsiteY40" fmla="*/ 635455 h 1099231"/>
                <a:gd name="connsiteX41" fmla="*/ 444023 w 1741279"/>
                <a:gd name="connsiteY41" fmla="*/ 685747 h 1099231"/>
                <a:gd name="connsiteX42" fmla="*/ 63976 w 1741279"/>
                <a:gd name="connsiteY42" fmla="*/ 686128 h 1099231"/>
                <a:gd name="connsiteX43" fmla="*/ 63 w 1741279"/>
                <a:gd name="connsiteY43" fmla="*/ 625263 h 1099231"/>
                <a:gd name="connsiteX44" fmla="*/ 254 w 1741279"/>
                <a:gd name="connsiteY44" fmla="*/ 468482 h 1099231"/>
                <a:gd name="connsiteX45" fmla="*/ 55118 w 1741279"/>
                <a:gd name="connsiteY45" fmla="*/ 413046 h 1099231"/>
                <a:gd name="connsiteX46" fmla="*/ 1293083 w 1741279"/>
                <a:gd name="connsiteY46" fmla="*/ 412951 h 1099231"/>
                <a:gd name="connsiteX47" fmla="*/ 1692752 w 1741279"/>
                <a:gd name="connsiteY47" fmla="*/ 412951 h 1099231"/>
                <a:gd name="connsiteX48" fmla="*/ 1741043 w 1741279"/>
                <a:gd name="connsiteY48" fmla="*/ 461147 h 1099231"/>
                <a:gd name="connsiteX49" fmla="*/ 1740758 w 1741279"/>
                <a:gd name="connsiteY49" fmla="*/ 641932 h 1099231"/>
                <a:gd name="connsiteX50" fmla="*/ 1697990 w 1741279"/>
                <a:gd name="connsiteY50" fmla="*/ 685556 h 1099231"/>
                <a:gd name="connsiteX51" fmla="*/ 1288796 w 1741279"/>
                <a:gd name="connsiteY51" fmla="*/ 685556 h 1099231"/>
                <a:gd name="connsiteX52" fmla="*/ 1245267 w 1741279"/>
                <a:gd name="connsiteY52" fmla="*/ 642408 h 1099231"/>
                <a:gd name="connsiteX53" fmla="*/ 1245172 w 1741279"/>
                <a:gd name="connsiteY53" fmla="*/ 456861 h 1099231"/>
                <a:gd name="connsiteX54" fmla="*/ 1293083 w 1741279"/>
                <a:gd name="connsiteY54" fmla="*/ 412951 h 1099231"/>
                <a:gd name="connsiteX55" fmla="*/ 1289844 w 1741279"/>
                <a:gd name="connsiteY55" fmla="*/ 233 h 1099231"/>
                <a:gd name="connsiteX56" fmla="*/ 1698562 w 1741279"/>
                <a:gd name="connsiteY56" fmla="*/ 328 h 1099231"/>
                <a:gd name="connsiteX57" fmla="*/ 1741043 w 1741279"/>
                <a:gd name="connsiteY57" fmla="*/ 43191 h 1099231"/>
                <a:gd name="connsiteX58" fmla="*/ 1741234 w 1741279"/>
                <a:gd name="connsiteY58" fmla="*/ 223785 h 1099231"/>
                <a:gd name="connsiteX59" fmla="*/ 1691990 w 1741279"/>
                <a:gd name="connsiteY59" fmla="*/ 269791 h 1099231"/>
                <a:gd name="connsiteX60" fmla="*/ 1292797 w 1741279"/>
                <a:gd name="connsiteY60" fmla="*/ 269791 h 1099231"/>
                <a:gd name="connsiteX61" fmla="*/ 1244981 w 1741279"/>
                <a:gd name="connsiteY61" fmla="*/ 221975 h 1099231"/>
                <a:gd name="connsiteX62" fmla="*/ 1245077 w 1741279"/>
                <a:gd name="connsiteY62" fmla="*/ 46144 h 1099231"/>
                <a:gd name="connsiteX63" fmla="*/ 1289844 w 1741279"/>
                <a:gd name="connsiteY63" fmla="*/ 233 h 1099231"/>
                <a:gd name="connsiteX64" fmla="*/ 674148 w 1741279"/>
                <a:gd name="connsiteY64" fmla="*/ 233 h 1099231"/>
                <a:gd name="connsiteX65" fmla="*/ 1068483 w 1741279"/>
                <a:gd name="connsiteY65" fmla="*/ 328 h 1099231"/>
                <a:gd name="connsiteX66" fmla="*/ 1120299 w 1741279"/>
                <a:gd name="connsiteY66" fmla="*/ 52240 h 1099231"/>
                <a:gd name="connsiteX67" fmla="*/ 1120204 w 1741279"/>
                <a:gd name="connsiteY67" fmla="*/ 218451 h 1099231"/>
                <a:gd name="connsiteX68" fmla="*/ 1067435 w 1741279"/>
                <a:gd name="connsiteY68" fmla="*/ 269505 h 1099231"/>
                <a:gd name="connsiteX69" fmla="*/ 677958 w 1741279"/>
                <a:gd name="connsiteY69" fmla="*/ 269505 h 1099231"/>
                <a:gd name="connsiteX70" fmla="*/ 624428 w 1741279"/>
                <a:gd name="connsiteY70" fmla="*/ 219689 h 1099231"/>
                <a:gd name="connsiteX71" fmla="*/ 624523 w 1741279"/>
                <a:gd name="connsiteY71" fmla="*/ 48715 h 1099231"/>
                <a:gd name="connsiteX72" fmla="*/ 674148 w 1741279"/>
                <a:gd name="connsiteY72" fmla="*/ 233 h 1099231"/>
                <a:gd name="connsiteX73" fmla="*/ 56546 w 1741279"/>
                <a:gd name="connsiteY73" fmla="*/ 42 h 1099231"/>
                <a:gd name="connsiteX74" fmla="*/ 442118 w 1741279"/>
                <a:gd name="connsiteY74" fmla="*/ 42 h 1099231"/>
                <a:gd name="connsiteX75" fmla="*/ 498792 w 1741279"/>
                <a:gd name="connsiteY75" fmla="*/ 52430 h 1099231"/>
                <a:gd name="connsiteX76" fmla="*/ 498697 w 1741279"/>
                <a:gd name="connsiteY76" fmla="*/ 219022 h 1099231"/>
                <a:gd name="connsiteX77" fmla="*/ 445166 w 1741279"/>
                <a:gd name="connsiteY77" fmla="*/ 269695 h 1099231"/>
                <a:gd name="connsiteX78" fmla="*/ 54737 w 1741279"/>
                <a:gd name="connsiteY78" fmla="*/ 269790 h 1099231"/>
                <a:gd name="connsiteX79" fmla="*/ 349 w 1741279"/>
                <a:gd name="connsiteY79" fmla="*/ 215021 h 1099231"/>
                <a:gd name="connsiteX80" fmla="*/ 444 w 1741279"/>
                <a:gd name="connsiteY80" fmla="*/ 53096 h 1099231"/>
                <a:gd name="connsiteX81" fmla="*/ 56546 w 1741279"/>
                <a:gd name="connsiteY81" fmla="*/ 42 h 109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741279" h="1099231">
                  <a:moveTo>
                    <a:pt x="677672" y="829193"/>
                  </a:moveTo>
                  <a:cubicBezTo>
                    <a:pt x="807593" y="830146"/>
                    <a:pt x="937419" y="829956"/>
                    <a:pt x="1067340" y="829193"/>
                  </a:cubicBezTo>
                  <a:cubicBezTo>
                    <a:pt x="1103249" y="829003"/>
                    <a:pt x="1120299" y="844815"/>
                    <a:pt x="1120299" y="880152"/>
                  </a:cubicBezTo>
                  <a:cubicBezTo>
                    <a:pt x="1120299" y="935588"/>
                    <a:pt x="1120108" y="991023"/>
                    <a:pt x="1120394" y="1046459"/>
                  </a:cubicBezTo>
                  <a:cubicBezTo>
                    <a:pt x="1120585" y="1081511"/>
                    <a:pt x="1105059" y="1099037"/>
                    <a:pt x="1068769" y="1098561"/>
                  </a:cubicBezTo>
                  <a:cubicBezTo>
                    <a:pt x="1002094" y="1097894"/>
                    <a:pt x="742347" y="1097608"/>
                    <a:pt x="679006" y="1098846"/>
                  </a:cubicBezTo>
                  <a:cubicBezTo>
                    <a:pt x="641287" y="1099513"/>
                    <a:pt x="623284" y="1084845"/>
                    <a:pt x="624332" y="1045697"/>
                  </a:cubicBezTo>
                  <a:cubicBezTo>
                    <a:pt x="625666" y="991881"/>
                    <a:pt x="625475" y="937969"/>
                    <a:pt x="624427" y="884153"/>
                  </a:cubicBezTo>
                  <a:cubicBezTo>
                    <a:pt x="623665" y="846720"/>
                    <a:pt x="638524" y="828908"/>
                    <a:pt x="677672" y="829193"/>
                  </a:cubicBezTo>
                  <a:close/>
                  <a:moveTo>
                    <a:pt x="54451" y="829099"/>
                  </a:moveTo>
                  <a:cubicBezTo>
                    <a:pt x="184563" y="830146"/>
                    <a:pt x="314770" y="830146"/>
                    <a:pt x="444881" y="829099"/>
                  </a:cubicBezTo>
                  <a:cubicBezTo>
                    <a:pt x="480981" y="828813"/>
                    <a:pt x="498412" y="844243"/>
                    <a:pt x="498602" y="879486"/>
                  </a:cubicBezTo>
                  <a:cubicBezTo>
                    <a:pt x="498983" y="935017"/>
                    <a:pt x="498602" y="990547"/>
                    <a:pt x="498793" y="1046174"/>
                  </a:cubicBezTo>
                  <a:cubicBezTo>
                    <a:pt x="498983" y="1084274"/>
                    <a:pt x="480314" y="1099799"/>
                    <a:pt x="442405" y="1098942"/>
                  </a:cubicBezTo>
                  <a:cubicBezTo>
                    <a:pt x="378968" y="1097418"/>
                    <a:pt x="124936" y="1096751"/>
                    <a:pt x="61500" y="1099133"/>
                  </a:cubicBezTo>
                  <a:cubicBezTo>
                    <a:pt x="15208" y="1100847"/>
                    <a:pt x="-1175" y="1080083"/>
                    <a:pt x="64" y="1036553"/>
                  </a:cubicBezTo>
                  <a:cubicBezTo>
                    <a:pt x="1492" y="985785"/>
                    <a:pt x="635" y="935017"/>
                    <a:pt x="349" y="884153"/>
                  </a:cubicBezTo>
                  <a:cubicBezTo>
                    <a:pt x="159" y="847482"/>
                    <a:pt x="15018" y="828718"/>
                    <a:pt x="54451" y="829099"/>
                  </a:cubicBezTo>
                  <a:close/>
                  <a:moveTo>
                    <a:pt x="1693418" y="829004"/>
                  </a:moveTo>
                  <a:cubicBezTo>
                    <a:pt x="1727994" y="828718"/>
                    <a:pt x="1742090" y="841672"/>
                    <a:pt x="1741138" y="876629"/>
                  </a:cubicBezTo>
                  <a:cubicBezTo>
                    <a:pt x="1739519" y="935207"/>
                    <a:pt x="1739423" y="993881"/>
                    <a:pt x="1741138" y="1052460"/>
                  </a:cubicBezTo>
                  <a:cubicBezTo>
                    <a:pt x="1742186" y="1088655"/>
                    <a:pt x="1725707" y="1099514"/>
                    <a:pt x="1692275" y="1098942"/>
                  </a:cubicBezTo>
                  <a:cubicBezTo>
                    <a:pt x="1625790" y="1097704"/>
                    <a:pt x="1359566" y="1097609"/>
                    <a:pt x="1293082" y="1098942"/>
                  </a:cubicBezTo>
                  <a:cubicBezTo>
                    <a:pt x="1258982" y="1099609"/>
                    <a:pt x="1244028" y="1086655"/>
                    <a:pt x="1244981" y="1051412"/>
                  </a:cubicBezTo>
                  <a:cubicBezTo>
                    <a:pt x="1246600" y="992834"/>
                    <a:pt x="1246505" y="934160"/>
                    <a:pt x="1244981" y="875581"/>
                  </a:cubicBezTo>
                  <a:cubicBezTo>
                    <a:pt x="1244028" y="839672"/>
                    <a:pt x="1260792" y="828908"/>
                    <a:pt x="1294130" y="829099"/>
                  </a:cubicBezTo>
                  <a:cubicBezTo>
                    <a:pt x="1427194" y="830052"/>
                    <a:pt x="1560258" y="830147"/>
                    <a:pt x="1693418" y="829004"/>
                  </a:cubicBezTo>
                  <a:close/>
                  <a:moveTo>
                    <a:pt x="979642" y="413088"/>
                  </a:moveTo>
                  <a:cubicBezTo>
                    <a:pt x="1012631" y="413100"/>
                    <a:pt x="1039599" y="413142"/>
                    <a:pt x="1054672" y="413237"/>
                  </a:cubicBezTo>
                  <a:cubicBezTo>
                    <a:pt x="1107345" y="413618"/>
                    <a:pt x="1119727" y="425714"/>
                    <a:pt x="1120204" y="476864"/>
                  </a:cubicBezTo>
                  <a:cubicBezTo>
                    <a:pt x="1120680" y="527632"/>
                    <a:pt x="1119727" y="578400"/>
                    <a:pt x="1120394" y="629073"/>
                  </a:cubicBezTo>
                  <a:cubicBezTo>
                    <a:pt x="1120870" y="665840"/>
                    <a:pt x="1105630" y="685652"/>
                    <a:pt x="1067054" y="685652"/>
                  </a:cubicBezTo>
                  <a:cubicBezTo>
                    <a:pt x="937038" y="685366"/>
                    <a:pt x="806927" y="685366"/>
                    <a:pt x="676910" y="685747"/>
                  </a:cubicBezTo>
                  <a:cubicBezTo>
                    <a:pt x="641858" y="685842"/>
                    <a:pt x="623856" y="670888"/>
                    <a:pt x="624332" y="634407"/>
                  </a:cubicBezTo>
                  <a:cubicBezTo>
                    <a:pt x="625094" y="578876"/>
                    <a:pt x="625380" y="523346"/>
                    <a:pt x="624142" y="467910"/>
                  </a:cubicBezTo>
                  <a:cubicBezTo>
                    <a:pt x="623284" y="429143"/>
                    <a:pt x="641668" y="413046"/>
                    <a:pt x="678720" y="413141"/>
                  </a:cubicBezTo>
                  <a:cubicBezTo>
                    <a:pt x="727512" y="413284"/>
                    <a:pt x="880674" y="413052"/>
                    <a:pt x="979642" y="413088"/>
                  </a:cubicBezTo>
                  <a:close/>
                  <a:moveTo>
                    <a:pt x="55118" y="413046"/>
                  </a:moveTo>
                  <a:cubicBezTo>
                    <a:pt x="184943" y="413237"/>
                    <a:pt x="314769" y="413332"/>
                    <a:pt x="444690" y="413046"/>
                  </a:cubicBezTo>
                  <a:cubicBezTo>
                    <a:pt x="479742" y="412951"/>
                    <a:pt x="498221" y="429524"/>
                    <a:pt x="498506" y="464481"/>
                  </a:cubicBezTo>
                  <a:cubicBezTo>
                    <a:pt x="498983" y="521441"/>
                    <a:pt x="499078" y="578496"/>
                    <a:pt x="498602" y="635455"/>
                  </a:cubicBezTo>
                  <a:cubicBezTo>
                    <a:pt x="498221" y="670793"/>
                    <a:pt x="478790" y="686128"/>
                    <a:pt x="444023" y="685747"/>
                  </a:cubicBezTo>
                  <a:cubicBezTo>
                    <a:pt x="379063" y="685175"/>
                    <a:pt x="125698" y="684318"/>
                    <a:pt x="63976" y="686128"/>
                  </a:cubicBezTo>
                  <a:cubicBezTo>
                    <a:pt x="20161" y="687366"/>
                    <a:pt x="-985" y="670507"/>
                    <a:pt x="63" y="625263"/>
                  </a:cubicBezTo>
                  <a:cubicBezTo>
                    <a:pt x="1397" y="573066"/>
                    <a:pt x="635" y="520774"/>
                    <a:pt x="254" y="468482"/>
                  </a:cubicBezTo>
                  <a:cubicBezTo>
                    <a:pt x="-32" y="431239"/>
                    <a:pt x="17684" y="412951"/>
                    <a:pt x="55118" y="413046"/>
                  </a:cubicBezTo>
                  <a:close/>
                  <a:moveTo>
                    <a:pt x="1293083" y="412951"/>
                  </a:moveTo>
                  <a:cubicBezTo>
                    <a:pt x="1361282" y="413522"/>
                    <a:pt x="1627791" y="413713"/>
                    <a:pt x="1692752" y="412951"/>
                  </a:cubicBezTo>
                  <a:cubicBezTo>
                    <a:pt x="1726375" y="412570"/>
                    <a:pt x="1741996" y="426000"/>
                    <a:pt x="1741043" y="461147"/>
                  </a:cubicBezTo>
                  <a:cubicBezTo>
                    <a:pt x="1739519" y="521345"/>
                    <a:pt x="1740186" y="581639"/>
                    <a:pt x="1740758" y="641932"/>
                  </a:cubicBezTo>
                  <a:cubicBezTo>
                    <a:pt x="1741043" y="671745"/>
                    <a:pt x="1727708" y="685652"/>
                    <a:pt x="1697990" y="685556"/>
                  </a:cubicBezTo>
                  <a:cubicBezTo>
                    <a:pt x="1561592" y="685366"/>
                    <a:pt x="1425194" y="685366"/>
                    <a:pt x="1288796" y="685556"/>
                  </a:cubicBezTo>
                  <a:cubicBezTo>
                    <a:pt x="1259364" y="685652"/>
                    <a:pt x="1244981" y="672507"/>
                    <a:pt x="1245267" y="642408"/>
                  </a:cubicBezTo>
                  <a:cubicBezTo>
                    <a:pt x="1245743" y="580591"/>
                    <a:pt x="1245934" y="518678"/>
                    <a:pt x="1245172" y="456861"/>
                  </a:cubicBezTo>
                  <a:cubicBezTo>
                    <a:pt x="1244791" y="423333"/>
                    <a:pt x="1262793" y="412665"/>
                    <a:pt x="1293083" y="412951"/>
                  </a:cubicBezTo>
                  <a:close/>
                  <a:moveTo>
                    <a:pt x="1289844" y="233"/>
                  </a:moveTo>
                  <a:cubicBezTo>
                    <a:pt x="1426052" y="900"/>
                    <a:pt x="1562354" y="805"/>
                    <a:pt x="1698562" y="328"/>
                  </a:cubicBezTo>
                  <a:cubicBezTo>
                    <a:pt x="1728756" y="233"/>
                    <a:pt x="1741520" y="12997"/>
                    <a:pt x="1741043" y="43191"/>
                  </a:cubicBezTo>
                  <a:cubicBezTo>
                    <a:pt x="1740091" y="103389"/>
                    <a:pt x="1739519" y="163587"/>
                    <a:pt x="1741234" y="223785"/>
                  </a:cubicBezTo>
                  <a:cubicBezTo>
                    <a:pt x="1742282" y="260170"/>
                    <a:pt x="1725137" y="270457"/>
                    <a:pt x="1691990" y="269791"/>
                  </a:cubicBezTo>
                  <a:cubicBezTo>
                    <a:pt x="1625410" y="268457"/>
                    <a:pt x="1359281" y="268457"/>
                    <a:pt x="1292797" y="269791"/>
                  </a:cubicBezTo>
                  <a:cubicBezTo>
                    <a:pt x="1258412" y="270457"/>
                    <a:pt x="1244029" y="256932"/>
                    <a:pt x="1244981" y="221975"/>
                  </a:cubicBezTo>
                  <a:cubicBezTo>
                    <a:pt x="1246600" y="163396"/>
                    <a:pt x="1246315" y="104722"/>
                    <a:pt x="1245077" y="46144"/>
                  </a:cubicBezTo>
                  <a:cubicBezTo>
                    <a:pt x="1244410" y="13854"/>
                    <a:pt x="1257459" y="43"/>
                    <a:pt x="1289844" y="233"/>
                  </a:cubicBezTo>
                  <a:close/>
                  <a:moveTo>
                    <a:pt x="674148" y="233"/>
                  </a:moveTo>
                  <a:cubicBezTo>
                    <a:pt x="739204" y="995"/>
                    <a:pt x="1001999" y="1090"/>
                    <a:pt x="1068483" y="328"/>
                  </a:cubicBezTo>
                  <a:cubicBezTo>
                    <a:pt x="1104488" y="-53"/>
                    <a:pt x="1120680" y="16711"/>
                    <a:pt x="1120299" y="52240"/>
                  </a:cubicBezTo>
                  <a:cubicBezTo>
                    <a:pt x="1119823" y="107675"/>
                    <a:pt x="1119918" y="163110"/>
                    <a:pt x="1120204" y="218451"/>
                  </a:cubicBezTo>
                  <a:cubicBezTo>
                    <a:pt x="1120394" y="254169"/>
                    <a:pt x="1102964" y="269695"/>
                    <a:pt x="1067435" y="269505"/>
                  </a:cubicBezTo>
                  <a:cubicBezTo>
                    <a:pt x="937609" y="268933"/>
                    <a:pt x="807784" y="268933"/>
                    <a:pt x="677958" y="269505"/>
                  </a:cubicBezTo>
                  <a:cubicBezTo>
                    <a:pt x="643192" y="269695"/>
                    <a:pt x="624047" y="256646"/>
                    <a:pt x="624428" y="219689"/>
                  </a:cubicBezTo>
                  <a:cubicBezTo>
                    <a:pt x="624999" y="162730"/>
                    <a:pt x="624713" y="105675"/>
                    <a:pt x="624523" y="48715"/>
                  </a:cubicBezTo>
                  <a:cubicBezTo>
                    <a:pt x="624428" y="15187"/>
                    <a:pt x="640525" y="-148"/>
                    <a:pt x="674148" y="233"/>
                  </a:cubicBezTo>
                  <a:close/>
                  <a:moveTo>
                    <a:pt x="56546" y="42"/>
                  </a:moveTo>
                  <a:cubicBezTo>
                    <a:pt x="121507" y="1566"/>
                    <a:pt x="378682" y="1661"/>
                    <a:pt x="442118" y="42"/>
                  </a:cubicBezTo>
                  <a:cubicBezTo>
                    <a:pt x="480028" y="-910"/>
                    <a:pt x="498887" y="14234"/>
                    <a:pt x="498792" y="52430"/>
                  </a:cubicBezTo>
                  <a:cubicBezTo>
                    <a:pt x="498697" y="107961"/>
                    <a:pt x="498887" y="163491"/>
                    <a:pt x="498697" y="219022"/>
                  </a:cubicBezTo>
                  <a:cubicBezTo>
                    <a:pt x="498602" y="254455"/>
                    <a:pt x="480980" y="269886"/>
                    <a:pt x="445166" y="269695"/>
                  </a:cubicBezTo>
                  <a:cubicBezTo>
                    <a:pt x="315055" y="268838"/>
                    <a:pt x="184848" y="268742"/>
                    <a:pt x="54737" y="269790"/>
                  </a:cubicBezTo>
                  <a:cubicBezTo>
                    <a:pt x="15589" y="270076"/>
                    <a:pt x="63" y="251978"/>
                    <a:pt x="349" y="215021"/>
                  </a:cubicBezTo>
                  <a:cubicBezTo>
                    <a:pt x="730" y="161110"/>
                    <a:pt x="635" y="107103"/>
                    <a:pt x="444" y="53096"/>
                  </a:cubicBezTo>
                  <a:cubicBezTo>
                    <a:pt x="349" y="15282"/>
                    <a:pt x="18256" y="-910"/>
                    <a:pt x="56546" y="42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F1CFBAE1-D326-4E6E-907D-2FB09C3BFFC1}"/>
                </a:ext>
              </a:extLst>
            </p:cNvPr>
            <p:cNvSpPr/>
            <p:nvPr/>
          </p:nvSpPr>
          <p:spPr>
            <a:xfrm>
              <a:off x="6890696" y="5096402"/>
              <a:ext cx="495215" cy="274321"/>
            </a:xfrm>
            <a:custGeom>
              <a:avLst/>
              <a:gdLst>
                <a:gd name="connsiteX0" fmla="*/ 135163 w 495215"/>
                <a:gd name="connsiteY0" fmla="*/ 273904 h 274321"/>
                <a:gd name="connsiteX1" fmla="*/ 3 w 495215"/>
                <a:gd name="connsiteY1" fmla="*/ 138935 h 274321"/>
                <a:gd name="connsiteX2" fmla="*/ 136592 w 495215"/>
                <a:gd name="connsiteY2" fmla="*/ 536 h 274321"/>
                <a:gd name="connsiteX3" fmla="*/ 360048 w 495215"/>
                <a:gd name="connsiteY3" fmla="*/ 536 h 274321"/>
                <a:gd name="connsiteX4" fmla="*/ 495208 w 495215"/>
                <a:gd name="connsiteY4" fmla="*/ 140268 h 274321"/>
                <a:gd name="connsiteX5" fmla="*/ 358714 w 495215"/>
                <a:gd name="connsiteY5" fmla="*/ 273809 h 274321"/>
                <a:gd name="connsiteX6" fmla="*/ 135163 w 495215"/>
                <a:gd name="connsiteY6" fmla="*/ 273904 h 274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5215" h="274321">
                  <a:moveTo>
                    <a:pt x="135163" y="273904"/>
                  </a:moveTo>
                  <a:cubicBezTo>
                    <a:pt x="58201" y="272666"/>
                    <a:pt x="479" y="214754"/>
                    <a:pt x="3" y="138935"/>
                  </a:cubicBezTo>
                  <a:cubicBezTo>
                    <a:pt x="-473" y="60544"/>
                    <a:pt x="57439" y="1298"/>
                    <a:pt x="136592" y="536"/>
                  </a:cubicBezTo>
                  <a:cubicBezTo>
                    <a:pt x="211077" y="-130"/>
                    <a:pt x="285563" y="-226"/>
                    <a:pt x="360048" y="536"/>
                  </a:cubicBezTo>
                  <a:cubicBezTo>
                    <a:pt x="439010" y="1394"/>
                    <a:pt x="495970" y="60925"/>
                    <a:pt x="495208" y="140268"/>
                  </a:cubicBezTo>
                  <a:cubicBezTo>
                    <a:pt x="494446" y="216563"/>
                    <a:pt x="437201" y="272856"/>
                    <a:pt x="358714" y="273809"/>
                  </a:cubicBezTo>
                  <a:cubicBezTo>
                    <a:pt x="320614" y="274476"/>
                    <a:pt x="171643" y="274476"/>
                    <a:pt x="135163" y="273904"/>
                  </a:cubicBezTo>
                  <a:close/>
                </a:path>
              </a:pathLst>
            </a:custGeom>
            <a:solidFill>
              <a:srgbClr val="69BD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2">
              <a:extLst>
                <a:ext uri="{FF2B5EF4-FFF2-40B4-BE49-F238E27FC236}">
                  <a16:creationId xmlns:a16="http://schemas.microsoft.com/office/drawing/2014/main" id="{1EDB742B-44F7-460B-A64B-6C34A2FA4EE0}"/>
                </a:ext>
              </a:extLst>
            </p:cNvPr>
            <p:cNvSpPr/>
            <p:nvPr/>
          </p:nvSpPr>
          <p:spPr>
            <a:xfrm>
              <a:off x="6269077" y="5096151"/>
              <a:ext cx="496463" cy="275142"/>
            </a:xfrm>
            <a:custGeom>
              <a:avLst/>
              <a:gdLst>
                <a:gd name="connsiteX0" fmla="*/ 360255 w 496463"/>
                <a:gd name="connsiteY0" fmla="*/ 1073 h 275142"/>
                <a:gd name="connsiteX1" fmla="*/ 496463 w 496463"/>
                <a:gd name="connsiteY1" fmla="*/ 137280 h 275142"/>
                <a:gd name="connsiteX2" fmla="*/ 361017 w 496463"/>
                <a:gd name="connsiteY2" fmla="*/ 273869 h 275142"/>
                <a:gd name="connsiteX3" fmla="*/ 132989 w 496463"/>
                <a:gd name="connsiteY3" fmla="*/ 273773 h 275142"/>
                <a:gd name="connsiteX4" fmla="*/ 20 w 496463"/>
                <a:gd name="connsiteY4" fmla="*/ 140328 h 275142"/>
                <a:gd name="connsiteX5" fmla="*/ 132227 w 496463"/>
                <a:gd name="connsiteY5" fmla="*/ 1073 h 275142"/>
                <a:gd name="connsiteX6" fmla="*/ 360255 w 496463"/>
                <a:gd name="connsiteY6" fmla="*/ 1073 h 27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463" h="275142">
                  <a:moveTo>
                    <a:pt x="360255" y="1073"/>
                  </a:moveTo>
                  <a:cubicBezTo>
                    <a:pt x="437408" y="3740"/>
                    <a:pt x="496272" y="63366"/>
                    <a:pt x="496463" y="137280"/>
                  </a:cubicBezTo>
                  <a:cubicBezTo>
                    <a:pt x="496653" y="211480"/>
                    <a:pt x="437789" y="272250"/>
                    <a:pt x="361017" y="273869"/>
                  </a:cubicBezTo>
                  <a:cubicBezTo>
                    <a:pt x="285008" y="275488"/>
                    <a:pt x="208998" y="275678"/>
                    <a:pt x="132989" y="273773"/>
                  </a:cubicBezTo>
                  <a:cubicBezTo>
                    <a:pt x="57741" y="271869"/>
                    <a:pt x="1163" y="213480"/>
                    <a:pt x="20" y="140328"/>
                  </a:cubicBezTo>
                  <a:cubicBezTo>
                    <a:pt x="-1218" y="64985"/>
                    <a:pt x="55551" y="4407"/>
                    <a:pt x="132227" y="1073"/>
                  </a:cubicBezTo>
                  <a:cubicBezTo>
                    <a:pt x="170136" y="-451"/>
                    <a:pt x="322346" y="-261"/>
                    <a:pt x="360255" y="1073"/>
                  </a:cubicBezTo>
                  <a:close/>
                </a:path>
              </a:pathLst>
            </a:custGeom>
            <a:solidFill>
              <a:srgbClr val="F6EB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2">
              <a:extLst>
                <a:ext uri="{FF2B5EF4-FFF2-40B4-BE49-F238E27FC236}">
                  <a16:creationId xmlns:a16="http://schemas.microsoft.com/office/drawing/2014/main" id="{24745232-6D9F-4A56-B692-D8C30FF3BE81}"/>
                </a:ext>
              </a:extLst>
            </p:cNvPr>
            <p:cNvSpPr/>
            <p:nvPr/>
          </p:nvSpPr>
          <p:spPr>
            <a:xfrm>
              <a:off x="5645208" y="5095270"/>
              <a:ext cx="498688" cy="276404"/>
            </a:xfrm>
            <a:custGeom>
              <a:avLst/>
              <a:gdLst>
                <a:gd name="connsiteX0" fmla="*/ 136304 w 498688"/>
                <a:gd name="connsiteY0" fmla="*/ 275131 h 276404"/>
                <a:gd name="connsiteX1" fmla="*/ 1 w 498688"/>
                <a:gd name="connsiteY1" fmla="*/ 138161 h 276404"/>
                <a:gd name="connsiteX2" fmla="*/ 132589 w 498688"/>
                <a:gd name="connsiteY2" fmla="*/ 2334 h 276404"/>
                <a:gd name="connsiteX3" fmla="*/ 365094 w 498688"/>
                <a:gd name="connsiteY3" fmla="*/ 2239 h 276404"/>
                <a:gd name="connsiteX4" fmla="*/ 498635 w 498688"/>
                <a:gd name="connsiteY4" fmla="*/ 141495 h 276404"/>
                <a:gd name="connsiteX5" fmla="*/ 364142 w 498688"/>
                <a:gd name="connsiteY5" fmla="*/ 275035 h 276404"/>
                <a:gd name="connsiteX6" fmla="*/ 136304 w 498688"/>
                <a:gd name="connsiteY6" fmla="*/ 275131 h 27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8688" h="276404">
                  <a:moveTo>
                    <a:pt x="136304" y="275131"/>
                  </a:moveTo>
                  <a:cubicBezTo>
                    <a:pt x="60199" y="271701"/>
                    <a:pt x="-285" y="210075"/>
                    <a:pt x="1" y="138161"/>
                  </a:cubicBezTo>
                  <a:cubicBezTo>
                    <a:pt x="287" y="68628"/>
                    <a:pt x="59056" y="5382"/>
                    <a:pt x="132589" y="2334"/>
                  </a:cubicBezTo>
                  <a:cubicBezTo>
                    <a:pt x="209932" y="-904"/>
                    <a:pt x="287656" y="-619"/>
                    <a:pt x="365094" y="2239"/>
                  </a:cubicBezTo>
                  <a:cubicBezTo>
                    <a:pt x="441199" y="5001"/>
                    <a:pt x="500730" y="69676"/>
                    <a:pt x="498635" y="141495"/>
                  </a:cubicBezTo>
                  <a:cubicBezTo>
                    <a:pt x="496635" y="212456"/>
                    <a:pt x="438246" y="271416"/>
                    <a:pt x="364142" y="275035"/>
                  </a:cubicBezTo>
                  <a:cubicBezTo>
                    <a:pt x="324613" y="276940"/>
                    <a:pt x="172594" y="276750"/>
                    <a:pt x="136304" y="275131"/>
                  </a:cubicBezTo>
                  <a:close/>
                </a:path>
              </a:pathLst>
            </a:custGeom>
            <a:solidFill>
              <a:srgbClr val="F2672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0">
              <a:extLst>
                <a:ext uri="{FF2B5EF4-FFF2-40B4-BE49-F238E27FC236}">
                  <a16:creationId xmlns:a16="http://schemas.microsoft.com/office/drawing/2014/main" id="{3DE7545A-2FDA-42BD-8F1B-3E7669ADED1D}"/>
                </a:ext>
              </a:extLst>
            </p:cNvPr>
            <p:cNvSpPr/>
            <p:nvPr/>
          </p:nvSpPr>
          <p:spPr>
            <a:xfrm>
              <a:off x="5646081" y="3438135"/>
              <a:ext cx="1738971" cy="117266"/>
            </a:xfrm>
            <a:custGeom>
              <a:avLst/>
              <a:gdLst>
                <a:gd name="connsiteX0" fmla="*/ 1312721 w 1738971"/>
                <a:gd name="connsiteY0" fmla="*/ 215 h 117266"/>
                <a:gd name="connsiteX1" fmla="*/ 1673433 w 1738971"/>
                <a:gd name="connsiteY1" fmla="*/ 310 h 117266"/>
                <a:gd name="connsiteX2" fmla="*/ 1738965 w 1738971"/>
                <a:gd name="connsiteY2" fmla="*/ 57936 h 117266"/>
                <a:gd name="connsiteX3" fmla="*/ 1674481 w 1738971"/>
                <a:gd name="connsiteY3" fmla="*/ 116610 h 117266"/>
                <a:gd name="connsiteX4" fmla="*/ 1309006 w 1738971"/>
                <a:gd name="connsiteY4" fmla="*/ 116515 h 117266"/>
                <a:gd name="connsiteX5" fmla="*/ 1245379 w 1738971"/>
                <a:gd name="connsiteY5" fmla="*/ 56793 h 117266"/>
                <a:gd name="connsiteX6" fmla="*/ 1312721 w 1738971"/>
                <a:gd name="connsiteY6" fmla="*/ 215 h 117266"/>
                <a:gd name="connsiteX7" fmla="*/ 695501 w 1738971"/>
                <a:gd name="connsiteY7" fmla="*/ 119 h 117266"/>
                <a:gd name="connsiteX8" fmla="*/ 1046783 w 1738971"/>
                <a:gd name="connsiteY8" fmla="*/ 501 h 117266"/>
                <a:gd name="connsiteX9" fmla="*/ 1119078 w 1738971"/>
                <a:gd name="connsiteY9" fmla="*/ 57651 h 117266"/>
                <a:gd name="connsiteX10" fmla="*/ 1048783 w 1738971"/>
                <a:gd name="connsiteY10" fmla="*/ 116706 h 117266"/>
                <a:gd name="connsiteX11" fmla="*/ 692739 w 1738971"/>
                <a:gd name="connsiteY11" fmla="*/ 116610 h 117266"/>
                <a:gd name="connsiteX12" fmla="*/ 624064 w 1738971"/>
                <a:gd name="connsiteY12" fmla="*/ 57269 h 117266"/>
                <a:gd name="connsiteX13" fmla="*/ 695501 w 1738971"/>
                <a:gd name="connsiteY13" fmla="*/ 119 h 117266"/>
                <a:gd name="connsiteX14" fmla="*/ 249874 w 1738971"/>
                <a:gd name="connsiteY14" fmla="*/ 0 h 117266"/>
                <a:gd name="connsiteX15" fmla="*/ 427468 w 1738971"/>
                <a:gd name="connsiteY15" fmla="*/ 500 h 117266"/>
                <a:gd name="connsiteX16" fmla="*/ 497191 w 1738971"/>
                <a:gd name="connsiteY16" fmla="*/ 60508 h 117266"/>
                <a:gd name="connsiteX17" fmla="*/ 428611 w 1738971"/>
                <a:gd name="connsiteY17" fmla="*/ 116991 h 117266"/>
                <a:gd name="connsiteX18" fmla="*/ 67423 w 1738971"/>
                <a:gd name="connsiteY18" fmla="*/ 116896 h 117266"/>
                <a:gd name="connsiteX19" fmla="*/ 177 w 1738971"/>
                <a:gd name="connsiteY19" fmla="*/ 59174 h 117266"/>
                <a:gd name="connsiteX20" fmla="*/ 71138 w 1738971"/>
                <a:gd name="connsiteY20" fmla="*/ 500 h 117266"/>
                <a:gd name="connsiteX21" fmla="*/ 249874 w 1738971"/>
                <a:gd name="connsiteY21" fmla="*/ 0 h 11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38971" h="117266">
                  <a:moveTo>
                    <a:pt x="1312721" y="215"/>
                  </a:moveTo>
                  <a:cubicBezTo>
                    <a:pt x="1374443" y="596"/>
                    <a:pt x="1614949" y="405"/>
                    <a:pt x="1673433" y="310"/>
                  </a:cubicBezTo>
                  <a:cubicBezTo>
                    <a:pt x="1712390" y="215"/>
                    <a:pt x="1738489" y="16407"/>
                    <a:pt x="1738965" y="57936"/>
                  </a:cubicBezTo>
                  <a:cubicBezTo>
                    <a:pt x="1739441" y="99751"/>
                    <a:pt x="1713057" y="116515"/>
                    <a:pt x="1674481" y="116610"/>
                  </a:cubicBezTo>
                  <a:cubicBezTo>
                    <a:pt x="1552656" y="116991"/>
                    <a:pt x="1430831" y="116991"/>
                    <a:pt x="1309006" y="116515"/>
                  </a:cubicBezTo>
                  <a:cubicBezTo>
                    <a:pt x="1269954" y="116420"/>
                    <a:pt x="1243855" y="97656"/>
                    <a:pt x="1245379" y="56793"/>
                  </a:cubicBezTo>
                  <a:cubicBezTo>
                    <a:pt x="1246808" y="16312"/>
                    <a:pt x="1273764" y="-71"/>
                    <a:pt x="1312721" y="215"/>
                  </a:cubicBezTo>
                  <a:close/>
                  <a:moveTo>
                    <a:pt x="695501" y="119"/>
                  </a:moveTo>
                  <a:cubicBezTo>
                    <a:pt x="812563" y="882"/>
                    <a:pt x="929626" y="119"/>
                    <a:pt x="1046783" y="501"/>
                  </a:cubicBezTo>
                  <a:cubicBezTo>
                    <a:pt x="1092217" y="691"/>
                    <a:pt x="1118411" y="22027"/>
                    <a:pt x="1119078" y="57651"/>
                  </a:cubicBezTo>
                  <a:cubicBezTo>
                    <a:pt x="1119745" y="93465"/>
                    <a:pt x="1094027" y="116039"/>
                    <a:pt x="1048783" y="116706"/>
                  </a:cubicBezTo>
                  <a:cubicBezTo>
                    <a:pt x="988585" y="117468"/>
                    <a:pt x="751222" y="117468"/>
                    <a:pt x="692739" y="116610"/>
                  </a:cubicBezTo>
                  <a:cubicBezTo>
                    <a:pt x="646352" y="115943"/>
                    <a:pt x="621682" y="94703"/>
                    <a:pt x="624064" y="57269"/>
                  </a:cubicBezTo>
                  <a:cubicBezTo>
                    <a:pt x="626921" y="13264"/>
                    <a:pt x="655020" y="-166"/>
                    <a:pt x="695501" y="119"/>
                  </a:cubicBezTo>
                  <a:close/>
                  <a:moveTo>
                    <a:pt x="249874" y="0"/>
                  </a:moveTo>
                  <a:cubicBezTo>
                    <a:pt x="324122" y="0"/>
                    <a:pt x="398178" y="166"/>
                    <a:pt x="427468" y="500"/>
                  </a:cubicBezTo>
                  <a:cubicBezTo>
                    <a:pt x="470045" y="976"/>
                    <a:pt x="500811" y="26599"/>
                    <a:pt x="497191" y="60508"/>
                  </a:cubicBezTo>
                  <a:cubicBezTo>
                    <a:pt x="492905" y="100036"/>
                    <a:pt x="468045" y="117181"/>
                    <a:pt x="428611" y="116991"/>
                  </a:cubicBezTo>
                  <a:cubicBezTo>
                    <a:pt x="308215" y="116419"/>
                    <a:pt x="187819" y="116515"/>
                    <a:pt x="67423" y="116896"/>
                  </a:cubicBezTo>
                  <a:cubicBezTo>
                    <a:pt x="27799" y="116991"/>
                    <a:pt x="3320" y="98703"/>
                    <a:pt x="177" y="59174"/>
                  </a:cubicBezTo>
                  <a:cubicBezTo>
                    <a:pt x="-2586" y="24503"/>
                    <a:pt x="27132" y="881"/>
                    <a:pt x="71138" y="500"/>
                  </a:cubicBezTo>
                  <a:cubicBezTo>
                    <a:pt x="101189" y="166"/>
                    <a:pt x="175627" y="0"/>
                    <a:pt x="249874" y="0"/>
                  </a:cubicBezTo>
                  <a:close/>
                </a:path>
              </a:pathLst>
            </a:custGeom>
            <a:solidFill>
              <a:srgbClr val="FFCD0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1">
              <a:extLst>
                <a:ext uri="{FF2B5EF4-FFF2-40B4-BE49-F238E27FC236}">
                  <a16:creationId xmlns:a16="http://schemas.microsoft.com/office/drawing/2014/main" id="{FFA26C5E-BCE3-4FD2-AD0D-14000CFCB411}"/>
                </a:ext>
              </a:extLst>
            </p:cNvPr>
            <p:cNvSpPr/>
            <p:nvPr/>
          </p:nvSpPr>
          <p:spPr>
            <a:xfrm>
              <a:off x="6159894" y="2458773"/>
              <a:ext cx="711755" cy="712972"/>
            </a:xfrm>
            <a:custGeom>
              <a:avLst/>
              <a:gdLst>
                <a:gd name="connsiteX0" fmla="*/ 580214 w 711755"/>
                <a:gd name="connsiteY0" fmla="*/ 162617 h 712972"/>
                <a:gd name="connsiteX1" fmla="*/ 346185 w 711755"/>
                <a:gd name="connsiteY1" fmla="*/ 450653 h 712972"/>
                <a:gd name="connsiteX2" fmla="*/ 293893 w 711755"/>
                <a:gd name="connsiteY2" fmla="*/ 457987 h 712972"/>
                <a:gd name="connsiteX3" fmla="*/ 159400 w 711755"/>
                <a:gd name="connsiteY3" fmla="*/ 371786 h 712972"/>
                <a:gd name="connsiteX4" fmla="*/ 154828 w 711755"/>
                <a:gd name="connsiteY4" fmla="*/ 376739 h 712972"/>
                <a:gd name="connsiteX5" fmla="*/ 305704 w 711755"/>
                <a:gd name="connsiteY5" fmla="*/ 565715 h 712972"/>
                <a:gd name="connsiteX6" fmla="*/ 352091 w 711755"/>
                <a:gd name="connsiteY6" fmla="*/ 563715 h 712972"/>
                <a:gd name="connsiteX7" fmla="*/ 538305 w 711755"/>
                <a:gd name="connsiteY7" fmla="*/ 245008 h 712972"/>
                <a:gd name="connsiteX8" fmla="*/ 580214 w 711755"/>
                <a:gd name="connsiteY8" fmla="*/ 162617 h 712972"/>
                <a:gd name="connsiteX9" fmla="*/ 356949 w 711755"/>
                <a:gd name="connsiteY9" fmla="*/ 26 h 712972"/>
                <a:gd name="connsiteX10" fmla="*/ 711755 w 711755"/>
                <a:gd name="connsiteY10" fmla="*/ 356451 h 712972"/>
                <a:gd name="connsiteX11" fmla="*/ 357139 w 711755"/>
                <a:gd name="connsiteY11" fmla="*/ 712972 h 712972"/>
                <a:gd name="connsiteX12" fmla="*/ 47 w 711755"/>
                <a:gd name="connsiteY12" fmla="*/ 357309 h 712972"/>
                <a:gd name="connsiteX13" fmla="*/ 356949 w 711755"/>
                <a:gd name="connsiteY13" fmla="*/ 26 h 71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11755" h="712972">
                  <a:moveTo>
                    <a:pt x="580214" y="162617"/>
                  </a:moveTo>
                  <a:cubicBezTo>
                    <a:pt x="497252" y="264154"/>
                    <a:pt x="420290" y="356260"/>
                    <a:pt x="346185" y="450653"/>
                  </a:cubicBezTo>
                  <a:cubicBezTo>
                    <a:pt x="327707" y="474084"/>
                    <a:pt x="316563" y="473894"/>
                    <a:pt x="293893" y="457987"/>
                  </a:cubicBezTo>
                  <a:cubicBezTo>
                    <a:pt x="250364" y="427317"/>
                    <a:pt x="204358" y="400266"/>
                    <a:pt x="159400" y="371786"/>
                  </a:cubicBezTo>
                  <a:cubicBezTo>
                    <a:pt x="157876" y="373310"/>
                    <a:pt x="156352" y="374929"/>
                    <a:pt x="154828" y="376739"/>
                  </a:cubicBezTo>
                  <a:cubicBezTo>
                    <a:pt x="205310" y="439604"/>
                    <a:pt x="256650" y="501802"/>
                    <a:pt x="305704" y="565715"/>
                  </a:cubicBezTo>
                  <a:cubicBezTo>
                    <a:pt x="324754" y="590575"/>
                    <a:pt x="333136" y="597528"/>
                    <a:pt x="352091" y="563715"/>
                  </a:cubicBezTo>
                  <a:cubicBezTo>
                    <a:pt x="412193" y="456368"/>
                    <a:pt x="476487" y="351403"/>
                    <a:pt x="538305" y="245008"/>
                  </a:cubicBezTo>
                  <a:cubicBezTo>
                    <a:pt x="551925" y="221672"/>
                    <a:pt x="570880" y="200622"/>
                    <a:pt x="580214" y="162617"/>
                  </a:cubicBezTo>
                  <a:close/>
                  <a:moveTo>
                    <a:pt x="356949" y="26"/>
                  </a:moveTo>
                  <a:cubicBezTo>
                    <a:pt x="553068" y="-2355"/>
                    <a:pt x="711755" y="159284"/>
                    <a:pt x="711755" y="356451"/>
                  </a:cubicBezTo>
                  <a:cubicBezTo>
                    <a:pt x="711755" y="554381"/>
                    <a:pt x="554021" y="712877"/>
                    <a:pt x="357139" y="712972"/>
                  </a:cubicBezTo>
                  <a:cubicBezTo>
                    <a:pt x="161686" y="712972"/>
                    <a:pt x="-3192" y="552000"/>
                    <a:pt x="47" y="357309"/>
                  </a:cubicBezTo>
                  <a:cubicBezTo>
                    <a:pt x="3381" y="156903"/>
                    <a:pt x="148923" y="2502"/>
                    <a:pt x="356949" y="2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27CC4D3-4213-4C9B-B027-B2E10D338405}"/>
                </a:ext>
              </a:extLst>
            </p:cNvPr>
            <p:cNvGrpSpPr/>
            <p:nvPr/>
          </p:nvGrpSpPr>
          <p:grpSpPr>
            <a:xfrm>
              <a:off x="5782294" y="374253"/>
              <a:ext cx="1450887" cy="1470731"/>
              <a:chOff x="5782294" y="374253"/>
              <a:chExt cx="1450887" cy="1470731"/>
            </a:xfrm>
          </p:grpSpPr>
          <p:sp>
            <p:nvSpPr>
              <p:cNvPr id="20" name="Graphic 2">
                <a:extLst>
                  <a:ext uri="{FF2B5EF4-FFF2-40B4-BE49-F238E27FC236}">
                    <a16:creationId xmlns:a16="http://schemas.microsoft.com/office/drawing/2014/main" id="{AF6941D0-418B-43D4-8FBF-B0083BC4A079}"/>
                  </a:ext>
                </a:extLst>
              </p:cNvPr>
              <p:cNvSpPr/>
              <p:nvPr/>
            </p:nvSpPr>
            <p:spPr>
              <a:xfrm>
                <a:off x="5782294" y="374253"/>
                <a:ext cx="1450887" cy="1470731"/>
              </a:xfrm>
              <a:custGeom>
                <a:avLst/>
                <a:gdLst>
                  <a:gd name="connsiteX0" fmla="*/ 1450067 w 1450887"/>
                  <a:gd name="connsiteY0" fmla="*/ 13811 h 1470731"/>
                  <a:gd name="connsiteX1" fmla="*/ 1418920 w 1450887"/>
                  <a:gd name="connsiteY1" fmla="*/ 41053 h 1470731"/>
                  <a:gd name="connsiteX2" fmla="*/ 1324718 w 1450887"/>
                  <a:gd name="connsiteY2" fmla="*/ 36671 h 1470731"/>
                  <a:gd name="connsiteX3" fmla="*/ 1263281 w 1450887"/>
                  <a:gd name="connsiteY3" fmla="*/ 34481 h 1470731"/>
                  <a:gd name="connsiteX4" fmla="*/ 1242040 w 1450887"/>
                  <a:gd name="connsiteY4" fmla="*/ 53340 h 1470731"/>
                  <a:gd name="connsiteX5" fmla="*/ 1167746 w 1450887"/>
                  <a:gd name="connsiteY5" fmla="*/ 52483 h 1470731"/>
                  <a:gd name="connsiteX6" fmla="*/ 1075067 w 1450887"/>
                  <a:gd name="connsiteY6" fmla="*/ 54673 h 1470731"/>
                  <a:gd name="connsiteX7" fmla="*/ 1006678 w 1450887"/>
                  <a:gd name="connsiteY7" fmla="*/ 60865 h 1470731"/>
                  <a:gd name="connsiteX8" fmla="*/ 879043 w 1450887"/>
                  <a:gd name="connsiteY8" fmla="*/ 62294 h 1470731"/>
                  <a:gd name="connsiteX9" fmla="*/ 821988 w 1450887"/>
                  <a:gd name="connsiteY9" fmla="*/ 61341 h 1470731"/>
                  <a:gd name="connsiteX10" fmla="*/ 706354 w 1450887"/>
                  <a:gd name="connsiteY10" fmla="*/ 62484 h 1470731"/>
                  <a:gd name="connsiteX11" fmla="*/ 653872 w 1450887"/>
                  <a:gd name="connsiteY11" fmla="*/ 62579 h 1470731"/>
                  <a:gd name="connsiteX12" fmla="*/ 632155 w 1450887"/>
                  <a:gd name="connsiteY12" fmla="*/ 45339 h 1470731"/>
                  <a:gd name="connsiteX13" fmla="*/ 632155 w 1450887"/>
                  <a:gd name="connsiteY13" fmla="*/ 45339 h 1470731"/>
                  <a:gd name="connsiteX14" fmla="*/ 568147 w 1450887"/>
                  <a:gd name="connsiteY14" fmla="*/ 33338 h 1470731"/>
                  <a:gd name="connsiteX15" fmla="*/ 442512 w 1450887"/>
                  <a:gd name="connsiteY15" fmla="*/ 31623 h 1470731"/>
                  <a:gd name="connsiteX16" fmla="*/ 439083 w 1450887"/>
                  <a:gd name="connsiteY16" fmla="*/ 28385 h 1470731"/>
                  <a:gd name="connsiteX17" fmla="*/ 385457 w 1450887"/>
                  <a:gd name="connsiteY17" fmla="*/ 27337 h 1470731"/>
                  <a:gd name="connsiteX18" fmla="*/ 245440 w 1450887"/>
                  <a:gd name="connsiteY18" fmla="*/ 31337 h 1470731"/>
                  <a:gd name="connsiteX19" fmla="*/ 226961 w 1450887"/>
                  <a:gd name="connsiteY19" fmla="*/ 16478 h 1470731"/>
                  <a:gd name="connsiteX20" fmla="*/ 197529 w 1450887"/>
                  <a:gd name="connsiteY20" fmla="*/ 15526 h 1470731"/>
                  <a:gd name="connsiteX21" fmla="*/ 2266 w 1450887"/>
                  <a:gd name="connsiteY21" fmla="*/ 0 h 1470731"/>
                  <a:gd name="connsiteX22" fmla="*/ 5981 w 1450887"/>
                  <a:gd name="connsiteY22" fmla="*/ 1404366 h 1470731"/>
                  <a:gd name="connsiteX23" fmla="*/ 38461 w 1450887"/>
                  <a:gd name="connsiteY23" fmla="*/ 1470374 h 1470731"/>
                  <a:gd name="connsiteX24" fmla="*/ 1360341 w 1450887"/>
                  <a:gd name="connsiteY24" fmla="*/ 1388364 h 1470731"/>
                  <a:gd name="connsiteX25" fmla="*/ 1450257 w 1450887"/>
                  <a:gd name="connsiteY25" fmla="*/ 1296162 h 1470731"/>
                  <a:gd name="connsiteX26" fmla="*/ 1450067 w 1450887"/>
                  <a:gd name="connsiteY26" fmla="*/ 13811 h 147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450887" h="1470731">
                    <a:moveTo>
                      <a:pt x="1450067" y="13811"/>
                    </a:moveTo>
                    <a:cubicBezTo>
                      <a:pt x="1439780" y="22765"/>
                      <a:pt x="1429207" y="31814"/>
                      <a:pt x="1418920" y="41053"/>
                    </a:cubicBezTo>
                    <a:cubicBezTo>
                      <a:pt x="1369485" y="85439"/>
                      <a:pt x="1367866" y="86868"/>
                      <a:pt x="1324718" y="36671"/>
                    </a:cubicBezTo>
                    <a:cubicBezTo>
                      <a:pt x="1302048" y="10287"/>
                      <a:pt x="1285379" y="4572"/>
                      <a:pt x="1263281" y="34481"/>
                    </a:cubicBezTo>
                    <a:cubicBezTo>
                      <a:pt x="1257757" y="41910"/>
                      <a:pt x="1247755" y="46006"/>
                      <a:pt x="1242040" y="53340"/>
                    </a:cubicBezTo>
                    <a:cubicBezTo>
                      <a:pt x="1216418" y="86011"/>
                      <a:pt x="1195749" y="83915"/>
                      <a:pt x="1167746" y="52483"/>
                    </a:cubicBezTo>
                    <a:cubicBezTo>
                      <a:pt x="1124311" y="3810"/>
                      <a:pt x="1120787" y="4667"/>
                      <a:pt x="1075067" y="54673"/>
                    </a:cubicBezTo>
                    <a:cubicBezTo>
                      <a:pt x="1051922" y="80010"/>
                      <a:pt x="1035824" y="86392"/>
                      <a:pt x="1006678" y="60865"/>
                    </a:cubicBezTo>
                    <a:cubicBezTo>
                      <a:pt x="943622" y="5620"/>
                      <a:pt x="940860" y="5906"/>
                      <a:pt x="879043" y="62294"/>
                    </a:cubicBezTo>
                    <a:cubicBezTo>
                      <a:pt x="855992" y="83249"/>
                      <a:pt x="843514" y="83058"/>
                      <a:pt x="821988" y="61341"/>
                    </a:cubicBezTo>
                    <a:cubicBezTo>
                      <a:pt x="766362" y="5334"/>
                      <a:pt x="764362" y="5429"/>
                      <a:pt x="706354" y="62484"/>
                    </a:cubicBezTo>
                    <a:cubicBezTo>
                      <a:pt x="686257" y="82296"/>
                      <a:pt x="672064" y="87249"/>
                      <a:pt x="653872" y="62579"/>
                    </a:cubicBezTo>
                    <a:cubicBezTo>
                      <a:pt x="648538" y="55436"/>
                      <a:pt x="639489" y="50959"/>
                      <a:pt x="632155" y="45339"/>
                    </a:cubicBezTo>
                    <a:cubicBezTo>
                      <a:pt x="632155" y="45339"/>
                      <a:pt x="632155" y="45339"/>
                      <a:pt x="632155" y="45339"/>
                    </a:cubicBezTo>
                    <a:cubicBezTo>
                      <a:pt x="616248" y="11906"/>
                      <a:pt x="601198" y="2858"/>
                      <a:pt x="568147" y="33338"/>
                    </a:cubicBezTo>
                    <a:cubicBezTo>
                      <a:pt x="506329" y="90392"/>
                      <a:pt x="504043" y="87916"/>
                      <a:pt x="442512" y="31623"/>
                    </a:cubicBezTo>
                    <a:cubicBezTo>
                      <a:pt x="441369" y="30575"/>
                      <a:pt x="440035" y="29623"/>
                      <a:pt x="439083" y="28385"/>
                    </a:cubicBezTo>
                    <a:cubicBezTo>
                      <a:pt x="421557" y="5715"/>
                      <a:pt x="407269" y="8382"/>
                      <a:pt x="385457" y="27337"/>
                    </a:cubicBezTo>
                    <a:cubicBezTo>
                      <a:pt x="318496" y="85725"/>
                      <a:pt x="317353" y="84487"/>
                      <a:pt x="245440" y="31337"/>
                    </a:cubicBezTo>
                    <a:cubicBezTo>
                      <a:pt x="239058" y="26670"/>
                      <a:pt x="232962" y="21622"/>
                      <a:pt x="226961" y="16478"/>
                    </a:cubicBezTo>
                    <a:cubicBezTo>
                      <a:pt x="217341" y="8287"/>
                      <a:pt x="207149" y="5620"/>
                      <a:pt x="197529" y="15526"/>
                    </a:cubicBezTo>
                    <a:cubicBezTo>
                      <a:pt x="131616" y="82487"/>
                      <a:pt x="66655" y="93536"/>
                      <a:pt x="2266" y="0"/>
                    </a:cubicBezTo>
                    <a:cubicBezTo>
                      <a:pt x="2266" y="144590"/>
                      <a:pt x="-4782" y="1211771"/>
                      <a:pt x="5981" y="1404366"/>
                    </a:cubicBezTo>
                    <a:cubicBezTo>
                      <a:pt x="9886" y="1473422"/>
                      <a:pt x="4648" y="1471613"/>
                      <a:pt x="38461" y="1470374"/>
                    </a:cubicBezTo>
                    <a:cubicBezTo>
                      <a:pt x="101041" y="1468946"/>
                      <a:pt x="1191463" y="1400461"/>
                      <a:pt x="1360341" y="1388364"/>
                    </a:cubicBezTo>
                    <a:cubicBezTo>
                      <a:pt x="1459972" y="1381220"/>
                      <a:pt x="1451305" y="1392841"/>
                      <a:pt x="1450257" y="1296162"/>
                    </a:cubicBezTo>
                    <a:cubicBezTo>
                      <a:pt x="1448923" y="1172528"/>
                      <a:pt x="1450067" y="299657"/>
                      <a:pt x="1450067" y="13811"/>
                    </a:cubicBezTo>
                    <a:close/>
                  </a:path>
                </a:pathLst>
              </a:custGeom>
              <a:solidFill>
                <a:srgbClr val="E5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14">
                <a:extLst>
                  <a:ext uri="{FF2B5EF4-FFF2-40B4-BE49-F238E27FC236}">
                    <a16:creationId xmlns:a16="http://schemas.microsoft.com/office/drawing/2014/main" id="{AC45275E-D34A-4ADF-ADBB-F863221F84D1}"/>
                  </a:ext>
                </a:extLst>
              </p:cNvPr>
              <p:cNvSpPr/>
              <p:nvPr/>
            </p:nvSpPr>
            <p:spPr>
              <a:xfrm>
                <a:off x="5913882" y="600471"/>
                <a:ext cx="1152648" cy="1123283"/>
              </a:xfrm>
              <a:custGeom>
                <a:avLst/>
                <a:gdLst>
                  <a:gd name="connsiteX0" fmla="*/ 491802 w 1152648"/>
                  <a:gd name="connsiteY0" fmla="*/ 1095661 h 1123283"/>
                  <a:gd name="connsiteX1" fmla="*/ 935572 w 1152648"/>
                  <a:gd name="connsiteY1" fmla="*/ 1095661 h 1123283"/>
                  <a:gd name="connsiteX2" fmla="*/ 949383 w 1152648"/>
                  <a:gd name="connsiteY2" fmla="*/ 1109472 h 1123283"/>
                  <a:gd name="connsiteX3" fmla="*/ 935572 w 1152648"/>
                  <a:gd name="connsiteY3" fmla="*/ 1123283 h 1123283"/>
                  <a:gd name="connsiteX4" fmla="*/ 491802 w 1152648"/>
                  <a:gd name="connsiteY4" fmla="*/ 1123283 h 1123283"/>
                  <a:gd name="connsiteX5" fmla="*/ 477991 w 1152648"/>
                  <a:gd name="connsiteY5" fmla="*/ 1109472 h 1123283"/>
                  <a:gd name="connsiteX6" fmla="*/ 491802 w 1152648"/>
                  <a:gd name="connsiteY6" fmla="*/ 1095661 h 1123283"/>
                  <a:gd name="connsiteX7" fmla="*/ 15171 w 1152648"/>
                  <a:gd name="connsiteY7" fmla="*/ 1095661 h 1123283"/>
                  <a:gd name="connsiteX8" fmla="*/ 422937 w 1152648"/>
                  <a:gd name="connsiteY8" fmla="*/ 1095661 h 1123283"/>
                  <a:gd name="connsiteX9" fmla="*/ 436748 w 1152648"/>
                  <a:gd name="connsiteY9" fmla="*/ 1109472 h 1123283"/>
                  <a:gd name="connsiteX10" fmla="*/ 422937 w 1152648"/>
                  <a:gd name="connsiteY10" fmla="*/ 1123283 h 1123283"/>
                  <a:gd name="connsiteX11" fmla="*/ 15171 w 1152648"/>
                  <a:gd name="connsiteY11" fmla="*/ 1123283 h 1123283"/>
                  <a:gd name="connsiteX12" fmla="*/ 1360 w 1152648"/>
                  <a:gd name="connsiteY12" fmla="*/ 1109472 h 1123283"/>
                  <a:gd name="connsiteX13" fmla="*/ 15171 w 1152648"/>
                  <a:gd name="connsiteY13" fmla="*/ 1095661 h 1123283"/>
                  <a:gd name="connsiteX14" fmla="*/ 491802 w 1152648"/>
                  <a:gd name="connsiteY14" fmla="*/ 1016889 h 1123283"/>
                  <a:gd name="connsiteX15" fmla="*/ 935572 w 1152648"/>
                  <a:gd name="connsiteY15" fmla="*/ 1016889 h 1123283"/>
                  <a:gd name="connsiteX16" fmla="*/ 949383 w 1152648"/>
                  <a:gd name="connsiteY16" fmla="*/ 1030700 h 1123283"/>
                  <a:gd name="connsiteX17" fmla="*/ 935572 w 1152648"/>
                  <a:gd name="connsiteY17" fmla="*/ 1044512 h 1123283"/>
                  <a:gd name="connsiteX18" fmla="*/ 491802 w 1152648"/>
                  <a:gd name="connsiteY18" fmla="*/ 1044512 h 1123283"/>
                  <a:gd name="connsiteX19" fmla="*/ 477991 w 1152648"/>
                  <a:gd name="connsiteY19" fmla="*/ 1030700 h 1123283"/>
                  <a:gd name="connsiteX20" fmla="*/ 491802 w 1152648"/>
                  <a:gd name="connsiteY20" fmla="*/ 1016889 h 1123283"/>
                  <a:gd name="connsiteX21" fmla="*/ 15171 w 1152648"/>
                  <a:gd name="connsiteY21" fmla="*/ 1016889 h 1123283"/>
                  <a:gd name="connsiteX22" fmla="*/ 422937 w 1152648"/>
                  <a:gd name="connsiteY22" fmla="*/ 1016889 h 1123283"/>
                  <a:gd name="connsiteX23" fmla="*/ 436748 w 1152648"/>
                  <a:gd name="connsiteY23" fmla="*/ 1030700 h 1123283"/>
                  <a:gd name="connsiteX24" fmla="*/ 422937 w 1152648"/>
                  <a:gd name="connsiteY24" fmla="*/ 1044512 h 1123283"/>
                  <a:gd name="connsiteX25" fmla="*/ 15171 w 1152648"/>
                  <a:gd name="connsiteY25" fmla="*/ 1044512 h 1123283"/>
                  <a:gd name="connsiteX26" fmla="*/ 1360 w 1152648"/>
                  <a:gd name="connsiteY26" fmla="*/ 1030700 h 1123283"/>
                  <a:gd name="connsiteX27" fmla="*/ 15171 w 1152648"/>
                  <a:gd name="connsiteY27" fmla="*/ 1016889 h 1123283"/>
                  <a:gd name="connsiteX28" fmla="*/ 491802 w 1152648"/>
                  <a:gd name="connsiteY28" fmla="*/ 938022 h 1123283"/>
                  <a:gd name="connsiteX29" fmla="*/ 935572 w 1152648"/>
                  <a:gd name="connsiteY29" fmla="*/ 938022 h 1123283"/>
                  <a:gd name="connsiteX30" fmla="*/ 949383 w 1152648"/>
                  <a:gd name="connsiteY30" fmla="*/ 951833 h 1123283"/>
                  <a:gd name="connsiteX31" fmla="*/ 935572 w 1152648"/>
                  <a:gd name="connsiteY31" fmla="*/ 965644 h 1123283"/>
                  <a:gd name="connsiteX32" fmla="*/ 491802 w 1152648"/>
                  <a:gd name="connsiteY32" fmla="*/ 965644 h 1123283"/>
                  <a:gd name="connsiteX33" fmla="*/ 477991 w 1152648"/>
                  <a:gd name="connsiteY33" fmla="*/ 951833 h 1123283"/>
                  <a:gd name="connsiteX34" fmla="*/ 491802 w 1152648"/>
                  <a:gd name="connsiteY34" fmla="*/ 938022 h 1123283"/>
                  <a:gd name="connsiteX35" fmla="*/ 491802 w 1152648"/>
                  <a:gd name="connsiteY35" fmla="*/ 859250 h 1123283"/>
                  <a:gd name="connsiteX36" fmla="*/ 935572 w 1152648"/>
                  <a:gd name="connsiteY36" fmla="*/ 859250 h 1123283"/>
                  <a:gd name="connsiteX37" fmla="*/ 949383 w 1152648"/>
                  <a:gd name="connsiteY37" fmla="*/ 873061 h 1123283"/>
                  <a:gd name="connsiteX38" fmla="*/ 935572 w 1152648"/>
                  <a:gd name="connsiteY38" fmla="*/ 886873 h 1123283"/>
                  <a:gd name="connsiteX39" fmla="*/ 491802 w 1152648"/>
                  <a:gd name="connsiteY39" fmla="*/ 886873 h 1123283"/>
                  <a:gd name="connsiteX40" fmla="*/ 477991 w 1152648"/>
                  <a:gd name="connsiteY40" fmla="*/ 873061 h 1123283"/>
                  <a:gd name="connsiteX41" fmla="*/ 491802 w 1152648"/>
                  <a:gd name="connsiteY41" fmla="*/ 859250 h 1123283"/>
                  <a:gd name="connsiteX42" fmla="*/ 15171 w 1152648"/>
                  <a:gd name="connsiteY42" fmla="*/ 859250 h 1123283"/>
                  <a:gd name="connsiteX43" fmla="*/ 422937 w 1152648"/>
                  <a:gd name="connsiteY43" fmla="*/ 859250 h 1123283"/>
                  <a:gd name="connsiteX44" fmla="*/ 436748 w 1152648"/>
                  <a:gd name="connsiteY44" fmla="*/ 873061 h 1123283"/>
                  <a:gd name="connsiteX45" fmla="*/ 422937 w 1152648"/>
                  <a:gd name="connsiteY45" fmla="*/ 886873 h 1123283"/>
                  <a:gd name="connsiteX46" fmla="*/ 15171 w 1152648"/>
                  <a:gd name="connsiteY46" fmla="*/ 886873 h 1123283"/>
                  <a:gd name="connsiteX47" fmla="*/ 1360 w 1152648"/>
                  <a:gd name="connsiteY47" fmla="*/ 873061 h 1123283"/>
                  <a:gd name="connsiteX48" fmla="*/ 15171 w 1152648"/>
                  <a:gd name="connsiteY48" fmla="*/ 859250 h 1123283"/>
                  <a:gd name="connsiteX49" fmla="*/ 491802 w 1152648"/>
                  <a:gd name="connsiteY49" fmla="*/ 780479 h 1123283"/>
                  <a:gd name="connsiteX50" fmla="*/ 935572 w 1152648"/>
                  <a:gd name="connsiteY50" fmla="*/ 780479 h 1123283"/>
                  <a:gd name="connsiteX51" fmla="*/ 949383 w 1152648"/>
                  <a:gd name="connsiteY51" fmla="*/ 794290 h 1123283"/>
                  <a:gd name="connsiteX52" fmla="*/ 935572 w 1152648"/>
                  <a:gd name="connsiteY52" fmla="*/ 808101 h 1123283"/>
                  <a:gd name="connsiteX53" fmla="*/ 491802 w 1152648"/>
                  <a:gd name="connsiteY53" fmla="*/ 808101 h 1123283"/>
                  <a:gd name="connsiteX54" fmla="*/ 477991 w 1152648"/>
                  <a:gd name="connsiteY54" fmla="*/ 794290 h 1123283"/>
                  <a:gd name="connsiteX55" fmla="*/ 491802 w 1152648"/>
                  <a:gd name="connsiteY55" fmla="*/ 780479 h 1123283"/>
                  <a:gd name="connsiteX56" fmla="*/ 15171 w 1152648"/>
                  <a:gd name="connsiteY56" fmla="*/ 780479 h 1123283"/>
                  <a:gd name="connsiteX57" fmla="*/ 422937 w 1152648"/>
                  <a:gd name="connsiteY57" fmla="*/ 780479 h 1123283"/>
                  <a:gd name="connsiteX58" fmla="*/ 436748 w 1152648"/>
                  <a:gd name="connsiteY58" fmla="*/ 794290 h 1123283"/>
                  <a:gd name="connsiteX59" fmla="*/ 422937 w 1152648"/>
                  <a:gd name="connsiteY59" fmla="*/ 808101 h 1123283"/>
                  <a:gd name="connsiteX60" fmla="*/ 15171 w 1152648"/>
                  <a:gd name="connsiteY60" fmla="*/ 808101 h 1123283"/>
                  <a:gd name="connsiteX61" fmla="*/ 1360 w 1152648"/>
                  <a:gd name="connsiteY61" fmla="*/ 794290 h 1123283"/>
                  <a:gd name="connsiteX62" fmla="*/ 15171 w 1152648"/>
                  <a:gd name="connsiteY62" fmla="*/ 780479 h 1123283"/>
                  <a:gd name="connsiteX63" fmla="*/ 15171 w 1152648"/>
                  <a:gd name="connsiteY63" fmla="*/ 698754 h 1123283"/>
                  <a:gd name="connsiteX64" fmla="*/ 626105 w 1152648"/>
                  <a:gd name="connsiteY64" fmla="*/ 698754 h 1123283"/>
                  <a:gd name="connsiteX65" fmla="*/ 639916 w 1152648"/>
                  <a:gd name="connsiteY65" fmla="*/ 712565 h 1123283"/>
                  <a:gd name="connsiteX66" fmla="*/ 626105 w 1152648"/>
                  <a:gd name="connsiteY66" fmla="*/ 726377 h 1123283"/>
                  <a:gd name="connsiteX67" fmla="*/ 15171 w 1152648"/>
                  <a:gd name="connsiteY67" fmla="*/ 726377 h 1123283"/>
                  <a:gd name="connsiteX68" fmla="*/ 1360 w 1152648"/>
                  <a:gd name="connsiteY68" fmla="*/ 712565 h 1123283"/>
                  <a:gd name="connsiteX69" fmla="*/ 15171 w 1152648"/>
                  <a:gd name="connsiteY69" fmla="*/ 698754 h 1123283"/>
                  <a:gd name="connsiteX70" fmla="*/ 491802 w 1152648"/>
                  <a:gd name="connsiteY70" fmla="*/ 619982 h 1123283"/>
                  <a:gd name="connsiteX71" fmla="*/ 935572 w 1152648"/>
                  <a:gd name="connsiteY71" fmla="*/ 619982 h 1123283"/>
                  <a:gd name="connsiteX72" fmla="*/ 949383 w 1152648"/>
                  <a:gd name="connsiteY72" fmla="*/ 633793 h 1123283"/>
                  <a:gd name="connsiteX73" fmla="*/ 935572 w 1152648"/>
                  <a:gd name="connsiteY73" fmla="*/ 647605 h 1123283"/>
                  <a:gd name="connsiteX74" fmla="*/ 491802 w 1152648"/>
                  <a:gd name="connsiteY74" fmla="*/ 647605 h 1123283"/>
                  <a:gd name="connsiteX75" fmla="*/ 477991 w 1152648"/>
                  <a:gd name="connsiteY75" fmla="*/ 633793 h 1123283"/>
                  <a:gd name="connsiteX76" fmla="*/ 491802 w 1152648"/>
                  <a:gd name="connsiteY76" fmla="*/ 619982 h 1123283"/>
                  <a:gd name="connsiteX77" fmla="*/ 15171 w 1152648"/>
                  <a:gd name="connsiteY77" fmla="*/ 619982 h 1123283"/>
                  <a:gd name="connsiteX78" fmla="*/ 422937 w 1152648"/>
                  <a:gd name="connsiteY78" fmla="*/ 619982 h 1123283"/>
                  <a:gd name="connsiteX79" fmla="*/ 436748 w 1152648"/>
                  <a:gd name="connsiteY79" fmla="*/ 633793 h 1123283"/>
                  <a:gd name="connsiteX80" fmla="*/ 422937 w 1152648"/>
                  <a:gd name="connsiteY80" fmla="*/ 647605 h 1123283"/>
                  <a:gd name="connsiteX81" fmla="*/ 15171 w 1152648"/>
                  <a:gd name="connsiteY81" fmla="*/ 647605 h 1123283"/>
                  <a:gd name="connsiteX82" fmla="*/ 1360 w 1152648"/>
                  <a:gd name="connsiteY82" fmla="*/ 633793 h 1123283"/>
                  <a:gd name="connsiteX83" fmla="*/ 15171 w 1152648"/>
                  <a:gd name="connsiteY83" fmla="*/ 619982 h 1123283"/>
                  <a:gd name="connsiteX84" fmla="*/ 491802 w 1152648"/>
                  <a:gd name="connsiteY84" fmla="*/ 541115 h 1123283"/>
                  <a:gd name="connsiteX85" fmla="*/ 935572 w 1152648"/>
                  <a:gd name="connsiteY85" fmla="*/ 541115 h 1123283"/>
                  <a:gd name="connsiteX86" fmla="*/ 949383 w 1152648"/>
                  <a:gd name="connsiteY86" fmla="*/ 554926 h 1123283"/>
                  <a:gd name="connsiteX87" fmla="*/ 935572 w 1152648"/>
                  <a:gd name="connsiteY87" fmla="*/ 568738 h 1123283"/>
                  <a:gd name="connsiteX88" fmla="*/ 491802 w 1152648"/>
                  <a:gd name="connsiteY88" fmla="*/ 568738 h 1123283"/>
                  <a:gd name="connsiteX89" fmla="*/ 477991 w 1152648"/>
                  <a:gd name="connsiteY89" fmla="*/ 554926 h 1123283"/>
                  <a:gd name="connsiteX90" fmla="*/ 491802 w 1152648"/>
                  <a:gd name="connsiteY90" fmla="*/ 541115 h 1123283"/>
                  <a:gd name="connsiteX91" fmla="*/ 15171 w 1152648"/>
                  <a:gd name="connsiteY91" fmla="*/ 541115 h 1123283"/>
                  <a:gd name="connsiteX92" fmla="*/ 422937 w 1152648"/>
                  <a:gd name="connsiteY92" fmla="*/ 541115 h 1123283"/>
                  <a:gd name="connsiteX93" fmla="*/ 436748 w 1152648"/>
                  <a:gd name="connsiteY93" fmla="*/ 554926 h 1123283"/>
                  <a:gd name="connsiteX94" fmla="*/ 422937 w 1152648"/>
                  <a:gd name="connsiteY94" fmla="*/ 568738 h 1123283"/>
                  <a:gd name="connsiteX95" fmla="*/ 15171 w 1152648"/>
                  <a:gd name="connsiteY95" fmla="*/ 568738 h 1123283"/>
                  <a:gd name="connsiteX96" fmla="*/ 1360 w 1152648"/>
                  <a:gd name="connsiteY96" fmla="*/ 554926 h 1123283"/>
                  <a:gd name="connsiteX97" fmla="*/ 15171 w 1152648"/>
                  <a:gd name="connsiteY97" fmla="*/ 541115 h 1123283"/>
                  <a:gd name="connsiteX98" fmla="*/ 491802 w 1152648"/>
                  <a:gd name="connsiteY98" fmla="*/ 462344 h 1123283"/>
                  <a:gd name="connsiteX99" fmla="*/ 935572 w 1152648"/>
                  <a:gd name="connsiteY99" fmla="*/ 462344 h 1123283"/>
                  <a:gd name="connsiteX100" fmla="*/ 949383 w 1152648"/>
                  <a:gd name="connsiteY100" fmla="*/ 476155 h 1123283"/>
                  <a:gd name="connsiteX101" fmla="*/ 935572 w 1152648"/>
                  <a:gd name="connsiteY101" fmla="*/ 489967 h 1123283"/>
                  <a:gd name="connsiteX102" fmla="*/ 491802 w 1152648"/>
                  <a:gd name="connsiteY102" fmla="*/ 489967 h 1123283"/>
                  <a:gd name="connsiteX103" fmla="*/ 477991 w 1152648"/>
                  <a:gd name="connsiteY103" fmla="*/ 476155 h 1123283"/>
                  <a:gd name="connsiteX104" fmla="*/ 491802 w 1152648"/>
                  <a:gd name="connsiteY104" fmla="*/ 462344 h 1123283"/>
                  <a:gd name="connsiteX105" fmla="*/ 15171 w 1152648"/>
                  <a:gd name="connsiteY105" fmla="*/ 462344 h 1123283"/>
                  <a:gd name="connsiteX106" fmla="*/ 422937 w 1152648"/>
                  <a:gd name="connsiteY106" fmla="*/ 462344 h 1123283"/>
                  <a:gd name="connsiteX107" fmla="*/ 436748 w 1152648"/>
                  <a:gd name="connsiteY107" fmla="*/ 476155 h 1123283"/>
                  <a:gd name="connsiteX108" fmla="*/ 422937 w 1152648"/>
                  <a:gd name="connsiteY108" fmla="*/ 489967 h 1123283"/>
                  <a:gd name="connsiteX109" fmla="*/ 15171 w 1152648"/>
                  <a:gd name="connsiteY109" fmla="*/ 489967 h 1123283"/>
                  <a:gd name="connsiteX110" fmla="*/ 1360 w 1152648"/>
                  <a:gd name="connsiteY110" fmla="*/ 476155 h 1123283"/>
                  <a:gd name="connsiteX111" fmla="*/ 15171 w 1152648"/>
                  <a:gd name="connsiteY111" fmla="*/ 462344 h 1123283"/>
                  <a:gd name="connsiteX112" fmla="*/ 491802 w 1152648"/>
                  <a:gd name="connsiteY112" fmla="*/ 383477 h 1123283"/>
                  <a:gd name="connsiteX113" fmla="*/ 935572 w 1152648"/>
                  <a:gd name="connsiteY113" fmla="*/ 383477 h 1123283"/>
                  <a:gd name="connsiteX114" fmla="*/ 949383 w 1152648"/>
                  <a:gd name="connsiteY114" fmla="*/ 397288 h 1123283"/>
                  <a:gd name="connsiteX115" fmla="*/ 935572 w 1152648"/>
                  <a:gd name="connsiteY115" fmla="*/ 411100 h 1123283"/>
                  <a:gd name="connsiteX116" fmla="*/ 491802 w 1152648"/>
                  <a:gd name="connsiteY116" fmla="*/ 411100 h 1123283"/>
                  <a:gd name="connsiteX117" fmla="*/ 477991 w 1152648"/>
                  <a:gd name="connsiteY117" fmla="*/ 397288 h 1123283"/>
                  <a:gd name="connsiteX118" fmla="*/ 491802 w 1152648"/>
                  <a:gd name="connsiteY118" fmla="*/ 383477 h 1123283"/>
                  <a:gd name="connsiteX119" fmla="*/ 15171 w 1152648"/>
                  <a:gd name="connsiteY119" fmla="*/ 383477 h 1123283"/>
                  <a:gd name="connsiteX120" fmla="*/ 422937 w 1152648"/>
                  <a:gd name="connsiteY120" fmla="*/ 383477 h 1123283"/>
                  <a:gd name="connsiteX121" fmla="*/ 436748 w 1152648"/>
                  <a:gd name="connsiteY121" fmla="*/ 397288 h 1123283"/>
                  <a:gd name="connsiteX122" fmla="*/ 422937 w 1152648"/>
                  <a:gd name="connsiteY122" fmla="*/ 411100 h 1123283"/>
                  <a:gd name="connsiteX123" fmla="*/ 15171 w 1152648"/>
                  <a:gd name="connsiteY123" fmla="*/ 411100 h 1123283"/>
                  <a:gd name="connsiteX124" fmla="*/ 1360 w 1152648"/>
                  <a:gd name="connsiteY124" fmla="*/ 397288 h 1123283"/>
                  <a:gd name="connsiteX125" fmla="*/ 15171 w 1152648"/>
                  <a:gd name="connsiteY125" fmla="*/ 383477 h 1123283"/>
                  <a:gd name="connsiteX126" fmla="*/ 491802 w 1152648"/>
                  <a:gd name="connsiteY126" fmla="*/ 304705 h 1123283"/>
                  <a:gd name="connsiteX127" fmla="*/ 935572 w 1152648"/>
                  <a:gd name="connsiteY127" fmla="*/ 304705 h 1123283"/>
                  <a:gd name="connsiteX128" fmla="*/ 949383 w 1152648"/>
                  <a:gd name="connsiteY128" fmla="*/ 318516 h 1123283"/>
                  <a:gd name="connsiteX129" fmla="*/ 935572 w 1152648"/>
                  <a:gd name="connsiteY129" fmla="*/ 332327 h 1123283"/>
                  <a:gd name="connsiteX130" fmla="*/ 491802 w 1152648"/>
                  <a:gd name="connsiteY130" fmla="*/ 332327 h 1123283"/>
                  <a:gd name="connsiteX131" fmla="*/ 477991 w 1152648"/>
                  <a:gd name="connsiteY131" fmla="*/ 318516 h 1123283"/>
                  <a:gd name="connsiteX132" fmla="*/ 491802 w 1152648"/>
                  <a:gd name="connsiteY132" fmla="*/ 304705 h 1123283"/>
                  <a:gd name="connsiteX133" fmla="*/ 218959 w 1152648"/>
                  <a:gd name="connsiteY133" fmla="*/ 294632 h 1123283"/>
                  <a:gd name="connsiteX134" fmla="*/ 410554 w 1152648"/>
                  <a:gd name="connsiteY134" fmla="*/ 303657 h 1123283"/>
                  <a:gd name="connsiteX135" fmla="*/ 437224 w 1152648"/>
                  <a:gd name="connsiteY135" fmla="*/ 315564 h 1123283"/>
                  <a:gd name="connsiteX136" fmla="*/ 409030 w 1152648"/>
                  <a:gd name="connsiteY136" fmla="*/ 333090 h 1123283"/>
                  <a:gd name="connsiteX137" fmla="*/ 218816 w 1152648"/>
                  <a:gd name="connsiteY137" fmla="*/ 333280 h 1123283"/>
                  <a:gd name="connsiteX138" fmla="*/ 28506 w 1152648"/>
                  <a:gd name="connsiteY138" fmla="*/ 333185 h 1123283"/>
                  <a:gd name="connsiteX139" fmla="*/ 27 w 1152648"/>
                  <a:gd name="connsiteY139" fmla="*/ 314897 h 1123283"/>
                  <a:gd name="connsiteX140" fmla="*/ 27078 w 1152648"/>
                  <a:gd name="connsiteY140" fmla="*/ 295466 h 1123283"/>
                  <a:gd name="connsiteX141" fmla="*/ 218959 w 1152648"/>
                  <a:gd name="connsiteY141" fmla="*/ 294632 h 1123283"/>
                  <a:gd name="connsiteX142" fmla="*/ 14981 w 1152648"/>
                  <a:gd name="connsiteY142" fmla="*/ 115253 h 1123283"/>
                  <a:gd name="connsiteX143" fmla="*/ 1138836 w 1152648"/>
                  <a:gd name="connsiteY143" fmla="*/ 115253 h 1123283"/>
                  <a:gd name="connsiteX144" fmla="*/ 1152647 w 1152648"/>
                  <a:gd name="connsiteY144" fmla="*/ 129064 h 1123283"/>
                  <a:gd name="connsiteX145" fmla="*/ 1138836 w 1152648"/>
                  <a:gd name="connsiteY145" fmla="*/ 142876 h 1123283"/>
                  <a:gd name="connsiteX146" fmla="*/ 14981 w 1152648"/>
                  <a:gd name="connsiteY146" fmla="*/ 142876 h 1123283"/>
                  <a:gd name="connsiteX147" fmla="*/ 1170 w 1152648"/>
                  <a:gd name="connsiteY147" fmla="*/ 129064 h 1123283"/>
                  <a:gd name="connsiteX148" fmla="*/ 14981 w 1152648"/>
                  <a:gd name="connsiteY148" fmla="*/ 115253 h 1123283"/>
                  <a:gd name="connsiteX149" fmla="*/ 260154 w 1152648"/>
                  <a:gd name="connsiteY149" fmla="*/ 0 h 1123283"/>
                  <a:gd name="connsiteX150" fmla="*/ 916808 w 1152648"/>
                  <a:gd name="connsiteY150" fmla="*/ 0 h 1123283"/>
                  <a:gd name="connsiteX151" fmla="*/ 954908 w 1152648"/>
                  <a:gd name="connsiteY151" fmla="*/ 38100 h 1123283"/>
                  <a:gd name="connsiteX152" fmla="*/ 916808 w 1152648"/>
                  <a:gd name="connsiteY152" fmla="*/ 76200 h 1123283"/>
                  <a:gd name="connsiteX153" fmla="*/ 260154 w 1152648"/>
                  <a:gd name="connsiteY153" fmla="*/ 76200 h 1123283"/>
                  <a:gd name="connsiteX154" fmla="*/ 222054 w 1152648"/>
                  <a:gd name="connsiteY154" fmla="*/ 38100 h 1123283"/>
                  <a:gd name="connsiteX155" fmla="*/ 260154 w 1152648"/>
                  <a:gd name="connsiteY155" fmla="*/ 0 h 1123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</a:cxnLst>
                <a:rect l="l" t="t" r="r" b="b"/>
                <a:pathLst>
                  <a:path w="1152648" h="1123283">
                    <a:moveTo>
                      <a:pt x="491802" y="1095661"/>
                    </a:moveTo>
                    <a:lnTo>
                      <a:pt x="935572" y="1095661"/>
                    </a:lnTo>
                    <a:cubicBezTo>
                      <a:pt x="943192" y="1095661"/>
                      <a:pt x="949383" y="1101852"/>
                      <a:pt x="949383" y="1109472"/>
                    </a:cubicBezTo>
                    <a:cubicBezTo>
                      <a:pt x="949383" y="1117092"/>
                      <a:pt x="943192" y="1123283"/>
                      <a:pt x="935572" y="1123283"/>
                    </a:cubicBezTo>
                    <a:lnTo>
                      <a:pt x="491802" y="1123283"/>
                    </a:lnTo>
                    <a:cubicBezTo>
                      <a:pt x="484182" y="1123283"/>
                      <a:pt x="477991" y="1117092"/>
                      <a:pt x="477991" y="1109472"/>
                    </a:cubicBezTo>
                    <a:cubicBezTo>
                      <a:pt x="477991" y="1101852"/>
                      <a:pt x="484182" y="1095661"/>
                      <a:pt x="491802" y="1095661"/>
                    </a:cubicBezTo>
                    <a:close/>
                    <a:moveTo>
                      <a:pt x="15171" y="1095661"/>
                    </a:moveTo>
                    <a:lnTo>
                      <a:pt x="422937" y="1095661"/>
                    </a:lnTo>
                    <a:cubicBezTo>
                      <a:pt x="430556" y="1095661"/>
                      <a:pt x="436748" y="1101852"/>
                      <a:pt x="436748" y="1109472"/>
                    </a:cubicBezTo>
                    <a:cubicBezTo>
                      <a:pt x="436748" y="1117092"/>
                      <a:pt x="430556" y="1123283"/>
                      <a:pt x="422937" y="1123283"/>
                    </a:cubicBezTo>
                    <a:lnTo>
                      <a:pt x="15171" y="1123283"/>
                    </a:lnTo>
                    <a:cubicBezTo>
                      <a:pt x="7551" y="1123283"/>
                      <a:pt x="1360" y="1117092"/>
                      <a:pt x="1360" y="1109472"/>
                    </a:cubicBezTo>
                    <a:cubicBezTo>
                      <a:pt x="1360" y="1101852"/>
                      <a:pt x="7551" y="1095661"/>
                      <a:pt x="15171" y="1095661"/>
                    </a:cubicBezTo>
                    <a:close/>
                    <a:moveTo>
                      <a:pt x="491802" y="1016889"/>
                    </a:moveTo>
                    <a:lnTo>
                      <a:pt x="935572" y="1016889"/>
                    </a:lnTo>
                    <a:cubicBezTo>
                      <a:pt x="943192" y="1016889"/>
                      <a:pt x="949383" y="1023080"/>
                      <a:pt x="949383" y="1030700"/>
                    </a:cubicBezTo>
                    <a:cubicBezTo>
                      <a:pt x="949383" y="1038320"/>
                      <a:pt x="943192" y="1044512"/>
                      <a:pt x="935572" y="1044512"/>
                    </a:cubicBezTo>
                    <a:lnTo>
                      <a:pt x="491802" y="1044512"/>
                    </a:lnTo>
                    <a:cubicBezTo>
                      <a:pt x="484182" y="1044512"/>
                      <a:pt x="477991" y="1038320"/>
                      <a:pt x="477991" y="1030700"/>
                    </a:cubicBezTo>
                    <a:cubicBezTo>
                      <a:pt x="477991" y="1023080"/>
                      <a:pt x="484182" y="1016889"/>
                      <a:pt x="491802" y="1016889"/>
                    </a:cubicBezTo>
                    <a:close/>
                    <a:moveTo>
                      <a:pt x="15171" y="1016889"/>
                    </a:moveTo>
                    <a:lnTo>
                      <a:pt x="422937" y="1016889"/>
                    </a:lnTo>
                    <a:cubicBezTo>
                      <a:pt x="430556" y="1016889"/>
                      <a:pt x="436748" y="1023080"/>
                      <a:pt x="436748" y="1030700"/>
                    </a:cubicBezTo>
                    <a:cubicBezTo>
                      <a:pt x="436748" y="1038320"/>
                      <a:pt x="430556" y="1044512"/>
                      <a:pt x="422937" y="1044512"/>
                    </a:cubicBezTo>
                    <a:lnTo>
                      <a:pt x="15171" y="1044512"/>
                    </a:lnTo>
                    <a:cubicBezTo>
                      <a:pt x="7551" y="1044512"/>
                      <a:pt x="1360" y="1038320"/>
                      <a:pt x="1360" y="1030700"/>
                    </a:cubicBezTo>
                    <a:cubicBezTo>
                      <a:pt x="1360" y="1023080"/>
                      <a:pt x="7551" y="1016889"/>
                      <a:pt x="15171" y="1016889"/>
                    </a:cubicBezTo>
                    <a:close/>
                    <a:moveTo>
                      <a:pt x="491802" y="938022"/>
                    </a:moveTo>
                    <a:lnTo>
                      <a:pt x="935572" y="938022"/>
                    </a:lnTo>
                    <a:cubicBezTo>
                      <a:pt x="943192" y="938022"/>
                      <a:pt x="949383" y="944213"/>
                      <a:pt x="949383" y="951833"/>
                    </a:cubicBezTo>
                    <a:cubicBezTo>
                      <a:pt x="949383" y="959453"/>
                      <a:pt x="943192" y="965644"/>
                      <a:pt x="935572" y="965644"/>
                    </a:cubicBezTo>
                    <a:lnTo>
                      <a:pt x="491802" y="965644"/>
                    </a:lnTo>
                    <a:cubicBezTo>
                      <a:pt x="484182" y="965644"/>
                      <a:pt x="477991" y="959453"/>
                      <a:pt x="477991" y="951833"/>
                    </a:cubicBezTo>
                    <a:cubicBezTo>
                      <a:pt x="477991" y="944213"/>
                      <a:pt x="484182" y="938022"/>
                      <a:pt x="491802" y="938022"/>
                    </a:cubicBezTo>
                    <a:close/>
                    <a:moveTo>
                      <a:pt x="491802" y="859250"/>
                    </a:moveTo>
                    <a:lnTo>
                      <a:pt x="935572" y="859250"/>
                    </a:lnTo>
                    <a:cubicBezTo>
                      <a:pt x="943192" y="859250"/>
                      <a:pt x="949383" y="865441"/>
                      <a:pt x="949383" y="873061"/>
                    </a:cubicBezTo>
                    <a:cubicBezTo>
                      <a:pt x="949383" y="880681"/>
                      <a:pt x="943192" y="886873"/>
                      <a:pt x="935572" y="886873"/>
                    </a:cubicBezTo>
                    <a:lnTo>
                      <a:pt x="491802" y="886873"/>
                    </a:lnTo>
                    <a:cubicBezTo>
                      <a:pt x="484182" y="886873"/>
                      <a:pt x="477991" y="880681"/>
                      <a:pt x="477991" y="873061"/>
                    </a:cubicBezTo>
                    <a:cubicBezTo>
                      <a:pt x="477991" y="865441"/>
                      <a:pt x="484182" y="859250"/>
                      <a:pt x="491802" y="859250"/>
                    </a:cubicBezTo>
                    <a:close/>
                    <a:moveTo>
                      <a:pt x="15171" y="859250"/>
                    </a:moveTo>
                    <a:lnTo>
                      <a:pt x="422937" y="859250"/>
                    </a:lnTo>
                    <a:cubicBezTo>
                      <a:pt x="430556" y="859250"/>
                      <a:pt x="436748" y="865441"/>
                      <a:pt x="436748" y="873061"/>
                    </a:cubicBezTo>
                    <a:cubicBezTo>
                      <a:pt x="436748" y="880681"/>
                      <a:pt x="430556" y="886873"/>
                      <a:pt x="422937" y="886873"/>
                    </a:cubicBezTo>
                    <a:lnTo>
                      <a:pt x="15171" y="886873"/>
                    </a:lnTo>
                    <a:cubicBezTo>
                      <a:pt x="7551" y="886873"/>
                      <a:pt x="1360" y="880681"/>
                      <a:pt x="1360" y="873061"/>
                    </a:cubicBezTo>
                    <a:cubicBezTo>
                      <a:pt x="1360" y="865441"/>
                      <a:pt x="7551" y="859250"/>
                      <a:pt x="15171" y="859250"/>
                    </a:cubicBezTo>
                    <a:close/>
                    <a:moveTo>
                      <a:pt x="491802" y="780479"/>
                    </a:moveTo>
                    <a:lnTo>
                      <a:pt x="935572" y="780479"/>
                    </a:lnTo>
                    <a:cubicBezTo>
                      <a:pt x="943192" y="780479"/>
                      <a:pt x="949383" y="786670"/>
                      <a:pt x="949383" y="794290"/>
                    </a:cubicBezTo>
                    <a:cubicBezTo>
                      <a:pt x="949383" y="801815"/>
                      <a:pt x="943192" y="808101"/>
                      <a:pt x="935572" y="808101"/>
                    </a:cubicBezTo>
                    <a:lnTo>
                      <a:pt x="491802" y="808101"/>
                    </a:lnTo>
                    <a:cubicBezTo>
                      <a:pt x="484182" y="808101"/>
                      <a:pt x="477991" y="801910"/>
                      <a:pt x="477991" y="794290"/>
                    </a:cubicBezTo>
                    <a:cubicBezTo>
                      <a:pt x="477991" y="786670"/>
                      <a:pt x="484182" y="780479"/>
                      <a:pt x="491802" y="780479"/>
                    </a:cubicBezTo>
                    <a:close/>
                    <a:moveTo>
                      <a:pt x="15171" y="780479"/>
                    </a:moveTo>
                    <a:lnTo>
                      <a:pt x="422937" y="780479"/>
                    </a:lnTo>
                    <a:cubicBezTo>
                      <a:pt x="430556" y="780479"/>
                      <a:pt x="436748" y="786670"/>
                      <a:pt x="436748" y="794290"/>
                    </a:cubicBezTo>
                    <a:cubicBezTo>
                      <a:pt x="436748" y="801815"/>
                      <a:pt x="430556" y="808101"/>
                      <a:pt x="422937" y="808101"/>
                    </a:cubicBezTo>
                    <a:lnTo>
                      <a:pt x="15171" y="808101"/>
                    </a:lnTo>
                    <a:cubicBezTo>
                      <a:pt x="7551" y="808101"/>
                      <a:pt x="1360" y="801910"/>
                      <a:pt x="1360" y="794290"/>
                    </a:cubicBezTo>
                    <a:cubicBezTo>
                      <a:pt x="1360" y="786670"/>
                      <a:pt x="7551" y="780479"/>
                      <a:pt x="15171" y="780479"/>
                    </a:cubicBezTo>
                    <a:close/>
                    <a:moveTo>
                      <a:pt x="15171" y="698754"/>
                    </a:moveTo>
                    <a:lnTo>
                      <a:pt x="626105" y="698754"/>
                    </a:lnTo>
                    <a:cubicBezTo>
                      <a:pt x="633725" y="698754"/>
                      <a:pt x="639916" y="704945"/>
                      <a:pt x="639916" y="712565"/>
                    </a:cubicBezTo>
                    <a:cubicBezTo>
                      <a:pt x="640011" y="720185"/>
                      <a:pt x="633725" y="726377"/>
                      <a:pt x="626105" y="726377"/>
                    </a:cubicBezTo>
                    <a:lnTo>
                      <a:pt x="15171" y="726377"/>
                    </a:lnTo>
                    <a:cubicBezTo>
                      <a:pt x="7551" y="726377"/>
                      <a:pt x="1360" y="720185"/>
                      <a:pt x="1360" y="712565"/>
                    </a:cubicBezTo>
                    <a:cubicBezTo>
                      <a:pt x="1360" y="704945"/>
                      <a:pt x="7551" y="698754"/>
                      <a:pt x="15171" y="698754"/>
                    </a:cubicBezTo>
                    <a:close/>
                    <a:moveTo>
                      <a:pt x="491802" y="619982"/>
                    </a:moveTo>
                    <a:lnTo>
                      <a:pt x="935572" y="619982"/>
                    </a:lnTo>
                    <a:cubicBezTo>
                      <a:pt x="943192" y="619982"/>
                      <a:pt x="949383" y="626173"/>
                      <a:pt x="949383" y="633793"/>
                    </a:cubicBezTo>
                    <a:cubicBezTo>
                      <a:pt x="949383" y="641318"/>
                      <a:pt x="943192" y="647605"/>
                      <a:pt x="935572" y="647605"/>
                    </a:cubicBezTo>
                    <a:lnTo>
                      <a:pt x="491802" y="647605"/>
                    </a:lnTo>
                    <a:cubicBezTo>
                      <a:pt x="484182" y="647605"/>
                      <a:pt x="477991" y="641413"/>
                      <a:pt x="477991" y="633793"/>
                    </a:cubicBezTo>
                    <a:cubicBezTo>
                      <a:pt x="477991" y="626173"/>
                      <a:pt x="484182" y="619982"/>
                      <a:pt x="491802" y="619982"/>
                    </a:cubicBezTo>
                    <a:close/>
                    <a:moveTo>
                      <a:pt x="15171" y="619982"/>
                    </a:moveTo>
                    <a:lnTo>
                      <a:pt x="422937" y="619982"/>
                    </a:lnTo>
                    <a:cubicBezTo>
                      <a:pt x="430556" y="619982"/>
                      <a:pt x="436748" y="626173"/>
                      <a:pt x="436748" y="633793"/>
                    </a:cubicBezTo>
                    <a:cubicBezTo>
                      <a:pt x="436748" y="641318"/>
                      <a:pt x="430556" y="647605"/>
                      <a:pt x="422937" y="647605"/>
                    </a:cubicBezTo>
                    <a:lnTo>
                      <a:pt x="15171" y="647605"/>
                    </a:lnTo>
                    <a:cubicBezTo>
                      <a:pt x="7551" y="647605"/>
                      <a:pt x="1360" y="641413"/>
                      <a:pt x="1360" y="633793"/>
                    </a:cubicBezTo>
                    <a:cubicBezTo>
                      <a:pt x="1360" y="626173"/>
                      <a:pt x="7551" y="619982"/>
                      <a:pt x="15171" y="619982"/>
                    </a:cubicBezTo>
                    <a:close/>
                    <a:moveTo>
                      <a:pt x="491802" y="541115"/>
                    </a:moveTo>
                    <a:lnTo>
                      <a:pt x="935572" y="541115"/>
                    </a:lnTo>
                    <a:cubicBezTo>
                      <a:pt x="943192" y="541115"/>
                      <a:pt x="949383" y="547306"/>
                      <a:pt x="949383" y="554926"/>
                    </a:cubicBezTo>
                    <a:cubicBezTo>
                      <a:pt x="949383" y="562546"/>
                      <a:pt x="943192" y="568738"/>
                      <a:pt x="935572" y="568738"/>
                    </a:cubicBezTo>
                    <a:lnTo>
                      <a:pt x="491802" y="568738"/>
                    </a:lnTo>
                    <a:cubicBezTo>
                      <a:pt x="484182" y="568738"/>
                      <a:pt x="477991" y="562546"/>
                      <a:pt x="477991" y="554926"/>
                    </a:cubicBezTo>
                    <a:cubicBezTo>
                      <a:pt x="477991" y="547306"/>
                      <a:pt x="484182" y="541115"/>
                      <a:pt x="491802" y="541115"/>
                    </a:cubicBezTo>
                    <a:close/>
                    <a:moveTo>
                      <a:pt x="15171" y="541115"/>
                    </a:moveTo>
                    <a:lnTo>
                      <a:pt x="422937" y="541115"/>
                    </a:lnTo>
                    <a:cubicBezTo>
                      <a:pt x="430556" y="541115"/>
                      <a:pt x="436748" y="547306"/>
                      <a:pt x="436748" y="554926"/>
                    </a:cubicBezTo>
                    <a:cubicBezTo>
                      <a:pt x="436748" y="562546"/>
                      <a:pt x="430556" y="568738"/>
                      <a:pt x="422937" y="568738"/>
                    </a:cubicBezTo>
                    <a:lnTo>
                      <a:pt x="15171" y="568738"/>
                    </a:lnTo>
                    <a:cubicBezTo>
                      <a:pt x="7551" y="568738"/>
                      <a:pt x="1360" y="562546"/>
                      <a:pt x="1360" y="554926"/>
                    </a:cubicBezTo>
                    <a:cubicBezTo>
                      <a:pt x="1360" y="547306"/>
                      <a:pt x="7551" y="541115"/>
                      <a:pt x="15171" y="541115"/>
                    </a:cubicBezTo>
                    <a:close/>
                    <a:moveTo>
                      <a:pt x="491802" y="462344"/>
                    </a:moveTo>
                    <a:lnTo>
                      <a:pt x="935572" y="462344"/>
                    </a:lnTo>
                    <a:cubicBezTo>
                      <a:pt x="943192" y="462344"/>
                      <a:pt x="949383" y="468535"/>
                      <a:pt x="949383" y="476155"/>
                    </a:cubicBezTo>
                    <a:cubicBezTo>
                      <a:pt x="949383" y="483775"/>
                      <a:pt x="943192" y="489967"/>
                      <a:pt x="935572" y="489967"/>
                    </a:cubicBezTo>
                    <a:lnTo>
                      <a:pt x="491802" y="489967"/>
                    </a:lnTo>
                    <a:cubicBezTo>
                      <a:pt x="484182" y="489967"/>
                      <a:pt x="477991" y="483775"/>
                      <a:pt x="477991" y="476155"/>
                    </a:cubicBezTo>
                    <a:cubicBezTo>
                      <a:pt x="477991" y="468535"/>
                      <a:pt x="484182" y="462344"/>
                      <a:pt x="491802" y="462344"/>
                    </a:cubicBezTo>
                    <a:close/>
                    <a:moveTo>
                      <a:pt x="15171" y="462344"/>
                    </a:moveTo>
                    <a:lnTo>
                      <a:pt x="422937" y="462344"/>
                    </a:lnTo>
                    <a:cubicBezTo>
                      <a:pt x="430556" y="462344"/>
                      <a:pt x="436748" y="468535"/>
                      <a:pt x="436748" y="476155"/>
                    </a:cubicBezTo>
                    <a:cubicBezTo>
                      <a:pt x="436748" y="483775"/>
                      <a:pt x="430556" y="489967"/>
                      <a:pt x="422937" y="489967"/>
                    </a:cubicBezTo>
                    <a:lnTo>
                      <a:pt x="15171" y="489967"/>
                    </a:lnTo>
                    <a:cubicBezTo>
                      <a:pt x="7551" y="489967"/>
                      <a:pt x="1360" y="483775"/>
                      <a:pt x="1360" y="476155"/>
                    </a:cubicBezTo>
                    <a:cubicBezTo>
                      <a:pt x="1360" y="468535"/>
                      <a:pt x="7551" y="462344"/>
                      <a:pt x="15171" y="462344"/>
                    </a:cubicBezTo>
                    <a:close/>
                    <a:moveTo>
                      <a:pt x="491802" y="383477"/>
                    </a:moveTo>
                    <a:lnTo>
                      <a:pt x="935572" y="383477"/>
                    </a:lnTo>
                    <a:cubicBezTo>
                      <a:pt x="943192" y="383477"/>
                      <a:pt x="949383" y="389668"/>
                      <a:pt x="949383" y="397288"/>
                    </a:cubicBezTo>
                    <a:cubicBezTo>
                      <a:pt x="949383" y="404908"/>
                      <a:pt x="943192" y="411100"/>
                      <a:pt x="935572" y="411100"/>
                    </a:cubicBezTo>
                    <a:lnTo>
                      <a:pt x="491802" y="411100"/>
                    </a:lnTo>
                    <a:cubicBezTo>
                      <a:pt x="484182" y="411100"/>
                      <a:pt x="477991" y="404908"/>
                      <a:pt x="477991" y="397288"/>
                    </a:cubicBezTo>
                    <a:cubicBezTo>
                      <a:pt x="477991" y="389668"/>
                      <a:pt x="484182" y="383477"/>
                      <a:pt x="491802" y="383477"/>
                    </a:cubicBezTo>
                    <a:close/>
                    <a:moveTo>
                      <a:pt x="15171" y="383477"/>
                    </a:moveTo>
                    <a:lnTo>
                      <a:pt x="422937" y="383477"/>
                    </a:lnTo>
                    <a:cubicBezTo>
                      <a:pt x="430556" y="383477"/>
                      <a:pt x="436748" y="389668"/>
                      <a:pt x="436748" y="397288"/>
                    </a:cubicBezTo>
                    <a:cubicBezTo>
                      <a:pt x="436748" y="404908"/>
                      <a:pt x="430556" y="411100"/>
                      <a:pt x="422937" y="411100"/>
                    </a:cubicBezTo>
                    <a:lnTo>
                      <a:pt x="15171" y="411100"/>
                    </a:lnTo>
                    <a:cubicBezTo>
                      <a:pt x="7551" y="411100"/>
                      <a:pt x="1360" y="404908"/>
                      <a:pt x="1360" y="397288"/>
                    </a:cubicBezTo>
                    <a:cubicBezTo>
                      <a:pt x="1360" y="389668"/>
                      <a:pt x="7551" y="383477"/>
                      <a:pt x="15171" y="383477"/>
                    </a:cubicBezTo>
                    <a:close/>
                    <a:moveTo>
                      <a:pt x="491802" y="304705"/>
                    </a:moveTo>
                    <a:lnTo>
                      <a:pt x="935572" y="304705"/>
                    </a:lnTo>
                    <a:cubicBezTo>
                      <a:pt x="943192" y="304705"/>
                      <a:pt x="949383" y="310896"/>
                      <a:pt x="949383" y="318516"/>
                    </a:cubicBezTo>
                    <a:cubicBezTo>
                      <a:pt x="949383" y="326136"/>
                      <a:pt x="943192" y="332327"/>
                      <a:pt x="935572" y="332327"/>
                    </a:cubicBezTo>
                    <a:lnTo>
                      <a:pt x="491802" y="332327"/>
                    </a:lnTo>
                    <a:cubicBezTo>
                      <a:pt x="484182" y="332327"/>
                      <a:pt x="477991" y="326136"/>
                      <a:pt x="477991" y="318516"/>
                    </a:cubicBezTo>
                    <a:cubicBezTo>
                      <a:pt x="477991" y="310896"/>
                      <a:pt x="484182" y="304705"/>
                      <a:pt x="491802" y="304705"/>
                    </a:cubicBezTo>
                    <a:close/>
                    <a:moveTo>
                      <a:pt x="218959" y="294632"/>
                    </a:moveTo>
                    <a:cubicBezTo>
                      <a:pt x="282895" y="294823"/>
                      <a:pt x="346784" y="296656"/>
                      <a:pt x="410554" y="303657"/>
                    </a:cubicBezTo>
                    <a:cubicBezTo>
                      <a:pt x="420460" y="304705"/>
                      <a:pt x="436653" y="299943"/>
                      <a:pt x="437224" y="315564"/>
                    </a:cubicBezTo>
                    <a:cubicBezTo>
                      <a:pt x="437796" y="332613"/>
                      <a:pt x="421508" y="332994"/>
                      <a:pt x="409030" y="333090"/>
                    </a:cubicBezTo>
                    <a:cubicBezTo>
                      <a:pt x="345689" y="333375"/>
                      <a:pt x="282252" y="333185"/>
                      <a:pt x="218816" y="333280"/>
                    </a:cubicBezTo>
                    <a:cubicBezTo>
                      <a:pt x="155379" y="333375"/>
                      <a:pt x="91943" y="333566"/>
                      <a:pt x="28506" y="333185"/>
                    </a:cubicBezTo>
                    <a:cubicBezTo>
                      <a:pt x="15648" y="333090"/>
                      <a:pt x="789" y="331375"/>
                      <a:pt x="27" y="314897"/>
                    </a:cubicBezTo>
                    <a:cubicBezTo>
                      <a:pt x="-735" y="297942"/>
                      <a:pt x="14409" y="295370"/>
                      <a:pt x="27078" y="295466"/>
                    </a:cubicBezTo>
                    <a:cubicBezTo>
                      <a:pt x="91038" y="295894"/>
                      <a:pt x="155022" y="294442"/>
                      <a:pt x="218959" y="294632"/>
                    </a:cubicBezTo>
                    <a:close/>
                    <a:moveTo>
                      <a:pt x="14981" y="115253"/>
                    </a:moveTo>
                    <a:lnTo>
                      <a:pt x="1138836" y="115253"/>
                    </a:lnTo>
                    <a:cubicBezTo>
                      <a:pt x="1146456" y="115253"/>
                      <a:pt x="1152647" y="121444"/>
                      <a:pt x="1152647" y="129064"/>
                    </a:cubicBezTo>
                    <a:cubicBezTo>
                      <a:pt x="1152743" y="136684"/>
                      <a:pt x="1146456" y="142876"/>
                      <a:pt x="1138836" y="142876"/>
                    </a:cubicBezTo>
                    <a:lnTo>
                      <a:pt x="14981" y="142876"/>
                    </a:lnTo>
                    <a:cubicBezTo>
                      <a:pt x="7361" y="142876"/>
                      <a:pt x="1170" y="136684"/>
                      <a:pt x="1170" y="129064"/>
                    </a:cubicBezTo>
                    <a:cubicBezTo>
                      <a:pt x="1170" y="121444"/>
                      <a:pt x="7361" y="115253"/>
                      <a:pt x="14981" y="115253"/>
                    </a:cubicBezTo>
                    <a:close/>
                    <a:moveTo>
                      <a:pt x="260154" y="0"/>
                    </a:moveTo>
                    <a:lnTo>
                      <a:pt x="916808" y="0"/>
                    </a:lnTo>
                    <a:cubicBezTo>
                      <a:pt x="937858" y="0"/>
                      <a:pt x="954908" y="17050"/>
                      <a:pt x="954908" y="38100"/>
                    </a:cubicBezTo>
                    <a:cubicBezTo>
                      <a:pt x="954908" y="59150"/>
                      <a:pt x="937858" y="76200"/>
                      <a:pt x="916808" y="76200"/>
                    </a:cubicBezTo>
                    <a:lnTo>
                      <a:pt x="260154" y="76200"/>
                    </a:lnTo>
                    <a:cubicBezTo>
                      <a:pt x="239104" y="76200"/>
                      <a:pt x="222054" y="59150"/>
                      <a:pt x="222054" y="38100"/>
                    </a:cubicBezTo>
                    <a:cubicBezTo>
                      <a:pt x="222054" y="17050"/>
                      <a:pt x="239104" y="0"/>
                      <a:pt x="260154" y="0"/>
                    </a:cubicBezTo>
                    <a:close/>
                  </a:path>
                </a:pathLst>
              </a:custGeom>
              <a:solidFill>
                <a:srgbClr val="CDCD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129" y="902831"/>
            <a:ext cx="7197526" cy="50186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-368506" y="344249"/>
            <a:ext cx="48340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4800" dirty="0" err="1" smtClean="0">
                <a:solidFill>
                  <a:srgbClr val="FFC000"/>
                </a:solidFill>
                <a:latin typeface="Algerian" panose="04020705040A02060702" pitchFamily="82" charset="0"/>
                <a:cs typeface="Arial" pitchFamily="34" charset="0"/>
              </a:rPr>
              <a:t>Sign</a:t>
            </a:r>
            <a:r>
              <a:rPr lang="fr-FR" altLang="ko-KR" sz="4800" dirty="0" smtClean="0">
                <a:solidFill>
                  <a:srgbClr val="FFC000"/>
                </a:solidFill>
                <a:latin typeface="Algerian" panose="04020705040A02060702" pitchFamily="82" charset="0"/>
                <a:cs typeface="Arial" pitchFamily="34" charset="0"/>
              </a:rPr>
              <a:t> UP</a:t>
            </a:r>
            <a:endParaRPr lang="ko-KR" altLang="en-US" sz="4800" dirty="0">
              <a:solidFill>
                <a:srgbClr val="FFC000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0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96947" y="578663"/>
            <a:ext cx="39572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887" y="339513"/>
            <a:ext cx="8174011" cy="6145306"/>
          </a:xfrm>
          <a:prstGeom prst="rect">
            <a:avLst/>
          </a:prstGeom>
          <a:gradFill>
            <a:gsLst>
              <a:gs pos="100000">
                <a:srgbClr val="7030A0"/>
              </a:gs>
              <a:gs pos="62000">
                <a:schemeClr val="tx1"/>
              </a:gs>
            </a:gsLst>
            <a:path path="shape">
              <a:fillToRect l="50000" t="50000" r="50000" b="50000"/>
            </a:path>
          </a:gra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1604"/>
            <a:ext cx="3924886" cy="14204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39328D1-1EFB-4426-BD61-661795D506C5}"/>
              </a:ext>
            </a:extLst>
          </p:cNvPr>
          <p:cNvGrpSpPr/>
          <p:nvPr/>
        </p:nvGrpSpPr>
        <p:grpSpPr>
          <a:xfrm>
            <a:off x="921577" y="2134513"/>
            <a:ext cx="1771758" cy="3636283"/>
            <a:chOff x="5146455" y="374253"/>
            <a:chExt cx="2742212" cy="5628002"/>
          </a:xfrm>
        </p:grpSpPr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1521C179-933C-44DE-B58B-CBE456236F3A}"/>
                </a:ext>
              </a:extLst>
            </p:cNvPr>
            <p:cNvSpPr/>
            <p:nvPr/>
          </p:nvSpPr>
          <p:spPr>
            <a:xfrm>
              <a:off x="5146455" y="1233884"/>
              <a:ext cx="2742212" cy="4768371"/>
            </a:xfrm>
            <a:custGeom>
              <a:avLst/>
              <a:gdLst>
                <a:gd name="connsiteX0" fmla="*/ 2742178 w 2742212"/>
                <a:gd name="connsiteY0" fmla="*/ 1123379 h 4768371"/>
                <a:gd name="connsiteX1" fmla="*/ 2615305 w 2742212"/>
                <a:gd name="connsiteY1" fmla="*/ 1004411 h 4768371"/>
                <a:gd name="connsiteX2" fmla="*/ 2332698 w 2742212"/>
                <a:gd name="connsiteY2" fmla="*/ 1027081 h 4768371"/>
                <a:gd name="connsiteX3" fmla="*/ 2332698 w 2742212"/>
                <a:gd name="connsiteY3" fmla="*/ 64008 h 4768371"/>
                <a:gd name="connsiteX4" fmla="*/ 2268690 w 2742212"/>
                <a:gd name="connsiteY4" fmla="*/ 0 h 4768371"/>
                <a:gd name="connsiteX5" fmla="*/ 470085 w 2742212"/>
                <a:gd name="connsiteY5" fmla="*/ 0 h 4768371"/>
                <a:gd name="connsiteX6" fmla="*/ 406077 w 2742212"/>
                <a:gd name="connsiteY6" fmla="*/ 64008 h 4768371"/>
                <a:gd name="connsiteX7" fmla="*/ 406077 w 2742212"/>
                <a:gd name="connsiteY7" fmla="*/ 1189482 h 4768371"/>
                <a:gd name="connsiteX8" fmla="*/ 112897 w 2742212"/>
                <a:gd name="connsiteY8" fmla="*/ 1214247 h 4768371"/>
                <a:gd name="connsiteX9" fmla="*/ 26 w 2742212"/>
                <a:gd name="connsiteY9" fmla="*/ 1344835 h 4768371"/>
                <a:gd name="connsiteX10" fmla="*/ 26 w 2742212"/>
                <a:gd name="connsiteY10" fmla="*/ 4635723 h 4768371"/>
                <a:gd name="connsiteX11" fmla="*/ 40983 w 2742212"/>
                <a:gd name="connsiteY11" fmla="*/ 4703255 h 4768371"/>
                <a:gd name="connsiteX12" fmla="*/ 107373 w 2742212"/>
                <a:gd name="connsiteY12" fmla="*/ 4727639 h 4768371"/>
                <a:gd name="connsiteX13" fmla="*/ 427413 w 2742212"/>
                <a:gd name="connsiteY13" fmla="*/ 4765834 h 4768371"/>
                <a:gd name="connsiteX14" fmla="*/ 1519835 w 2742212"/>
                <a:gd name="connsiteY14" fmla="*/ 4719924 h 4768371"/>
                <a:gd name="connsiteX15" fmla="*/ 2349177 w 2742212"/>
                <a:gd name="connsiteY15" fmla="*/ 4594194 h 4768371"/>
                <a:gd name="connsiteX16" fmla="*/ 2658453 w 2742212"/>
                <a:gd name="connsiteY16" fmla="*/ 4492467 h 4768371"/>
                <a:gd name="connsiteX17" fmla="*/ 2723986 w 2742212"/>
                <a:gd name="connsiteY17" fmla="*/ 4382834 h 4768371"/>
                <a:gd name="connsiteX18" fmla="*/ 2742178 w 2742212"/>
                <a:gd name="connsiteY18" fmla="*/ 1123379 h 476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42212" h="4768371">
                  <a:moveTo>
                    <a:pt x="2742178" y="1123379"/>
                  </a:moveTo>
                  <a:cubicBezTo>
                    <a:pt x="2739892" y="1054513"/>
                    <a:pt x="2683790" y="1002316"/>
                    <a:pt x="2615305" y="1004411"/>
                  </a:cubicBezTo>
                  <a:cubicBezTo>
                    <a:pt x="2604732" y="1004697"/>
                    <a:pt x="2497481" y="1013460"/>
                    <a:pt x="2332698" y="1027081"/>
                  </a:cubicBezTo>
                  <a:lnTo>
                    <a:pt x="2332698" y="64008"/>
                  </a:lnTo>
                  <a:cubicBezTo>
                    <a:pt x="2332698" y="28670"/>
                    <a:pt x="2304028" y="0"/>
                    <a:pt x="2268690" y="0"/>
                  </a:cubicBezTo>
                  <a:lnTo>
                    <a:pt x="470085" y="0"/>
                  </a:lnTo>
                  <a:cubicBezTo>
                    <a:pt x="434747" y="0"/>
                    <a:pt x="406077" y="28670"/>
                    <a:pt x="406077" y="64008"/>
                  </a:cubicBezTo>
                  <a:lnTo>
                    <a:pt x="406077" y="1189482"/>
                  </a:lnTo>
                  <a:cubicBezTo>
                    <a:pt x="234817" y="1203960"/>
                    <a:pt x="122898" y="1213390"/>
                    <a:pt x="112897" y="1214247"/>
                  </a:cubicBezTo>
                  <a:cubicBezTo>
                    <a:pt x="47460" y="1219200"/>
                    <a:pt x="121" y="1280065"/>
                    <a:pt x="26" y="1344835"/>
                  </a:cubicBezTo>
                  <a:cubicBezTo>
                    <a:pt x="-165" y="2446115"/>
                    <a:pt x="788" y="3534442"/>
                    <a:pt x="26" y="4635723"/>
                  </a:cubicBezTo>
                  <a:cubicBezTo>
                    <a:pt x="26" y="4669251"/>
                    <a:pt x="12123" y="4690587"/>
                    <a:pt x="40983" y="4703255"/>
                  </a:cubicBezTo>
                  <a:cubicBezTo>
                    <a:pt x="62510" y="4712685"/>
                    <a:pt x="84608" y="4721828"/>
                    <a:pt x="107373" y="4727639"/>
                  </a:cubicBezTo>
                  <a:cubicBezTo>
                    <a:pt x="212338" y="4754404"/>
                    <a:pt x="319780" y="4762976"/>
                    <a:pt x="427413" y="4765834"/>
                  </a:cubicBezTo>
                  <a:cubicBezTo>
                    <a:pt x="792601" y="4775359"/>
                    <a:pt x="1156551" y="4757642"/>
                    <a:pt x="1519835" y="4719924"/>
                  </a:cubicBezTo>
                  <a:cubicBezTo>
                    <a:pt x="1798441" y="4691063"/>
                    <a:pt x="2075714" y="4655535"/>
                    <a:pt x="2349177" y="4594194"/>
                  </a:cubicBezTo>
                  <a:cubicBezTo>
                    <a:pt x="2455380" y="4570381"/>
                    <a:pt x="2561108" y="4543901"/>
                    <a:pt x="2658453" y="4492467"/>
                  </a:cubicBezTo>
                  <a:cubicBezTo>
                    <a:pt x="2702745" y="4469130"/>
                    <a:pt x="2727700" y="4437507"/>
                    <a:pt x="2723986" y="4382834"/>
                  </a:cubicBezTo>
                  <a:cubicBezTo>
                    <a:pt x="2719604" y="4318159"/>
                    <a:pt x="2743226" y="1156621"/>
                    <a:pt x="2742178" y="1123379"/>
                  </a:cubicBezTo>
                  <a:close/>
                </a:path>
              </a:pathLst>
            </a:custGeom>
            <a:solidFill>
              <a:srgbClr val="111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B4A97743-AFF8-4FDE-BDE6-507924A2593C}"/>
                </a:ext>
              </a:extLst>
            </p:cNvPr>
            <p:cNvSpPr/>
            <p:nvPr/>
          </p:nvSpPr>
          <p:spPr>
            <a:xfrm>
              <a:off x="5404663" y="1886061"/>
              <a:ext cx="2216754" cy="3911422"/>
            </a:xfrm>
            <a:custGeom>
              <a:avLst/>
              <a:gdLst>
                <a:gd name="connsiteX0" fmla="*/ 2117162 w 2216754"/>
                <a:gd name="connsiteY0" fmla="*/ 0 h 3911422"/>
                <a:gd name="connsiteX1" fmla="*/ 2216222 w 2216754"/>
                <a:gd name="connsiteY1" fmla="*/ 85439 h 3911422"/>
                <a:gd name="connsiteX2" fmla="*/ 2215746 w 2216754"/>
                <a:gd name="connsiteY2" fmla="*/ 3531775 h 3911422"/>
                <a:gd name="connsiteX3" fmla="*/ 2060488 w 2216754"/>
                <a:gd name="connsiteY3" fmla="*/ 3762280 h 3911422"/>
                <a:gd name="connsiteX4" fmla="*/ 1560902 w 2216754"/>
                <a:gd name="connsiteY4" fmla="*/ 3855625 h 3911422"/>
                <a:gd name="connsiteX5" fmla="*/ 850147 w 2216754"/>
                <a:gd name="connsiteY5" fmla="*/ 3907346 h 3911422"/>
                <a:gd name="connsiteX6" fmla="*/ 237784 w 2216754"/>
                <a:gd name="connsiteY6" fmla="*/ 3894106 h 3911422"/>
                <a:gd name="connsiteX7" fmla="*/ 74621 w 2216754"/>
                <a:gd name="connsiteY7" fmla="*/ 3862673 h 3911422"/>
                <a:gd name="connsiteX8" fmla="*/ 612 w 2216754"/>
                <a:gd name="connsiteY8" fmla="*/ 3765614 h 3911422"/>
                <a:gd name="connsiteX9" fmla="*/ 612 w 2216754"/>
                <a:gd name="connsiteY9" fmla="*/ 242602 h 3911422"/>
                <a:gd name="connsiteX10" fmla="*/ 95576 w 2216754"/>
                <a:gd name="connsiteY10" fmla="*/ 141446 h 3911422"/>
                <a:gd name="connsiteX11" fmla="*/ 2117162 w 2216754"/>
                <a:gd name="connsiteY11" fmla="*/ 0 h 391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6754" h="3911422">
                  <a:moveTo>
                    <a:pt x="2117162" y="0"/>
                  </a:moveTo>
                  <a:cubicBezTo>
                    <a:pt x="2170883" y="1524"/>
                    <a:pt x="2216794" y="21146"/>
                    <a:pt x="2216222" y="85439"/>
                  </a:cubicBezTo>
                  <a:cubicBezTo>
                    <a:pt x="2217365" y="178975"/>
                    <a:pt x="2216413" y="3347847"/>
                    <a:pt x="2215746" y="3531775"/>
                  </a:cubicBezTo>
                  <a:cubicBezTo>
                    <a:pt x="2219270" y="3700177"/>
                    <a:pt x="2205554" y="3717703"/>
                    <a:pt x="2060488" y="3762280"/>
                  </a:cubicBezTo>
                  <a:cubicBezTo>
                    <a:pt x="1897516" y="3812381"/>
                    <a:pt x="1729590" y="3836480"/>
                    <a:pt x="1560902" y="3855625"/>
                  </a:cubicBezTo>
                  <a:cubicBezTo>
                    <a:pt x="1324682" y="3882390"/>
                    <a:pt x="1087700" y="3896582"/>
                    <a:pt x="850147" y="3907346"/>
                  </a:cubicBezTo>
                  <a:cubicBezTo>
                    <a:pt x="645073" y="3916585"/>
                    <a:pt x="441715" y="3909251"/>
                    <a:pt x="237784" y="3894106"/>
                  </a:cubicBezTo>
                  <a:cubicBezTo>
                    <a:pt x="182349" y="3890010"/>
                    <a:pt x="127580" y="3880009"/>
                    <a:pt x="74621" y="3862673"/>
                  </a:cubicBezTo>
                  <a:cubicBezTo>
                    <a:pt x="20329" y="3844957"/>
                    <a:pt x="3469" y="3822001"/>
                    <a:pt x="612" y="3765614"/>
                  </a:cubicBezTo>
                  <a:cubicBezTo>
                    <a:pt x="-341" y="3746564"/>
                    <a:pt x="-55" y="324898"/>
                    <a:pt x="612" y="242602"/>
                  </a:cubicBezTo>
                  <a:cubicBezTo>
                    <a:pt x="40" y="166402"/>
                    <a:pt x="42808" y="149257"/>
                    <a:pt x="95576" y="141446"/>
                  </a:cubicBezTo>
                  <a:cubicBezTo>
                    <a:pt x="196255" y="133445"/>
                    <a:pt x="1971430" y="9716"/>
                    <a:pt x="2117162" y="0"/>
                  </a:cubicBezTo>
                  <a:close/>
                </a:path>
              </a:pathLst>
            </a:custGeom>
            <a:solidFill>
              <a:srgbClr val="81818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E28775DC-665A-40D5-8421-E494545AE43A}"/>
                </a:ext>
              </a:extLst>
            </p:cNvPr>
            <p:cNvSpPr/>
            <p:nvPr/>
          </p:nvSpPr>
          <p:spPr>
            <a:xfrm>
              <a:off x="5641876" y="2248201"/>
              <a:ext cx="1751552" cy="1105090"/>
            </a:xfrm>
            <a:custGeom>
              <a:avLst/>
              <a:gdLst>
                <a:gd name="connsiteX0" fmla="*/ 1692974 w 1751552"/>
                <a:gd name="connsiteY0" fmla="*/ 1105091 h 1105090"/>
                <a:gd name="connsiteX1" fmla="*/ 58674 w 1751552"/>
                <a:gd name="connsiteY1" fmla="*/ 1105091 h 1105090"/>
                <a:gd name="connsiteX2" fmla="*/ 0 w 1751552"/>
                <a:gd name="connsiteY2" fmla="*/ 1046417 h 1105090"/>
                <a:gd name="connsiteX3" fmla="*/ 0 w 1751552"/>
                <a:gd name="connsiteY3" fmla="*/ 58674 h 1105090"/>
                <a:gd name="connsiteX4" fmla="*/ 58674 w 1751552"/>
                <a:gd name="connsiteY4" fmla="*/ 0 h 1105090"/>
                <a:gd name="connsiteX5" fmla="*/ 1692878 w 1751552"/>
                <a:gd name="connsiteY5" fmla="*/ 0 h 1105090"/>
                <a:gd name="connsiteX6" fmla="*/ 1751552 w 1751552"/>
                <a:gd name="connsiteY6" fmla="*/ 58674 h 1105090"/>
                <a:gd name="connsiteX7" fmla="*/ 1751552 w 1751552"/>
                <a:gd name="connsiteY7" fmla="*/ 1046417 h 1105090"/>
                <a:gd name="connsiteX8" fmla="*/ 1692974 w 1751552"/>
                <a:gd name="connsiteY8" fmla="*/ 1105091 h 1105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1552" h="1105090">
                  <a:moveTo>
                    <a:pt x="1692974" y="1105091"/>
                  </a:moveTo>
                  <a:lnTo>
                    <a:pt x="58674" y="1105091"/>
                  </a:lnTo>
                  <a:cubicBezTo>
                    <a:pt x="26384" y="1105091"/>
                    <a:pt x="0" y="1078706"/>
                    <a:pt x="0" y="1046417"/>
                  </a:cubicBezTo>
                  <a:lnTo>
                    <a:pt x="0" y="58674"/>
                  </a:lnTo>
                  <a:cubicBezTo>
                    <a:pt x="0" y="26384"/>
                    <a:pt x="26384" y="0"/>
                    <a:pt x="58674" y="0"/>
                  </a:cubicBezTo>
                  <a:lnTo>
                    <a:pt x="1692878" y="0"/>
                  </a:lnTo>
                  <a:cubicBezTo>
                    <a:pt x="1725168" y="0"/>
                    <a:pt x="1751552" y="26384"/>
                    <a:pt x="1751552" y="58674"/>
                  </a:cubicBezTo>
                  <a:lnTo>
                    <a:pt x="1751552" y="1046417"/>
                  </a:lnTo>
                  <a:cubicBezTo>
                    <a:pt x="1751648" y="1078706"/>
                    <a:pt x="1725168" y="1105091"/>
                    <a:pt x="1692974" y="110509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6">
              <a:extLst>
                <a:ext uri="{FF2B5EF4-FFF2-40B4-BE49-F238E27FC236}">
                  <a16:creationId xmlns:a16="http://schemas.microsoft.com/office/drawing/2014/main" id="{EBDFE1CB-693D-4272-84BF-76F1FC65FB9E}"/>
                </a:ext>
              </a:extLst>
            </p:cNvPr>
            <p:cNvSpPr/>
            <p:nvPr/>
          </p:nvSpPr>
          <p:spPr>
            <a:xfrm>
              <a:off x="5645146" y="3751394"/>
              <a:ext cx="1741279" cy="1099231"/>
            </a:xfrm>
            <a:custGeom>
              <a:avLst/>
              <a:gdLst>
                <a:gd name="connsiteX0" fmla="*/ 677672 w 1741279"/>
                <a:gd name="connsiteY0" fmla="*/ 829193 h 1099231"/>
                <a:gd name="connsiteX1" fmla="*/ 1067340 w 1741279"/>
                <a:gd name="connsiteY1" fmla="*/ 829193 h 1099231"/>
                <a:gd name="connsiteX2" fmla="*/ 1120299 w 1741279"/>
                <a:gd name="connsiteY2" fmla="*/ 880152 h 1099231"/>
                <a:gd name="connsiteX3" fmla="*/ 1120394 w 1741279"/>
                <a:gd name="connsiteY3" fmla="*/ 1046459 h 1099231"/>
                <a:gd name="connsiteX4" fmla="*/ 1068769 w 1741279"/>
                <a:gd name="connsiteY4" fmla="*/ 1098561 h 1099231"/>
                <a:gd name="connsiteX5" fmla="*/ 679006 w 1741279"/>
                <a:gd name="connsiteY5" fmla="*/ 1098846 h 1099231"/>
                <a:gd name="connsiteX6" fmla="*/ 624332 w 1741279"/>
                <a:gd name="connsiteY6" fmla="*/ 1045697 h 1099231"/>
                <a:gd name="connsiteX7" fmla="*/ 624427 w 1741279"/>
                <a:gd name="connsiteY7" fmla="*/ 884153 h 1099231"/>
                <a:gd name="connsiteX8" fmla="*/ 677672 w 1741279"/>
                <a:gd name="connsiteY8" fmla="*/ 829193 h 1099231"/>
                <a:gd name="connsiteX9" fmla="*/ 54451 w 1741279"/>
                <a:gd name="connsiteY9" fmla="*/ 829099 h 1099231"/>
                <a:gd name="connsiteX10" fmla="*/ 444881 w 1741279"/>
                <a:gd name="connsiteY10" fmla="*/ 829099 h 1099231"/>
                <a:gd name="connsiteX11" fmla="*/ 498602 w 1741279"/>
                <a:gd name="connsiteY11" fmla="*/ 879486 h 1099231"/>
                <a:gd name="connsiteX12" fmla="*/ 498793 w 1741279"/>
                <a:gd name="connsiteY12" fmla="*/ 1046174 h 1099231"/>
                <a:gd name="connsiteX13" fmla="*/ 442405 w 1741279"/>
                <a:gd name="connsiteY13" fmla="*/ 1098942 h 1099231"/>
                <a:gd name="connsiteX14" fmla="*/ 61500 w 1741279"/>
                <a:gd name="connsiteY14" fmla="*/ 1099133 h 1099231"/>
                <a:gd name="connsiteX15" fmla="*/ 64 w 1741279"/>
                <a:gd name="connsiteY15" fmla="*/ 1036553 h 1099231"/>
                <a:gd name="connsiteX16" fmla="*/ 349 w 1741279"/>
                <a:gd name="connsiteY16" fmla="*/ 884153 h 1099231"/>
                <a:gd name="connsiteX17" fmla="*/ 54451 w 1741279"/>
                <a:gd name="connsiteY17" fmla="*/ 829099 h 1099231"/>
                <a:gd name="connsiteX18" fmla="*/ 1693418 w 1741279"/>
                <a:gd name="connsiteY18" fmla="*/ 829004 h 1099231"/>
                <a:gd name="connsiteX19" fmla="*/ 1741138 w 1741279"/>
                <a:gd name="connsiteY19" fmla="*/ 876629 h 1099231"/>
                <a:gd name="connsiteX20" fmla="*/ 1741138 w 1741279"/>
                <a:gd name="connsiteY20" fmla="*/ 1052460 h 1099231"/>
                <a:gd name="connsiteX21" fmla="*/ 1692275 w 1741279"/>
                <a:gd name="connsiteY21" fmla="*/ 1098942 h 1099231"/>
                <a:gd name="connsiteX22" fmla="*/ 1293082 w 1741279"/>
                <a:gd name="connsiteY22" fmla="*/ 1098942 h 1099231"/>
                <a:gd name="connsiteX23" fmla="*/ 1244981 w 1741279"/>
                <a:gd name="connsiteY23" fmla="*/ 1051412 h 1099231"/>
                <a:gd name="connsiteX24" fmla="*/ 1244981 w 1741279"/>
                <a:gd name="connsiteY24" fmla="*/ 875581 h 1099231"/>
                <a:gd name="connsiteX25" fmla="*/ 1294130 w 1741279"/>
                <a:gd name="connsiteY25" fmla="*/ 829099 h 1099231"/>
                <a:gd name="connsiteX26" fmla="*/ 1693418 w 1741279"/>
                <a:gd name="connsiteY26" fmla="*/ 829004 h 1099231"/>
                <a:gd name="connsiteX27" fmla="*/ 979642 w 1741279"/>
                <a:gd name="connsiteY27" fmla="*/ 413088 h 1099231"/>
                <a:gd name="connsiteX28" fmla="*/ 1054672 w 1741279"/>
                <a:gd name="connsiteY28" fmla="*/ 413237 h 1099231"/>
                <a:gd name="connsiteX29" fmla="*/ 1120204 w 1741279"/>
                <a:gd name="connsiteY29" fmla="*/ 476864 h 1099231"/>
                <a:gd name="connsiteX30" fmla="*/ 1120394 w 1741279"/>
                <a:gd name="connsiteY30" fmla="*/ 629073 h 1099231"/>
                <a:gd name="connsiteX31" fmla="*/ 1067054 w 1741279"/>
                <a:gd name="connsiteY31" fmla="*/ 685652 h 1099231"/>
                <a:gd name="connsiteX32" fmla="*/ 676910 w 1741279"/>
                <a:gd name="connsiteY32" fmla="*/ 685747 h 1099231"/>
                <a:gd name="connsiteX33" fmla="*/ 624332 w 1741279"/>
                <a:gd name="connsiteY33" fmla="*/ 634407 h 1099231"/>
                <a:gd name="connsiteX34" fmla="*/ 624142 w 1741279"/>
                <a:gd name="connsiteY34" fmla="*/ 467910 h 1099231"/>
                <a:gd name="connsiteX35" fmla="*/ 678720 w 1741279"/>
                <a:gd name="connsiteY35" fmla="*/ 413141 h 1099231"/>
                <a:gd name="connsiteX36" fmla="*/ 979642 w 1741279"/>
                <a:gd name="connsiteY36" fmla="*/ 413088 h 1099231"/>
                <a:gd name="connsiteX37" fmla="*/ 55118 w 1741279"/>
                <a:gd name="connsiteY37" fmla="*/ 413046 h 1099231"/>
                <a:gd name="connsiteX38" fmla="*/ 444690 w 1741279"/>
                <a:gd name="connsiteY38" fmla="*/ 413046 h 1099231"/>
                <a:gd name="connsiteX39" fmla="*/ 498506 w 1741279"/>
                <a:gd name="connsiteY39" fmla="*/ 464481 h 1099231"/>
                <a:gd name="connsiteX40" fmla="*/ 498602 w 1741279"/>
                <a:gd name="connsiteY40" fmla="*/ 635455 h 1099231"/>
                <a:gd name="connsiteX41" fmla="*/ 444023 w 1741279"/>
                <a:gd name="connsiteY41" fmla="*/ 685747 h 1099231"/>
                <a:gd name="connsiteX42" fmla="*/ 63976 w 1741279"/>
                <a:gd name="connsiteY42" fmla="*/ 686128 h 1099231"/>
                <a:gd name="connsiteX43" fmla="*/ 63 w 1741279"/>
                <a:gd name="connsiteY43" fmla="*/ 625263 h 1099231"/>
                <a:gd name="connsiteX44" fmla="*/ 254 w 1741279"/>
                <a:gd name="connsiteY44" fmla="*/ 468482 h 1099231"/>
                <a:gd name="connsiteX45" fmla="*/ 55118 w 1741279"/>
                <a:gd name="connsiteY45" fmla="*/ 413046 h 1099231"/>
                <a:gd name="connsiteX46" fmla="*/ 1293083 w 1741279"/>
                <a:gd name="connsiteY46" fmla="*/ 412951 h 1099231"/>
                <a:gd name="connsiteX47" fmla="*/ 1692752 w 1741279"/>
                <a:gd name="connsiteY47" fmla="*/ 412951 h 1099231"/>
                <a:gd name="connsiteX48" fmla="*/ 1741043 w 1741279"/>
                <a:gd name="connsiteY48" fmla="*/ 461147 h 1099231"/>
                <a:gd name="connsiteX49" fmla="*/ 1740758 w 1741279"/>
                <a:gd name="connsiteY49" fmla="*/ 641932 h 1099231"/>
                <a:gd name="connsiteX50" fmla="*/ 1697990 w 1741279"/>
                <a:gd name="connsiteY50" fmla="*/ 685556 h 1099231"/>
                <a:gd name="connsiteX51" fmla="*/ 1288796 w 1741279"/>
                <a:gd name="connsiteY51" fmla="*/ 685556 h 1099231"/>
                <a:gd name="connsiteX52" fmla="*/ 1245267 w 1741279"/>
                <a:gd name="connsiteY52" fmla="*/ 642408 h 1099231"/>
                <a:gd name="connsiteX53" fmla="*/ 1245172 w 1741279"/>
                <a:gd name="connsiteY53" fmla="*/ 456861 h 1099231"/>
                <a:gd name="connsiteX54" fmla="*/ 1293083 w 1741279"/>
                <a:gd name="connsiteY54" fmla="*/ 412951 h 1099231"/>
                <a:gd name="connsiteX55" fmla="*/ 1289844 w 1741279"/>
                <a:gd name="connsiteY55" fmla="*/ 233 h 1099231"/>
                <a:gd name="connsiteX56" fmla="*/ 1698562 w 1741279"/>
                <a:gd name="connsiteY56" fmla="*/ 328 h 1099231"/>
                <a:gd name="connsiteX57" fmla="*/ 1741043 w 1741279"/>
                <a:gd name="connsiteY57" fmla="*/ 43191 h 1099231"/>
                <a:gd name="connsiteX58" fmla="*/ 1741234 w 1741279"/>
                <a:gd name="connsiteY58" fmla="*/ 223785 h 1099231"/>
                <a:gd name="connsiteX59" fmla="*/ 1691990 w 1741279"/>
                <a:gd name="connsiteY59" fmla="*/ 269791 h 1099231"/>
                <a:gd name="connsiteX60" fmla="*/ 1292797 w 1741279"/>
                <a:gd name="connsiteY60" fmla="*/ 269791 h 1099231"/>
                <a:gd name="connsiteX61" fmla="*/ 1244981 w 1741279"/>
                <a:gd name="connsiteY61" fmla="*/ 221975 h 1099231"/>
                <a:gd name="connsiteX62" fmla="*/ 1245077 w 1741279"/>
                <a:gd name="connsiteY62" fmla="*/ 46144 h 1099231"/>
                <a:gd name="connsiteX63" fmla="*/ 1289844 w 1741279"/>
                <a:gd name="connsiteY63" fmla="*/ 233 h 1099231"/>
                <a:gd name="connsiteX64" fmla="*/ 674148 w 1741279"/>
                <a:gd name="connsiteY64" fmla="*/ 233 h 1099231"/>
                <a:gd name="connsiteX65" fmla="*/ 1068483 w 1741279"/>
                <a:gd name="connsiteY65" fmla="*/ 328 h 1099231"/>
                <a:gd name="connsiteX66" fmla="*/ 1120299 w 1741279"/>
                <a:gd name="connsiteY66" fmla="*/ 52240 h 1099231"/>
                <a:gd name="connsiteX67" fmla="*/ 1120204 w 1741279"/>
                <a:gd name="connsiteY67" fmla="*/ 218451 h 1099231"/>
                <a:gd name="connsiteX68" fmla="*/ 1067435 w 1741279"/>
                <a:gd name="connsiteY68" fmla="*/ 269505 h 1099231"/>
                <a:gd name="connsiteX69" fmla="*/ 677958 w 1741279"/>
                <a:gd name="connsiteY69" fmla="*/ 269505 h 1099231"/>
                <a:gd name="connsiteX70" fmla="*/ 624428 w 1741279"/>
                <a:gd name="connsiteY70" fmla="*/ 219689 h 1099231"/>
                <a:gd name="connsiteX71" fmla="*/ 624523 w 1741279"/>
                <a:gd name="connsiteY71" fmla="*/ 48715 h 1099231"/>
                <a:gd name="connsiteX72" fmla="*/ 674148 w 1741279"/>
                <a:gd name="connsiteY72" fmla="*/ 233 h 1099231"/>
                <a:gd name="connsiteX73" fmla="*/ 56546 w 1741279"/>
                <a:gd name="connsiteY73" fmla="*/ 42 h 1099231"/>
                <a:gd name="connsiteX74" fmla="*/ 442118 w 1741279"/>
                <a:gd name="connsiteY74" fmla="*/ 42 h 1099231"/>
                <a:gd name="connsiteX75" fmla="*/ 498792 w 1741279"/>
                <a:gd name="connsiteY75" fmla="*/ 52430 h 1099231"/>
                <a:gd name="connsiteX76" fmla="*/ 498697 w 1741279"/>
                <a:gd name="connsiteY76" fmla="*/ 219022 h 1099231"/>
                <a:gd name="connsiteX77" fmla="*/ 445166 w 1741279"/>
                <a:gd name="connsiteY77" fmla="*/ 269695 h 1099231"/>
                <a:gd name="connsiteX78" fmla="*/ 54737 w 1741279"/>
                <a:gd name="connsiteY78" fmla="*/ 269790 h 1099231"/>
                <a:gd name="connsiteX79" fmla="*/ 349 w 1741279"/>
                <a:gd name="connsiteY79" fmla="*/ 215021 h 1099231"/>
                <a:gd name="connsiteX80" fmla="*/ 444 w 1741279"/>
                <a:gd name="connsiteY80" fmla="*/ 53096 h 1099231"/>
                <a:gd name="connsiteX81" fmla="*/ 56546 w 1741279"/>
                <a:gd name="connsiteY81" fmla="*/ 42 h 109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741279" h="1099231">
                  <a:moveTo>
                    <a:pt x="677672" y="829193"/>
                  </a:moveTo>
                  <a:cubicBezTo>
                    <a:pt x="807593" y="830146"/>
                    <a:pt x="937419" y="829956"/>
                    <a:pt x="1067340" y="829193"/>
                  </a:cubicBezTo>
                  <a:cubicBezTo>
                    <a:pt x="1103249" y="829003"/>
                    <a:pt x="1120299" y="844815"/>
                    <a:pt x="1120299" y="880152"/>
                  </a:cubicBezTo>
                  <a:cubicBezTo>
                    <a:pt x="1120299" y="935588"/>
                    <a:pt x="1120108" y="991023"/>
                    <a:pt x="1120394" y="1046459"/>
                  </a:cubicBezTo>
                  <a:cubicBezTo>
                    <a:pt x="1120585" y="1081511"/>
                    <a:pt x="1105059" y="1099037"/>
                    <a:pt x="1068769" y="1098561"/>
                  </a:cubicBezTo>
                  <a:cubicBezTo>
                    <a:pt x="1002094" y="1097894"/>
                    <a:pt x="742347" y="1097608"/>
                    <a:pt x="679006" y="1098846"/>
                  </a:cubicBezTo>
                  <a:cubicBezTo>
                    <a:pt x="641287" y="1099513"/>
                    <a:pt x="623284" y="1084845"/>
                    <a:pt x="624332" y="1045697"/>
                  </a:cubicBezTo>
                  <a:cubicBezTo>
                    <a:pt x="625666" y="991881"/>
                    <a:pt x="625475" y="937969"/>
                    <a:pt x="624427" y="884153"/>
                  </a:cubicBezTo>
                  <a:cubicBezTo>
                    <a:pt x="623665" y="846720"/>
                    <a:pt x="638524" y="828908"/>
                    <a:pt x="677672" y="829193"/>
                  </a:cubicBezTo>
                  <a:close/>
                  <a:moveTo>
                    <a:pt x="54451" y="829099"/>
                  </a:moveTo>
                  <a:cubicBezTo>
                    <a:pt x="184563" y="830146"/>
                    <a:pt x="314770" y="830146"/>
                    <a:pt x="444881" y="829099"/>
                  </a:cubicBezTo>
                  <a:cubicBezTo>
                    <a:pt x="480981" y="828813"/>
                    <a:pt x="498412" y="844243"/>
                    <a:pt x="498602" y="879486"/>
                  </a:cubicBezTo>
                  <a:cubicBezTo>
                    <a:pt x="498983" y="935017"/>
                    <a:pt x="498602" y="990547"/>
                    <a:pt x="498793" y="1046174"/>
                  </a:cubicBezTo>
                  <a:cubicBezTo>
                    <a:pt x="498983" y="1084274"/>
                    <a:pt x="480314" y="1099799"/>
                    <a:pt x="442405" y="1098942"/>
                  </a:cubicBezTo>
                  <a:cubicBezTo>
                    <a:pt x="378968" y="1097418"/>
                    <a:pt x="124936" y="1096751"/>
                    <a:pt x="61500" y="1099133"/>
                  </a:cubicBezTo>
                  <a:cubicBezTo>
                    <a:pt x="15208" y="1100847"/>
                    <a:pt x="-1175" y="1080083"/>
                    <a:pt x="64" y="1036553"/>
                  </a:cubicBezTo>
                  <a:cubicBezTo>
                    <a:pt x="1492" y="985785"/>
                    <a:pt x="635" y="935017"/>
                    <a:pt x="349" y="884153"/>
                  </a:cubicBezTo>
                  <a:cubicBezTo>
                    <a:pt x="159" y="847482"/>
                    <a:pt x="15018" y="828718"/>
                    <a:pt x="54451" y="829099"/>
                  </a:cubicBezTo>
                  <a:close/>
                  <a:moveTo>
                    <a:pt x="1693418" y="829004"/>
                  </a:moveTo>
                  <a:cubicBezTo>
                    <a:pt x="1727994" y="828718"/>
                    <a:pt x="1742090" y="841672"/>
                    <a:pt x="1741138" y="876629"/>
                  </a:cubicBezTo>
                  <a:cubicBezTo>
                    <a:pt x="1739519" y="935207"/>
                    <a:pt x="1739423" y="993881"/>
                    <a:pt x="1741138" y="1052460"/>
                  </a:cubicBezTo>
                  <a:cubicBezTo>
                    <a:pt x="1742186" y="1088655"/>
                    <a:pt x="1725707" y="1099514"/>
                    <a:pt x="1692275" y="1098942"/>
                  </a:cubicBezTo>
                  <a:cubicBezTo>
                    <a:pt x="1625790" y="1097704"/>
                    <a:pt x="1359566" y="1097609"/>
                    <a:pt x="1293082" y="1098942"/>
                  </a:cubicBezTo>
                  <a:cubicBezTo>
                    <a:pt x="1258982" y="1099609"/>
                    <a:pt x="1244028" y="1086655"/>
                    <a:pt x="1244981" y="1051412"/>
                  </a:cubicBezTo>
                  <a:cubicBezTo>
                    <a:pt x="1246600" y="992834"/>
                    <a:pt x="1246505" y="934160"/>
                    <a:pt x="1244981" y="875581"/>
                  </a:cubicBezTo>
                  <a:cubicBezTo>
                    <a:pt x="1244028" y="839672"/>
                    <a:pt x="1260792" y="828908"/>
                    <a:pt x="1294130" y="829099"/>
                  </a:cubicBezTo>
                  <a:cubicBezTo>
                    <a:pt x="1427194" y="830052"/>
                    <a:pt x="1560258" y="830147"/>
                    <a:pt x="1693418" y="829004"/>
                  </a:cubicBezTo>
                  <a:close/>
                  <a:moveTo>
                    <a:pt x="979642" y="413088"/>
                  </a:moveTo>
                  <a:cubicBezTo>
                    <a:pt x="1012631" y="413100"/>
                    <a:pt x="1039599" y="413142"/>
                    <a:pt x="1054672" y="413237"/>
                  </a:cubicBezTo>
                  <a:cubicBezTo>
                    <a:pt x="1107345" y="413618"/>
                    <a:pt x="1119727" y="425714"/>
                    <a:pt x="1120204" y="476864"/>
                  </a:cubicBezTo>
                  <a:cubicBezTo>
                    <a:pt x="1120680" y="527632"/>
                    <a:pt x="1119727" y="578400"/>
                    <a:pt x="1120394" y="629073"/>
                  </a:cubicBezTo>
                  <a:cubicBezTo>
                    <a:pt x="1120870" y="665840"/>
                    <a:pt x="1105630" y="685652"/>
                    <a:pt x="1067054" y="685652"/>
                  </a:cubicBezTo>
                  <a:cubicBezTo>
                    <a:pt x="937038" y="685366"/>
                    <a:pt x="806927" y="685366"/>
                    <a:pt x="676910" y="685747"/>
                  </a:cubicBezTo>
                  <a:cubicBezTo>
                    <a:pt x="641858" y="685842"/>
                    <a:pt x="623856" y="670888"/>
                    <a:pt x="624332" y="634407"/>
                  </a:cubicBezTo>
                  <a:cubicBezTo>
                    <a:pt x="625094" y="578876"/>
                    <a:pt x="625380" y="523346"/>
                    <a:pt x="624142" y="467910"/>
                  </a:cubicBezTo>
                  <a:cubicBezTo>
                    <a:pt x="623284" y="429143"/>
                    <a:pt x="641668" y="413046"/>
                    <a:pt x="678720" y="413141"/>
                  </a:cubicBezTo>
                  <a:cubicBezTo>
                    <a:pt x="727512" y="413284"/>
                    <a:pt x="880674" y="413052"/>
                    <a:pt x="979642" y="413088"/>
                  </a:cubicBezTo>
                  <a:close/>
                  <a:moveTo>
                    <a:pt x="55118" y="413046"/>
                  </a:moveTo>
                  <a:cubicBezTo>
                    <a:pt x="184943" y="413237"/>
                    <a:pt x="314769" y="413332"/>
                    <a:pt x="444690" y="413046"/>
                  </a:cubicBezTo>
                  <a:cubicBezTo>
                    <a:pt x="479742" y="412951"/>
                    <a:pt x="498221" y="429524"/>
                    <a:pt x="498506" y="464481"/>
                  </a:cubicBezTo>
                  <a:cubicBezTo>
                    <a:pt x="498983" y="521441"/>
                    <a:pt x="499078" y="578496"/>
                    <a:pt x="498602" y="635455"/>
                  </a:cubicBezTo>
                  <a:cubicBezTo>
                    <a:pt x="498221" y="670793"/>
                    <a:pt x="478790" y="686128"/>
                    <a:pt x="444023" y="685747"/>
                  </a:cubicBezTo>
                  <a:cubicBezTo>
                    <a:pt x="379063" y="685175"/>
                    <a:pt x="125698" y="684318"/>
                    <a:pt x="63976" y="686128"/>
                  </a:cubicBezTo>
                  <a:cubicBezTo>
                    <a:pt x="20161" y="687366"/>
                    <a:pt x="-985" y="670507"/>
                    <a:pt x="63" y="625263"/>
                  </a:cubicBezTo>
                  <a:cubicBezTo>
                    <a:pt x="1397" y="573066"/>
                    <a:pt x="635" y="520774"/>
                    <a:pt x="254" y="468482"/>
                  </a:cubicBezTo>
                  <a:cubicBezTo>
                    <a:pt x="-32" y="431239"/>
                    <a:pt x="17684" y="412951"/>
                    <a:pt x="55118" y="413046"/>
                  </a:cubicBezTo>
                  <a:close/>
                  <a:moveTo>
                    <a:pt x="1293083" y="412951"/>
                  </a:moveTo>
                  <a:cubicBezTo>
                    <a:pt x="1361282" y="413522"/>
                    <a:pt x="1627791" y="413713"/>
                    <a:pt x="1692752" y="412951"/>
                  </a:cubicBezTo>
                  <a:cubicBezTo>
                    <a:pt x="1726375" y="412570"/>
                    <a:pt x="1741996" y="426000"/>
                    <a:pt x="1741043" y="461147"/>
                  </a:cubicBezTo>
                  <a:cubicBezTo>
                    <a:pt x="1739519" y="521345"/>
                    <a:pt x="1740186" y="581639"/>
                    <a:pt x="1740758" y="641932"/>
                  </a:cubicBezTo>
                  <a:cubicBezTo>
                    <a:pt x="1741043" y="671745"/>
                    <a:pt x="1727708" y="685652"/>
                    <a:pt x="1697990" y="685556"/>
                  </a:cubicBezTo>
                  <a:cubicBezTo>
                    <a:pt x="1561592" y="685366"/>
                    <a:pt x="1425194" y="685366"/>
                    <a:pt x="1288796" y="685556"/>
                  </a:cubicBezTo>
                  <a:cubicBezTo>
                    <a:pt x="1259364" y="685652"/>
                    <a:pt x="1244981" y="672507"/>
                    <a:pt x="1245267" y="642408"/>
                  </a:cubicBezTo>
                  <a:cubicBezTo>
                    <a:pt x="1245743" y="580591"/>
                    <a:pt x="1245934" y="518678"/>
                    <a:pt x="1245172" y="456861"/>
                  </a:cubicBezTo>
                  <a:cubicBezTo>
                    <a:pt x="1244791" y="423333"/>
                    <a:pt x="1262793" y="412665"/>
                    <a:pt x="1293083" y="412951"/>
                  </a:cubicBezTo>
                  <a:close/>
                  <a:moveTo>
                    <a:pt x="1289844" y="233"/>
                  </a:moveTo>
                  <a:cubicBezTo>
                    <a:pt x="1426052" y="900"/>
                    <a:pt x="1562354" y="805"/>
                    <a:pt x="1698562" y="328"/>
                  </a:cubicBezTo>
                  <a:cubicBezTo>
                    <a:pt x="1728756" y="233"/>
                    <a:pt x="1741520" y="12997"/>
                    <a:pt x="1741043" y="43191"/>
                  </a:cubicBezTo>
                  <a:cubicBezTo>
                    <a:pt x="1740091" y="103389"/>
                    <a:pt x="1739519" y="163587"/>
                    <a:pt x="1741234" y="223785"/>
                  </a:cubicBezTo>
                  <a:cubicBezTo>
                    <a:pt x="1742282" y="260170"/>
                    <a:pt x="1725137" y="270457"/>
                    <a:pt x="1691990" y="269791"/>
                  </a:cubicBezTo>
                  <a:cubicBezTo>
                    <a:pt x="1625410" y="268457"/>
                    <a:pt x="1359281" y="268457"/>
                    <a:pt x="1292797" y="269791"/>
                  </a:cubicBezTo>
                  <a:cubicBezTo>
                    <a:pt x="1258412" y="270457"/>
                    <a:pt x="1244029" y="256932"/>
                    <a:pt x="1244981" y="221975"/>
                  </a:cubicBezTo>
                  <a:cubicBezTo>
                    <a:pt x="1246600" y="163396"/>
                    <a:pt x="1246315" y="104722"/>
                    <a:pt x="1245077" y="46144"/>
                  </a:cubicBezTo>
                  <a:cubicBezTo>
                    <a:pt x="1244410" y="13854"/>
                    <a:pt x="1257459" y="43"/>
                    <a:pt x="1289844" y="233"/>
                  </a:cubicBezTo>
                  <a:close/>
                  <a:moveTo>
                    <a:pt x="674148" y="233"/>
                  </a:moveTo>
                  <a:cubicBezTo>
                    <a:pt x="739204" y="995"/>
                    <a:pt x="1001999" y="1090"/>
                    <a:pt x="1068483" y="328"/>
                  </a:cubicBezTo>
                  <a:cubicBezTo>
                    <a:pt x="1104488" y="-53"/>
                    <a:pt x="1120680" y="16711"/>
                    <a:pt x="1120299" y="52240"/>
                  </a:cubicBezTo>
                  <a:cubicBezTo>
                    <a:pt x="1119823" y="107675"/>
                    <a:pt x="1119918" y="163110"/>
                    <a:pt x="1120204" y="218451"/>
                  </a:cubicBezTo>
                  <a:cubicBezTo>
                    <a:pt x="1120394" y="254169"/>
                    <a:pt x="1102964" y="269695"/>
                    <a:pt x="1067435" y="269505"/>
                  </a:cubicBezTo>
                  <a:cubicBezTo>
                    <a:pt x="937609" y="268933"/>
                    <a:pt x="807784" y="268933"/>
                    <a:pt x="677958" y="269505"/>
                  </a:cubicBezTo>
                  <a:cubicBezTo>
                    <a:pt x="643192" y="269695"/>
                    <a:pt x="624047" y="256646"/>
                    <a:pt x="624428" y="219689"/>
                  </a:cubicBezTo>
                  <a:cubicBezTo>
                    <a:pt x="624999" y="162730"/>
                    <a:pt x="624713" y="105675"/>
                    <a:pt x="624523" y="48715"/>
                  </a:cubicBezTo>
                  <a:cubicBezTo>
                    <a:pt x="624428" y="15187"/>
                    <a:pt x="640525" y="-148"/>
                    <a:pt x="674148" y="233"/>
                  </a:cubicBezTo>
                  <a:close/>
                  <a:moveTo>
                    <a:pt x="56546" y="42"/>
                  </a:moveTo>
                  <a:cubicBezTo>
                    <a:pt x="121507" y="1566"/>
                    <a:pt x="378682" y="1661"/>
                    <a:pt x="442118" y="42"/>
                  </a:cubicBezTo>
                  <a:cubicBezTo>
                    <a:pt x="480028" y="-910"/>
                    <a:pt x="498887" y="14234"/>
                    <a:pt x="498792" y="52430"/>
                  </a:cubicBezTo>
                  <a:cubicBezTo>
                    <a:pt x="498697" y="107961"/>
                    <a:pt x="498887" y="163491"/>
                    <a:pt x="498697" y="219022"/>
                  </a:cubicBezTo>
                  <a:cubicBezTo>
                    <a:pt x="498602" y="254455"/>
                    <a:pt x="480980" y="269886"/>
                    <a:pt x="445166" y="269695"/>
                  </a:cubicBezTo>
                  <a:cubicBezTo>
                    <a:pt x="315055" y="268838"/>
                    <a:pt x="184848" y="268742"/>
                    <a:pt x="54737" y="269790"/>
                  </a:cubicBezTo>
                  <a:cubicBezTo>
                    <a:pt x="15589" y="270076"/>
                    <a:pt x="63" y="251978"/>
                    <a:pt x="349" y="215021"/>
                  </a:cubicBezTo>
                  <a:cubicBezTo>
                    <a:pt x="730" y="161110"/>
                    <a:pt x="635" y="107103"/>
                    <a:pt x="444" y="53096"/>
                  </a:cubicBezTo>
                  <a:cubicBezTo>
                    <a:pt x="349" y="15282"/>
                    <a:pt x="18256" y="-910"/>
                    <a:pt x="56546" y="42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F1CFBAE1-D326-4E6E-907D-2FB09C3BFFC1}"/>
                </a:ext>
              </a:extLst>
            </p:cNvPr>
            <p:cNvSpPr/>
            <p:nvPr/>
          </p:nvSpPr>
          <p:spPr>
            <a:xfrm>
              <a:off x="6890696" y="5096402"/>
              <a:ext cx="495215" cy="274321"/>
            </a:xfrm>
            <a:custGeom>
              <a:avLst/>
              <a:gdLst>
                <a:gd name="connsiteX0" fmla="*/ 135163 w 495215"/>
                <a:gd name="connsiteY0" fmla="*/ 273904 h 274321"/>
                <a:gd name="connsiteX1" fmla="*/ 3 w 495215"/>
                <a:gd name="connsiteY1" fmla="*/ 138935 h 274321"/>
                <a:gd name="connsiteX2" fmla="*/ 136592 w 495215"/>
                <a:gd name="connsiteY2" fmla="*/ 536 h 274321"/>
                <a:gd name="connsiteX3" fmla="*/ 360048 w 495215"/>
                <a:gd name="connsiteY3" fmla="*/ 536 h 274321"/>
                <a:gd name="connsiteX4" fmla="*/ 495208 w 495215"/>
                <a:gd name="connsiteY4" fmla="*/ 140268 h 274321"/>
                <a:gd name="connsiteX5" fmla="*/ 358714 w 495215"/>
                <a:gd name="connsiteY5" fmla="*/ 273809 h 274321"/>
                <a:gd name="connsiteX6" fmla="*/ 135163 w 495215"/>
                <a:gd name="connsiteY6" fmla="*/ 273904 h 274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5215" h="274321">
                  <a:moveTo>
                    <a:pt x="135163" y="273904"/>
                  </a:moveTo>
                  <a:cubicBezTo>
                    <a:pt x="58201" y="272666"/>
                    <a:pt x="479" y="214754"/>
                    <a:pt x="3" y="138935"/>
                  </a:cubicBezTo>
                  <a:cubicBezTo>
                    <a:pt x="-473" y="60544"/>
                    <a:pt x="57439" y="1298"/>
                    <a:pt x="136592" y="536"/>
                  </a:cubicBezTo>
                  <a:cubicBezTo>
                    <a:pt x="211077" y="-130"/>
                    <a:pt x="285563" y="-226"/>
                    <a:pt x="360048" y="536"/>
                  </a:cubicBezTo>
                  <a:cubicBezTo>
                    <a:pt x="439010" y="1394"/>
                    <a:pt x="495970" y="60925"/>
                    <a:pt x="495208" y="140268"/>
                  </a:cubicBezTo>
                  <a:cubicBezTo>
                    <a:pt x="494446" y="216563"/>
                    <a:pt x="437201" y="272856"/>
                    <a:pt x="358714" y="273809"/>
                  </a:cubicBezTo>
                  <a:cubicBezTo>
                    <a:pt x="320614" y="274476"/>
                    <a:pt x="171643" y="274476"/>
                    <a:pt x="135163" y="273904"/>
                  </a:cubicBezTo>
                  <a:close/>
                </a:path>
              </a:pathLst>
            </a:custGeom>
            <a:solidFill>
              <a:srgbClr val="69BD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2">
              <a:extLst>
                <a:ext uri="{FF2B5EF4-FFF2-40B4-BE49-F238E27FC236}">
                  <a16:creationId xmlns:a16="http://schemas.microsoft.com/office/drawing/2014/main" id="{1EDB742B-44F7-460B-A64B-6C34A2FA4EE0}"/>
                </a:ext>
              </a:extLst>
            </p:cNvPr>
            <p:cNvSpPr/>
            <p:nvPr/>
          </p:nvSpPr>
          <p:spPr>
            <a:xfrm>
              <a:off x="6269077" y="5096151"/>
              <a:ext cx="496463" cy="275142"/>
            </a:xfrm>
            <a:custGeom>
              <a:avLst/>
              <a:gdLst>
                <a:gd name="connsiteX0" fmla="*/ 360255 w 496463"/>
                <a:gd name="connsiteY0" fmla="*/ 1073 h 275142"/>
                <a:gd name="connsiteX1" fmla="*/ 496463 w 496463"/>
                <a:gd name="connsiteY1" fmla="*/ 137280 h 275142"/>
                <a:gd name="connsiteX2" fmla="*/ 361017 w 496463"/>
                <a:gd name="connsiteY2" fmla="*/ 273869 h 275142"/>
                <a:gd name="connsiteX3" fmla="*/ 132989 w 496463"/>
                <a:gd name="connsiteY3" fmla="*/ 273773 h 275142"/>
                <a:gd name="connsiteX4" fmla="*/ 20 w 496463"/>
                <a:gd name="connsiteY4" fmla="*/ 140328 h 275142"/>
                <a:gd name="connsiteX5" fmla="*/ 132227 w 496463"/>
                <a:gd name="connsiteY5" fmla="*/ 1073 h 275142"/>
                <a:gd name="connsiteX6" fmla="*/ 360255 w 496463"/>
                <a:gd name="connsiteY6" fmla="*/ 1073 h 27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463" h="275142">
                  <a:moveTo>
                    <a:pt x="360255" y="1073"/>
                  </a:moveTo>
                  <a:cubicBezTo>
                    <a:pt x="437408" y="3740"/>
                    <a:pt x="496272" y="63366"/>
                    <a:pt x="496463" y="137280"/>
                  </a:cubicBezTo>
                  <a:cubicBezTo>
                    <a:pt x="496653" y="211480"/>
                    <a:pt x="437789" y="272250"/>
                    <a:pt x="361017" y="273869"/>
                  </a:cubicBezTo>
                  <a:cubicBezTo>
                    <a:pt x="285008" y="275488"/>
                    <a:pt x="208998" y="275678"/>
                    <a:pt x="132989" y="273773"/>
                  </a:cubicBezTo>
                  <a:cubicBezTo>
                    <a:pt x="57741" y="271869"/>
                    <a:pt x="1163" y="213480"/>
                    <a:pt x="20" y="140328"/>
                  </a:cubicBezTo>
                  <a:cubicBezTo>
                    <a:pt x="-1218" y="64985"/>
                    <a:pt x="55551" y="4407"/>
                    <a:pt x="132227" y="1073"/>
                  </a:cubicBezTo>
                  <a:cubicBezTo>
                    <a:pt x="170136" y="-451"/>
                    <a:pt x="322346" y="-261"/>
                    <a:pt x="360255" y="1073"/>
                  </a:cubicBezTo>
                  <a:close/>
                </a:path>
              </a:pathLst>
            </a:custGeom>
            <a:solidFill>
              <a:srgbClr val="F6EB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2">
              <a:extLst>
                <a:ext uri="{FF2B5EF4-FFF2-40B4-BE49-F238E27FC236}">
                  <a16:creationId xmlns:a16="http://schemas.microsoft.com/office/drawing/2014/main" id="{24745232-6D9F-4A56-B692-D8C30FF3BE81}"/>
                </a:ext>
              </a:extLst>
            </p:cNvPr>
            <p:cNvSpPr/>
            <p:nvPr/>
          </p:nvSpPr>
          <p:spPr>
            <a:xfrm>
              <a:off x="5645208" y="5095270"/>
              <a:ext cx="498688" cy="276404"/>
            </a:xfrm>
            <a:custGeom>
              <a:avLst/>
              <a:gdLst>
                <a:gd name="connsiteX0" fmla="*/ 136304 w 498688"/>
                <a:gd name="connsiteY0" fmla="*/ 275131 h 276404"/>
                <a:gd name="connsiteX1" fmla="*/ 1 w 498688"/>
                <a:gd name="connsiteY1" fmla="*/ 138161 h 276404"/>
                <a:gd name="connsiteX2" fmla="*/ 132589 w 498688"/>
                <a:gd name="connsiteY2" fmla="*/ 2334 h 276404"/>
                <a:gd name="connsiteX3" fmla="*/ 365094 w 498688"/>
                <a:gd name="connsiteY3" fmla="*/ 2239 h 276404"/>
                <a:gd name="connsiteX4" fmla="*/ 498635 w 498688"/>
                <a:gd name="connsiteY4" fmla="*/ 141495 h 276404"/>
                <a:gd name="connsiteX5" fmla="*/ 364142 w 498688"/>
                <a:gd name="connsiteY5" fmla="*/ 275035 h 276404"/>
                <a:gd name="connsiteX6" fmla="*/ 136304 w 498688"/>
                <a:gd name="connsiteY6" fmla="*/ 275131 h 27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8688" h="276404">
                  <a:moveTo>
                    <a:pt x="136304" y="275131"/>
                  </a:moveTo>
                  <a:cubicBezTo>
                    <a:pt x="60199" y="271701"/>
                    <a:pt x="-285" y="210075"/>
                    <a:pt x="1" y="138161"/>
                  </a:cubicBezTo>
                  <a:cubicBezTo>
                    <a:pt x="287" y="68628"/>
                    <a:pt x="59056" y="5382"/>
                    <a:pt x="132589" y="2334"/>
                  </a:cubicBezTo>
                  <a:cubicBezTo>
                    <a:pt x="209932" y="-904"/>
                    <a:pt x="287656" y="-619"/>
                    <a:pt x="365094" y="2239"/>
                  </a:cubicBezTo>
                  <a:cubicBezTo>
                    <a:pt x="441199" y="5001"/>
                    <a:pt x="500730" y="69676"/>
                    <a:pt x="498635" y="141495"/>
                  </a:cubicBezTo>
                  <a:cubicBezTo>
                    <a:pt x="496635" y="212456"/>
                    <a:pt x="438246" y="271416"/>
                    <a:pt x="364142" y="275035"/>
                  </a:cubicBezTo>
                  <a:cubicBezTo>
                    <a:pt x="324613" y="276940"/>
                    <a:pt x="172594" y="276750"/>
                    <a:pt x="136304" y="275131"/>
                  </a:cubicBezTo>
                  <a:close/>
                </a:path>
              </a:pathLst>
            </a:custGeom>
            <a:solidFill>
              <a:srgbClr val="F2672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0">
              <a:extLst>
                <a:ext uri="{FF2B5EF4-FFF2-40B4-BE49-F238E27FC236}">
                  <a16:creationId xmlns:a16="http://schemas.microsoft.com/office/drawing/2014/main" id="{3DE7545A-2FDA-42BD-8F1B-3E7669ADED1D}"/>
                </a:ext>
              </a:extLst>
            </p:cNvPr>
            <p:cNvSpPr/>
            <p:nvPr/>
          </p:nvSpPr>
          <p:spPr>
            <a:xfrm>
              <a:off x="5646081" y="3438135"/>
              <a:ext cx="1738971" cy="117266"/>
            </a:xfrm>
            <a:custGeom>
              <a:avLst/>
              <a:gdLst>
                <a:gd name="connsiteX0" fmla="*/ 1312721 w 1738971"/>
                <a:gd name="connsiteY0" fmla="*/ 215 h 117266"/>
                <a:gd name="connsiteX1" fmla="*/ 1673433 w 1738971"/>
                <a:gd name="connsiteY1" fmla="*/ 310 h 117266"/>
                <a:gd name="connsiteX2" fmla="*/ 1738965 w 1738971"/>
                <a:gd name="connsiteY2" fmla="*/ 57936 h 117266"/>
                <a:gd name="connsiteX3" fmla="*/ 1674481 w 1738971"/>
                <a:gd name="connsiteY3" fmla="*/ 116610 h 117266"/>
                <a:gd name="connsiteX4" fmla="*/ 1309006 w 1738971"/>
                <a:gd name="connsiteY4" fmla="*/ 116515 h 117266"/>
                <a:gd name="connsiteX5" fmla="*/ 1245379 w 1738971"/>
                <a:gd name="connsiteY5" fmla="*/ 56793 h 117266"/>
                <a:gd name="connsiteX6" fmla="*/ 1312721 w 1738971"/>
                <a:gd name="connsiteY6" fmla="*/ 215 h 117266"/>
                <a:gd name="connsiteX7" fmla="*/ 695501 w 1738971"/>
                <a:gd name="connsiteY7" fmla="*/ 119 h 117266"/>
                <a:gd name="connsiteX8" fmla="*/ 1046783 w 1738971"/>
                <a:gd name="connsiteY8" fmla="*/ 501 h 117266"/>
                <a:gd name="connsiteX9" fmla="*/ 1119078 w 1738971"/>
                <a:gd name="connsiteY9" fmla="*/ 57651 h 117266"/>
                <a:gd name="connsiteX10" fmla="*/ 1048783 w 1738971"/>
                <a:gd name="connsiteY10" fmla="*/ 116706 h 117266"/>
                <a:gd name="connsiteX11" fmla="*/ 692739 w 1738971"/>
                <a:gd name="connsiteY11" fmla="*/ 116610 h 117266"/>
                <a:gd name="connsiteX12" fmla="*/ 624064 w 1738971"/>
                <a:gd name="connsiteY12" fmla="*/ 57269 h 117266"/>
                <a:gd name="connsiteX13" fmla="*/ 695501 w 1738971"/>
                <a:gd name="connsiteY13" fmla="*/ 119 h 117266"/>
                <a:gd name="connsiteX14" fmla="*/ 249874 w 1738971"/>
                <a:gd name="connsiteY14" fmla="*/ 0 h 117266"/>
                <a:gd name="connsiteX15" fmla="*/ 427468 w 1738971"/>
                <a:gd name="connsiteY15" fmla="*/ 500 h 117266"/>
                <a:gd name="connsiteX16" fmla="*/ 497191 w 1738971"/>
                <a:gd name="connsiteY16" fmla="*/ 60508 h 117266"/>
                <a:gd name="connsiteX17" fmla="*/ 428611 w 1738971"/>
                <a:gd name="connsiteY17" fmla="*/ 116991 h 117266"/>
                <a:gd name="connsiteX18" fmla="*/ 67423 w 1738971"/>
                <a:gd name="connsiteY18" fmla="*/ 116896 h 117266"/>
                <a:gd name="connsiteX19" fmla="*/ 177 w 1738971"/>
                <a:gd name="connsiteY19" fmla="*/ 59174 h 117266"/>
                <a:gd name="connsiteX20" fmla="*/ 71138 w 1738971"/>
                <a:gd name="connsiteY20" fmla="*/ 500 h 117266"/>
                <a:gd name="connsiteX21" fmla="*/ 249874 w 1738971"/>
                <a:gd name="connsiteY21" fmla="*/ 0 h 11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38971" h="117266">
                  <a:moveTo>
                    <a:pt x="1312721" y="215"/>
                  </a:moveTo>
                  <a:cubicBezTo>
                    <a:pt x="1374443" y="596"/>
                    <a:pt x="1614949" y="405"/>
                    <a:pt x="1673433" y="310"/>
                  </a:cubicBezTo>
                  <a:cubicBezTo>
                    <a:pt x="1712390" y="215"/>
                    <a:pt x="1738489" y="16407"/>
                    <a:pt x="1738965" y="57936"/>
                  </a:cubicBezTo>
                  <a:cubicBezTo>
                    <a:pt x="1739441" y="99751"/>
                    <a:pt x="1713057" y="116515"/>
                    <a:pt x="1674481" y="116610"/>
                  </a:cubicBezTo>
                  <a:cubicBezTo>
                    <a:pt x="1552656" y="116991"/>
                    <a:pt x="1430831" y="116991"/>
                    <a:pt x="1309006" y="116515"/>
                  </a:cubicBezTo>
                  <a:cubicBezTo>
                    <a:pt x="1269954" y="116420"/>
                    <a:pt x="1243855" y="97656"/>
                    <a:pt x="1245379" y="56793"/>
                  </a:cubicBezTo>
                  <a:cubicBezTo>
                    <a:pt x="1246808" y="16312"/>
                    <a:pt x="1273764" y="-71"/>
                    <a:pt x="1312721" y="215"/>
                  </a:cubicBezTo>
                  <a:close/>
                  <a:moveTo>
                    <a:pt x="695501" y="119"/>
                  </a:moveTo>
                  <a:cubicBezTo>
                    <a:pt x="812563" y="882"/>
                    <a:pt x="929626" y="119"/>
                    <a:pt x="1046783" y="501"/>
                  </a:cubicBezTo>
                  <a:cubicBezTo>
                    <a:pt x="1092217" y="691"/>
                    <a:pt x="1118411" y="22027"/>
                    <a:pt x="1119078" y="57651"/>
                  </a:cubicBezTo>
                  <a:cubicBezTo>
                    <a:pt x="1119745" y="93465"/>
                    <a:pt x="1094027" y="116039"/>
                    <a:pt x="1048783" y="116706"/>
                  </a:cubicBezTo>
                  <a:cubicBezTo>
                    <a:pt x="988585" y="117468"/>
                    <a:pt x="751222" y="117468"/>
                    <a:pt x="692739" y="116610"/>
                  </a:cubicBezTo>
                  <a:cubicBezTo>
                    <a:pt x="646352" y="115943"/>
                    <a:pt x="621682" y="94703"/>
                    <a:pt x="624064" y="57269"/>
                  </a:cubicBezTo>
                  <a:cubicBezTo>
                    <a:pt x="626921" y="13264"/>
                    <a:pt x="655020" y="-166"/>
                    <a:pt x="695501" y="119"/>
                  </a:cubicBezTo>
                  <a:close/>
                  <a:moveTo>
                    <a:pt x="249874" y="0"/>
                  </a:moveTo>
                  <a:cubicBezTo>
                    <a:pt x="324122" y="0"/>
                    <a:pt x="398178" y="166"/>
                    <a:pt x="427468" y="500"/>
                  </a:cubicBezTo>
                  <a:cubicBezTo>
                    <a:pt x="470045" y="976"/>
                    <a:pt x="500811" y="26599"/>
                    <a:pt x="497191" y="60508"/>
                  </a:cubicBezTo>
                  <a:cubicBezTo>
                    <a:pt x="492905" y="100036"/>
                    <a:pt x="468045" y="117181"/>
                    <a:pt x="428611" y="116991"/>
                  </a:cubicBezTo>
                  <a:cubicBezTo>
                    <a:pt x="308215" y="116419"/>
                    <a:pt x="187819" y="116515"/>
                    <a:pt x="67423" y="116896"/>
                  </a:cubicBezTo>
                  <a:cubicBezTo>
                    <a:pt x="27799" y="116991"/>
                    <a:pt x="3320" y="98703"/>
                    <a:pt x="177" y="59174"/>
                  </a:cubicBezTo>
                  <a:cubicBezTo>
                    <a:pt x="-2586" y="24503"/>
                    <a:pt x="27132" y="881"/>
                    <a:pt x="71138" y="500"/>
                  </a:cubicBezTo>
                  <a:cubicBezTo>
                    <a:pt x="101189" y="166"/>
                    <a:pt x="175627" y="0"/>
                    <a:pt x="249874" y="0"/>
                  </a:cubicBezTo>
                  <a:close/>
                </a:path>
              </a:pathLst>
            </a:custGeom>
            <a:solidFill>
              <a:srgbClr val="FFCD0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1">
              <a:extLst>
                <a:ext uri="{FF2B5EF4-FFF2-40B4-BE49-F238E27FC236}">
                  <a16:creationId xmlns:a16="http://schemas.microsoft.com/office/drawing/2014/main" id="{FFA26C5E-BCE3-4FD2-AD0D-14000CFCB411}"/>
                </a:ext>
              </a:extLst>
            </p:cNvPr>
            <p:cNvSpPr/>
            <p:nvPr/>
          </p:nvSpPr>
          <p:spPr>
            <a:xfrm>
              <a:off x="6159894" y="2458773"/>
              <a:ext cx="711755" cy="712972"/>
            </a:xfrm>
            <a:custGeom>
              <a:avLst/>
              <a:gdLst>
                <a:gd name="connsiteX0" fmla="*/ 580214 w 711755"/>
                <a:gd name="connsiteY0" fmla="*/ 162617 h 712972"/>
                <a:gd name="connsiteX1" fmla="*/ 346185 w 711755"/>
                <a:gd name="connsiteY1" fmla="*/ 450653 h 712972"/>
                <a:gd name="connsiteX2" fmla="*/ 293893 w 711755"/>
                <a:gd name="connsiteY2" fmla="*/ 457987 h 712972"/>
                <a:gd name="connsiteX3" fmla="*/ 159400 w 711755"/>
                <a:gd name="connsiteY3" fmla="*/ 371786 h 712972"/>
                <a:gd name="connsiteX4" fmla="*/ 154828 w 711755"/>
                <a:gd name="connsiteY4" fmla="*/ 376739 h 712972"/>
                <a:gd name="connsiteX5" fmla="*/ 305704 w 711755"/>
                <a:gd name="connsiteY5" fmla="*/ 565715 h 712972"/>
                <a:gd name="connsiteX6" fmla="*/ 352091 w 711755"/>
                <a:gd name="connsiteY6" fmla="*/ 563715 h 712972"/>
                <a:gd name="connsiteX7" fmla="*/ 538305 w 711755"/>
                <a:gd name="connsiteY7" fmla="*/ 245008 h 712972"/>
                <a:gd name="connsiteX8" fmla="*/ 580214 w 711755"/>
                <a:gd name="connsiteY8" fmla="*/ 162617 h 712972"/>
                <a:gd name="connsiteX9" fmla="*/ 356949 w 711755"/>
                <a:gd name="connsiteY9" fmla="*/ 26 h 712972"/>
                <a:gd name="connsiteX10" fmla="*/ 711755 w 711755"/>
                <a:gd name="connsiteY10" fmla="*/ 356451 h 712972"/>
                <a:gd name="connsiteX11" fmla="*/ 357139 w 711755"/>
                <a:gd name="connsiteY11" fmla="*/ 712972 h 712972"/>
                <a:gd name="connsiteX12" fmla="*/ 47 w 711755"/>
                <a:gd name="connsiteY12" fmla="*/ 357309 h 712972"/>
                <a:gd name="connsiteX13" fmla="*/ 356949 w 711755"/>
                <a:gd name="connsiteY13" fmla="*/ 26 h 71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11755" h="712972">
                  <a:moveTo>
                    <a:pt x="580214" y="162617"/>
                  </a:moveTo>
                  <a:cubicBezTo>
                    <a:pt x="497252" y="264154"/>
                    <a:pt x="420290" y="356260"/>
                    <a:pt x="346185" y="450653"/>
                  </a:cubicBezTo>
                  <a:cubicBezTo>
                    <a:pt x="327707" y="474084"/>
                    <a:pt x="316563" y="473894"/>
                    <a:pt x="293893" y="457987"/>
                  </a:cubicBezTo>
                  <a:cubicBezTo>
                    <a:pt x="250364" y="427317"/>
                    <a:pt x="204358" y="400266"/>
                    <a:pt x="159400" y="371786"/>
                  </a:cubicBezTo>
                  <a:cubicBezTo>
                    <a:pt x="157876" y="373310"/>
                    <a:pt x="156352" y="374929"/>
                    <a:pt x="154828" y="376739"/>
                  </a:cubicBezTo>
                  <a:cubicBezTo>
                    <a:pt x="205310" y="439604"/>
                    <a:pt x="256650" y="501802"/>
                    <a:pt x="305704" y="565715"/>
                  </a:cubicBezTo>
                  <a:cubicBezTo>
                    <a:pt x="324754" y="590575"/>
                    <a:pt x="333136" y="597528"/>
                    <a:pt x="352091" y="563715"/>
                  </a:cubicBezTo>
                  <a:cubicBezTo>
                    <a:pt x="412193" y="456368"/>
                    <a:pt x="476487" y="351403"/>
                    <a:pt x="538305" y="245008"/>
                  </a:cubicBezTo>
                  <a:cubicBezTo>
                    <a:pt x="551925" y="221672"/>
                    <a:pt x="570880" y="200622"/>
                    <a:pt x="580214" y="162617"/>
                  </a:cubicBezTo>
                  <a:close/>
                  <a:moveTo>
                    <a:pt x="356949" y="26"/>
                  </a:moveTo>
                  <a:cubicBezTo>
                    <a:pt x="553068" y="-2355"/>
                    <a:pt x="711755" y="159284"/>
                    <a:pt x="711755" y="356451"/>
                  </a:cubicBezTo>
                  <a:cubicBezTo>
                    <a:pt x="711755" y="554381"/>
                    <a:pt x="554021" y="712877"/>
                    <a:pt x="357139" y="712972"/>
                  </a:cubicBezTo>
                  <a:cubicBezTo>
                    <a:pt x="161686" y="712972"/>
                    <a:pt x="-3192" y="552000"/>
                    <a:pt x="47" y="357309"/>
                  </a:cubicBezTo>
                  <a:cubicBezTo>
                    <a:pt x="3381" y="156903"/>
                    <a:pt x="148923" y="2502"/>
                    <a:pt x="356949" y="2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27CC4D3-4213-4C9B-B027-B2E10D338405}"/>
                </a:ext>
              </a:extLst>
            </p:cNvPr>
            <p:cNvGrpSpPr/>
            <p:nvPr/>
          </p:nvGrpSpPr>
          <p:grpSpPr>
            <a:xfrm>
              <a:off x="5782294" y="374253"/>
              <a:ext cx="1450887" cy="1470731"/>
              <a:chOff x="5782294" y="374253"/>
              <a:chExt cx="1450887" cy="1470731"/>
            </a:xfrm>
          </p:grpSpPr>
          <p:sp>
            <p:nvSpPr>
              <p:cNvPr id="20" name="Graphic 2">
                <a:extLst>
                  <a:ext uri="{FF2B5EF4-FFF2-40B4-BE49-F238E27FC236}">
                    <a16:creationId xmlns:a16="http://schemas.microsoft.com/office/drawing/2014/main" id="{AF6941D0-418B-43D4-8FBF-B0083BC4A079}"/>
                  </a:ext>
                </a:extLst>
              </p:cNvPr>
              <p:cNvSpPr/>
              <p:nvPr/>
            </p:nvSpPr>
            <p:spPr>
              <a:xfrm>
                <a:off x="5782294" y="374253"/>
                <a:ext cx="1450887" cy="1470731"/>
              </a:xfrm>
              <a:custGeom>
                <a:avLst/>
                <a:gdLst>
                  <a:gd name="connsiteX0" fmla="*/ 1450067 w 1450887"/>
                  <a:gd name="connsiteY0" fmla="*/ 13811 h 1470731"/>
                  <a:gd name="connsiteX1" fmla="*/ 1418920 w 1450887"/>
                  <a:gd name="connsiteY1" fmla="*/ 41053 h 1470731"/>
                  <a:gd name="connsiteX2" fmla="*/ 1324718 w 1450887"/>
                  <a:gd name="connsiteY2" fmla="*/ 36671 h 1470731"/>
                  <a:gd name="connsiteX3" fmla="*/ 1263281 w 1450887"/>
                  <a:gd name="connsiteY3" fmla="*/ 34481 h 1470731"/>
                  <a:gd name="connsiteX4" fmla="*/ 1242040 w 1450887"/>
                  <a:gd name="connsiteY4" fmla="*/ 53340 h 1470731"/>
                  <a:gd name="connsiteX5" fmla="*/ 1167746 w 1450887"/>
                  <a:gd name="connsiteY5" fmla="*/ 52483 h 1470731"/>
                  <a:gd name="connsiteX6" fmla="*/ 1075067 w 1450887"/>
                  <a:gd name="connsiteY6" fmla="*/ 54673 h 1470731"/>
                  <a:gd name="connsiteX7" fmla="*/ 1006678 w 1450887"/>
                  <a:gd name="connsiteY7" fmla="*/ 60865 h 1470731"/>
                  <a:gd name="connsiteX8" fmla="*/ 879043 w 1450887"/>
                  <a:gd name="connsiteY8" fmla="*/ 62294 h 1470731"/>
                  <a:gd name="connsiteX9" fmla="*/ 821988 w 1450887"/>
                  <a:gd name="connsiteY9" fmla="*/ 61341 h 1470731"/>
                  <a:gd name="connsiteX10" fmla="*/ 706354 w 1450887"/>
                  <a:gd name="connsiteY10" fmla="*/ 62484 h 1470731"/>
                  <a:gd name="connsiteX11" fmla="*/ 653872 w 1450887"/>
                  <a:gd name="connsiteY11" fmla="*/ 62579 h 1470731"/>
                  <a:gd name="connsiteX12" fmla="*/ 632155 w 1450887"/>
                  <a:gd name="connsiteY12" fmla="*/ 45339 h 1470731"/>
                  <a:gd name="connsiteX13" fmla="*/ 632155 w 1450887"/>
                  <a:gd name="connsiteY13" fmla="*/ 45339 h 1470731"/>
                  <a:gd name="connsiteX14" fmla="*/ 568147 w 1450887"/>
                  <a:gd name="connsiteY14" fmla="*/ 33338 h 1470731"/>
                  <a:gd name="connsiteX15" fmla="*/ 442512 w 1450887"/>
                  <a:gd name="connsiteY15" fmla="*/ 31623 h 1470731"/>
                  <a:gd name="connsiteX16" fmla="*/ 439083 w 1450887"/>
                  <a:gd name="connsiteY16" fmla="*/ 28385 h 1470731"/>
                  <a:gd name="connsiteX17" fmla="*/ 385457 w 1450887"/>
                  <a:gd name="connsiteY17" fmla="*/ 27337 h 1470731"/>
                  <a:gd name="connsiteX18" fmla="*/ 245440 w 1450887"/>
                  <a:gd name="connsiteY18" fmla="*/ 31337 h 1470731"/>
                  <a:gd name="connsiteX19" fmla="*/ 226961 w 1450887"/>
                  <a:gd name="connsiteY19" fmla="*/ 16478 h 1470731"/>
                  <a:gd name="connsiteX20" fmla="*/ 197529 w 1450887"/>
                  <a:gd name="connsiteY20" fmla="*/ 15526 h 1470731"/>
                  <a:gd name="connsiteX21" fmla="*/ 2266 w 1450887"/>
                  <a:gd name="connsiteY21" fmla="*/ 0 h 1470731"/>
                  <a:gd name="connsiteX22" fmla="*/ 5981 w 1450887"/>
                  <a:gd name="connsiteY22" fmla="*/ 1404366 h 1470731"/>
                  <a:gd name="connsiteX23" fmla="*/ 38461 w 1450887"/>
                  <a:gd name="connsiteY23" fmla="*/ 1470374 h 1470731"/>
                  <a:gd name="connsiteX24" fmla="*/ 1360341 w 1450887"/>
                  <a:gd name="connsiteY24" fmla="*/ 1388364 h 1470731"/>
                  <a:gd name="connsiteX25" fmla="*/ 1450257 w 1450887"/>
                  <a:gd name="connsiteY25" fmla="*/ 1296162 h 1470731"/>
                  <a:gd name="connsiteX26" fmla="*/ 1450067 w 1450887"/>
                  <a:gd name="connsiteY26" fmla="*/ 13811 h 147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450887" h="1470731">
                    <a:moveTo>
                      <a:pt x="1450067" y="13811"/>
                    </a:moveTo>
                    <a:cubicBezTo>
                      <a:pt x="1439780" y="22765"/>
                      <a:pt x="1429207" y="31814"/>
                      <a:pt x="1418920" y="41053"/>
                    </a:cubicBezTo>
                    <a:cubicBezTo>
                      <a:pt x="1369485" y="85439"/>
                      <a:pt x="1367866" y="86868"/>
                      <a:pt x="1324718" y="36671"/>
                    </a:cubicBezTo>
                    <a:cubicBezTo>
                      <a:pt x="1302048" y="10287"/>
                      <a:pt x="1285379" y="4572"/>
                      <a:pt x="1263281" y="34481"/>
                    </a:cubicBezTo>
                    <a:cubicBezTo>
                      <a:pt x="1257757" y="41910"/>
                      <a:pt x="1247755" y="46006"/>
                      <a:pt x="1242040" y="53340"/>
                    </a:cubicBezTo>
                    <a:cubicBezTo>
                      <a:pt x="1216418" y="86011"/>
                      <a:pt x="1195749" y="83915"/>
                      <a:pt x="1167746" y="52483"/>
                    </a:cubicBezTo>
                    <a:cubicBezTo>
                      <a:pt x="1124311" y="3810"/>
                      <a:pt x="1120787" y="4667"/>
                      <a:pt x="1075067" y="54673"/>
                    </a:cubicBezTo>
                    <a:cubicBezTo>
                      <a:pt x="1051922" y="80010"/>
                      <a:pt x="1035824" y="86392"/>
                      <a:pt x="1006678" y="60865"/>
                    </a:cubicBezTo>
                    <a:cubicBezTo>
                      <a:pt x="943622" y="5620"/>
                      <a:pt x="940860" y="5906"/>
                      <a:pt x="879043" y="62294"/>
                    </a:cubicBezTo>
                    <a:cubicBezTo>
                      <a:pt x="855992" y="83249"/>
                      <a:pt x="843514" y="83058"/>
                      <a:pt x="821988" y="61341"/>
                    </a:cubicBezTo>
                    <a:cubicBezTo>
                      <a:pt x="766362" y="5334"/>
                      <a:pt x="764362" y="5429"/>
                      <a:pt x="706354" y="62484"/>
                    </a:cubicBezTo>
                    <a:cubicBezTo>
                      <a:pt x="686257" y="82296"/>
                      <a:pt x="672064" y="87249"/>
                      <a:pt x="653872" y="62579"/>
                    </a:cubicBezTo>
                    <a:cubicBezTo>
                      <a:pt x="648538" y="55436"/>
                      <a:pt x="639489" y="50959"/>
                      <a:pt x="632155" y="45339"/>
                    </a:cubicBezTo>
                    <a:cubicBezTo>
                      <a:pt x="632155" y="45339"/>
                      <a:pt x="632155" y="45339"/>
                      <a:pt x="632155" y="45339"/>
                    </a:cubicBezTo>
                    <a:cubicBezTo>
                      <a:pt x="616248" y="11906"/>
                      <a:pt x="601198" y="2858"/>
                      <a:pt x="568147" y="33338"/>
                    </a:cubicBezTo>
                    <a:cubicBezTo>
                      <a:pt x="506329" y="90392"/>
                      <a:pt x="504043" y="87916"/>
                      <a:pt x="442512" y="31623"/>
                    </a:cubicBezTo>
                    <a:cubicBezTo>
                      <a:pt x="441369" y="30575"/>
                      <a:pt x="440035" y="29623"/>
                      <a:pt x="439083" y="28385"/>
                    </a:cubicBezTo>
                    <a:cubicBezTo>
                      <a:pt x="421557" y="5715"/>
                      <a:pt x="407269" y="8382"/>
                      <a:pt x="385457" y="27337"/>
                    </a:cubicBezTo>
                    <a:cubicBezTo>
                      <a:pt x="318496" y="85725"/>
                      <a:pt x="317353" y="84487"/>
                      <a:pt x="245440" y="31337"/>
                    </a:cubicBezTo>
                    <a:cubicBezTo>
                      <a:pt x="239058" y="26670"/>
                      <a:pt x="232962" y="21622"/>
                      <a:pt x="226961" y="16478"/>
                    </a:cubicBezTo>
                    <a:cubicBezTo>
                      <a:pt x="217341" y="8287"/>
                      <a:pt x="207149" y="5620"/>
                      <a:pt x="197529" y="15526"/>
                    </a:cubicBezTo>
                    <a:cubicBezTo>
                      <a:pt x="131616" y="82487"/>
                      <a:pt x="66655" y="93536"/>
                      <a:pt x="2266" y="0"/>
                    </a:cubicBezTo>
                    <a:cubicBezTo>
                      <a:pt x="2266" y="144590"/>
                      <a:pt x="-4782" y="1211771"/>
                      <a:pt x="5981" y="1404366"/>
                    </a:cubicBezTo>
                    <a:cubicBezTo>
                      <a:pt x="9886" y="1473422"/>
                      <a:pt x="4648" y="1471613"/>
                      <a:pt x="38461" y="1470374"/>
                    </a:cubicBezTo>
                    <a:cubicBezTo>
                      <a:pt x="101041" y="1468946"/>
                      <a:pt x="1191463" y="1400461"/>
                      <a:pt x="1360341" y="1388364"/>
                    </a:cubicBezTo>
                    <a:cubicBezTo>
                      <a:pt x="1459972" y="1381220"/>
                      <a:pt x="1451305" y="1392841"/>
                      <a:pt x="1450257" y="1296162"/>
                    </a:cubicBezTo>
                    <a:cubicBezTo>
                      <a:pt x="1448923" y="1172528"/>
                      <a:pt x="1450067" y="299657"/>
                      <a:pt x="1450067" y="13811"/>
                    </a:cubicBezTo>
                    <a:close/>
                  </a:path>
                </a:pathLst>
              </a:custGeom>
              <a:solidFill>
                <a:srgbClr val="E5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14">
                <a:extLst>
                  <a:ext uri="{FF2B5EF4-FFF2-40B4-BE49-F238E27FC236}">
                    <a16:creationId xmlns:a16="http://schemas.microsoft.com/office/drawing/2014/main" id="{AC45275E-D34A-4ADF-ADBB-F863221F84D1}"/>
                  </a:ext>
                </a:extLst>
              </p:cNvPr>
              <p:cNvSpPr/>
              <p:nvPr/>
            </p:nvSpPr>
            <p:spPr>
              <a:xfrm>
                <a:off x="5913882" y="600471"/>
                <a:ext cx="1152648" cy="1123283"/>
              </a:xfrm>
              <a:custGeom>
                <a:avLst/>
                <a:gdLst>
                  <a:gd name="connsiteX0" fmla="*/ 491802 w 1152648"/>
                  <a:gd name="connsiteY0" fmla="*/ 1095661 h 1123283"/>
                  <a:gd name="connsiteX1" fmla="*/ 935572 w 1152648"/>
                  <a:gd name="connsiteY1" fmla="*/ 1095661 h 1123283"/>
                  <a:gd name="connsiteX2" fmla="*/ 949383 w 1152648"/>
                  <a:gd name="connsiteY2" fmla="*/ 1109472 h 1123283"/>
                  <a:gd name="connsiteX3" fmla="*/ 935572 w 1152648"/>
                  <a:gd name="connsiteY3" fmla="*/ 1123283 h 1123283"/>
                  <a:gd name="connsiteX4" fmla="*/ 491802 w 1152648"/>
                  <a:gd name="connsiteY4" fmla="*/ 1123283 h 1123283"/>
                  <a:gd name="connsiteX5" fmla="*/ 477991 w 1152648"/>
                  <a:gd name="connsiteY5" fmla="*/ 1109472 h 1123283"/>
                  <a:gd name="connsiteX6" fmla="*/ 491802 w 1152648"/>
                  <a:gd name="connsiteY6" fmla="*/ 1095661 h 1123283"/>
                  <a:gd name="connsiteX7" fmla="*/ 15171 w 1152648"/>
                  <a:gd name="connsiteY7" fmla="*/ 1095661 h 1123283"/>
                  <a:gd name="connsiteX8" fmla="*/ 422937 w 1152648"/>
                  <a:gd name="connsiteY8" fmla="*/ 1095661 h 1123283"/>
                  <a:gd name="connsiteX9" fmla="*/ 436748 w 1152648"/>
                  <a:gd name="connsiteY9" fmla="*/ 1109472 h 1123283"/>
                  <a:gd name="connsiteX10" fmla="*/ 422937 w 1152648"/>
                  <a:gd name="connsiteY10" fmla="*/ 1123283 h 1123283"/>
                  <a:gd name="connsiteX11" fmla="*/ 15171 w 1152648"/>
                  <a:gd name="connsiteY11" fmla="*/ 1123283 h 1123283"/>
                  <a:gd name="connsiteX12" fmla="*/ 1360 w 1152648"/>
                  <a:gd name="connsiteY12" fmla="*/ 1109472 h 1123283"/>
                  <a:gd name="connsiteX13" fmla="*/ 15171 w 1152648"/>
                  <a:gd name="connsiteY13" fmla="*/ 1095661 h 1123283"/>
                  <a:gd name="connsiteX14" fmla="*/ 491802 w 1152648"/>
                  <a:gd name="connsiteY14" fmla="*/ 1016889 h 1123283"/>
                  <a:gd name="connsiteX15" fmla="*/ 935572 w 1152648"/>
                  <a:gd name="connsiteY15" fmla="*/ 1016889 h 1123283"/>
                  <a:gd name="connsiteX16" fmla="*/ 949383 w 1152648"/>
                  <a:gd name="connsiteY16" fmla="*/ 1030700 h 1123283"/>
                  <a:gd name="connsiteX17" fmla="*/ 935572 w 1152648"/>
                  <a:gd name="connsiteY17" fmla="*/ 1044512 h 1123283"/>
                  <a:gd name="connsiteX18" fmla="*/ 491802 w 1152648"/>
                  <a:gd name="connsiteY18" fmla="*/ 1044512 h 1123283"/>
                  <a:gd name="connsiteX19" fmla="*/ 477991 w 1152648"/>
                  <a:gd name="connsiteY19" fmla="*/ 1030700 h 1123283"/>
                  <a:gd name="connsiteX20" fmla="*/ 491802 w 1152648"/>
                  <a:gd name="connsiteY20" fmla="*/ 1016889 h 1123283"/>
                  <a:gd name="connsiteX21" fmla="*/ 15171 w 1152648"/>
                  <a:gd name="connsiteY21" fmla="*/ 1016889 h 1123283"/>
                  <a:gd name="connsiteX22" fmla="*/ 422937 w 1152648"/>
                  <a:gd name="connsiteY22" fmla="*/ 1016889 h 1123283"/>
                  <a:gd name="connsiteX23" fmla="*/ 436748 w 1152648"/>
                  <a:gd name="connsiteY23" fmla="*/ 1030700 h 1123283"/>
                  <a:gd name="connsiteX24" fmla="*/ 422937 w 1152648"/>
                  <a:gd name="connsiteY24" fmla="*/ 1044512 h 1123283"/>
                  <a:gd name="connsiteX25" fmla="*/ 15171 w 1152648"/>
                  <a:gd name="connsiteY25" fmla="*/ 1044512 h 1123283"/>
                  <a:gd name="connsiteX26" fmla="*/ 1360 w 1152648"/>
                  <a:gd name="connsiteY26" fmla="*/ 1030700 h 1123283"/>
                  <a:gd name="connsiteX27" fmla="*/ 15171 w 1152648"/>
                  <a:gd name="connsiteY27" fmla="*/ 1016889 h 1123283"/>
                  <a:gd name="connsiteX28" fmla="*/ 491802 w 1152648"/>
                  <a:gd name="connsiteY28" fmla="*/ 938022 h 1123283"/>
                  <a:gd name="connsiteX29" fmla="*/ 935572 w 1152648"/>
                  <a:gd name="connsiteY29" fmla="*/ 938022 h 1123283"/>
                  <a:gd name="connsiteX30" fmla="*/ 949383 w 1152648"/>
                  <a:gd name="connsiteY30" fmla="*/ 951833 h 1123283"/>
                  <a:gd name="connsiteX31" fmla="*/ 935572 w 1152648"/>
                  <a:gd name="connsiteY31" fmla="*/ 965644 h 1123283"/>
                  <a:gd name="connsiteX32" fmla="*/ 491802 w 1152648"/>
                  <a:gd name="connsiteY32" fmla="*/ 965644 h 1123283"/>
                  <a:gd name="connsiteX33" fmla="*/ 477991 w 1152648"/>
                  <a:gd name="connsiteY33" fmla="*/ 951833 h 1123283"/>
                  <a:gd name="connsiteX34" fmla="*/ 491802 w 1152648"/>
                  <a:gd name="connsiteY34" fmla="*/ 938022 h 1123283"/>
                  <a:gd name="connsiteX35" fmla="*/ 491802 w 1152648"/>
                  <a:gd name="connsiteY35" fmla="*/ 859250 h 1123283"/>
                  <a:gd name="connsiteX36" fmla="*/ 935572 w 1152648"/>
                  <a:gd name="connsiteY36" fmla="*/ 859250 h 1123283"/>
                  <a:gd name="connsiteX37" fmla="*/ 949383 w 1152648"/>
                  <a:gd name="connsiteY37" fmla="*/ 873061 h 1123283"/>
                  <a:gd name="connsiteX38" fmla="*/ 935572 w 1152648"/>
                  <a:gd name="connsiteY38" fmla="*/ 886873 h 1123283"/>
                  <a:gd name="connsiteX39" fmla="*/ 491802 w 1152648"/>
                  <a:gd name="connsiteY39" fmla="*/ 886873 h 1123283"/>
                  <a:gd name="connsiteX40" fmla="*/ 477991 w 1152648"/>
                  <a:gd name="connsiteY40" fmla="*/ 873061 h 1123283"/>
                  <a:gd name="connsiteX41" fmla="*/ 491802 w 1152648"/>
                  <a:gd name="connsiteY41" fmla="*/ 859250 h 1123283"/>
                  <a:gd name="connsiteX42" fmla="*/ 15171 w 1152648"/>
                  <a:gd name="connsiteY42" fmla="*/ 859250 h 1123283"/>
                  <a:gd name="connsiteX43" fmla="*/ 422937 w 1152648"/>
                  <a:gd name="connsiteY43" fmla="*/ 859250 h 1123283"/>
                  <a:gd name="connsiteX44" fmla="*/ 436748 w 1152648"/>
                  <a:gd name="connsiteY44" fmla="*/ 873061 h 1123283"/>
                  <a:gd name="connsiteX45" fmla="*/ 422937 w 1152648"/>
                  <a:gd name="connsiteY45" fmla="*/ 886873 h 1123283"/>
                  <a:gd name="connsiteX46" fmla="*/ 15171 w 1152648"/>
                  <a:gd name="connsiteY46" fmla="*/ 886873 h 1123283"/>
                  <a:gd name="connsiteX47" fmla="*/ 1360 w 1152648"/>
                  <a:gd name="connsiteY47" fmla="*/ 873061 h 1123283"/>
                  <a:gd name="connsiteX48" fmla="*/ 15171 w 1152648"/>
                  <a:gd name="connsiteY48" fmla="*/ 859250 h 1123283"/>
                  <a:gd name="connsiteX49" fmla="*/ 491802 w 1152648"/>
                  <a:gd name="connsiteY49" fmla="*/ 780479 h 1123283"/>
                  <a:gd name="connsiteX50" fmla="*/ 935572 w 1152648"/>
                  <a:gd name="connsiteY50" fmla="*/ 780479 h 1123283"/>
                  <a:gd name="connsiteX51" fmla="*/ 949383 w 1152648"/>
                  <a:gd name="connsiteY51" fmla="*/ 794290 h 1123283"/>
                  <a:gd name="connsiteX52" fmla="*/ 935572 w 1152648"/>
                  <a:gd name="connsiteY52" fmla="*/ 808101 h 1123283"/>
                  <a:gd name="connsiteX53" fmla="*/ 491802 w 1152648"/>
                  <a:gd name="connsiteY53" fmla="*/ 808101 h 1123283"/>
                  <a:gd name="connsiteX54" fmla="*/ 477991 w 1152648"/>
                  <a:gd name="connsiteY54" fmla="*/ 794290 h 1123283"/>
                  <a:gd name="connsiteX55" fmla="*/ 491802 w 1152648"/>
                  <a:gd name="connsiteY55" fmla="*/ 780479 h 1123283"/>
                  <a:gd name="connsiteX56" fmla="*/ 15171 w 1152648"/>
                  <a:gd name="connsiteY56" fmla="*/ 780479 h 1123283"/>
                  <a:gd name="connsiteX57" fmla="*/ 422937 w 1152648"/>
                  <a:gd name="connsiteY57" fmla="*/ 780479 h 1123283"/>
                  <a:gd name="connsiteX58" fmla="*/ 436748 w 1152648"/>
                  <a:gd name="connsiteY58" fmla="*/ 794290 h 1123283"/>
                  <a:gd name="connsiteX59" fmla="*/ 422937 w 1152648"/>
                  <a:gd name="connsiteY59" fmla="*/ 808101 h 1123283"/>
                  <a:gd name="connsiteX60" fmla="*/ 15171 w 1152648"/>
                  <a:gd name="connsiteY60" fmla="*/ 808101 h 1123283"/>
                  <a:gd name="connsiteX61" fmla="*/ 1360 w 1152648"/>
                  <a:gd name="connsiteY61" fmla="*/ 794290 h 1123283"/>
                  <a:gd name="connsiteX62" fmla="*/ 15171 w 1152648"/>
                  <a:gd name="connsiteY62" fmla="*/ 780479 h 1123283"/>
                  <a:gd name="connsiteX63" fmla="*/ 15171 w 1152648"/>
                  <a:gd name="connsiteY63" fmla="*/ 698754 h 1123283"/>
                  <a:gd name="connsiteX64" fmla="*/ 626105 w 1152648"/>
                  <a:gd name="connsiteY64" fmla="*/ 698754 h 1123283"/>
                  <a:gd name="connsiteX65" fmla="*/ 639916 w 1152648"/>
                  <a:gd name="connsiteY65" fmla="*/ 712565 h 1123283"/>
                  <a:gd name="connsiteX66" fmla="*/ 626105 w 1152648"/>
                  <a:gd name="connsiteY66" fmla="*/ 726377 h 1123283"/>
                  <a:gd name="connsiteX67" fmla="*/ 15171 w 1152648"/>
                  <a:gd name="connsiteY67" fmla="*/ 726377 h 1123283"/>
                  <a:gd name="connsiteX68" fmla="*/ 1360 w 1152648"/>
                  <a:gd name="connsiteY68" fmla="*/ 712565 h 1123283"/>
                  <a:gd name="connsiteX69" fmla="*/ 15171 w 1152648"/>
                  <a:gd name="connsiteY69" fmla="*/ 698754 h 1123283"/>
                  <a:gd name="connsiteX70" fmla="*/ 491802 w 1152648"/>
                  <a:gd name="connsiteY70" fmla="*/ 619982 h 1123283"/>
                  <a:gd name="connsiteX71" fmla="*/ 935572 w 1152648"/>
                  <a:gd name="connsiteY71" fmla="*/ 619982 h 1123283"/>
                  <a:gd name="connsiteX72" fmla="*/ 949383 w 1152648"/>
                  <a:gd name="connsiteY72" fmla="*/ 633793 h 1123283"/>
                  <a:gd name="connsiteX73" fmla="*/ 935572 w 1152648"/>
                  <a:gd name="connsiteY73" fmla="*/ 647605 h 1123283"/>
                  <a:gd name="connsiteX74" fmla="*/ 491802 w 1152648"/>
                  <a:gd name="connsiteY74" fmla="*/ 647605 h 1123283"/>
                  <a:gd name="connsiteX75" fmla="*/ 477991 w 1152648"/>
                  <a:gd name="connsiteY75" fmla="*/ 633793 h 1123283"/>
                  <a:gd name="connsiteX76" fmla="*/ 491802 w 1152648"/>
                  <a:gd name="connsiteY76" fmla="*/ 619982 h 1123283"/>
                  <a:gd name="connsiteX77" fmla="*/ 15171 w 1152648"/>
                  <a:gd name="connsiteY77" fmla="*/ 619982 h 1123283"/>
                  <a:gd name="connsiteX78" fmla="*/ 422937 w 1152648"/>
                  <a:gd name="connsiteY78" fmla="*/ 619982 h 1123283"/>
                  <a:gd name="connsiteX79" fmla="*/ 436748 w 1152648"/>
                  <a:gd name="connsiteY79" fmla="*/ 633793 h 1123283"/>
                  <a:gd name="connsiteX80" fmla="*/ 422937 w 1152648"/>
                  <a:gd name="connsiteY80" fmla="*/ 647605 h 1123283"/>
                  <a:gd name="connsiteX81" fmla="*/ 15171 w 1152648"/>
                  <a:gd name="connsiteY81" fmla="*/ 647605 h 1123283"/>
                  <a:gd name="connsiteX82" fmla="*/ 1360 w 1152648"/>
                  <a:gd name="connsiteY82" fmla="*/ 633793 h 1123283"/>
                  <a:gd name="connsiteX83" fmla="*/ 15171 w 1152648"/>
                  <a:gd name="connsiteY83" fmla="*/ 619982 h 1123283"/>
                  <a:gd name="connsiteX84" fmla="*/ 491802 w 1152648"/>
                  <a:gd name="connsiteY84" fmla="*/ 541115 h 1123283"/>
                  <a:gd name="connsiteX85" fmla="*/ 935572 w 1152648"/>
                  <a:gd name="connsiteY85" fmla="*/ 541115 h 1123283"/>
                  <a:gd name="connsiteX86" fmla="*/ 949383 w 1152648"/>
                  <a:gd name="connsiteY86" fmla="*/ 554926 h 1123283"/>
                  <a:gd name="connsiteX87" fmla="*/ 935572 w 1152648"/>
                  <a:gd name="connsiteY87" fmla="*/ 568738 h 1123283"/>
                  <a:gd name="connsiteX88" fmla="*/ 491802 w 1152648"/>
                  <a:gd name="connsiteY88" fmla="*/ 568738 h 1123283"/>
                  <a:gd name="connsiteX89" fmla="*/ 477991 w 1152648"/>
                  <a:gd name="connsiteY89" fmla="*/ 554926 h 1123283"/>
                  <a:gd name="connsiteX90" fmla="*/ 491802 w 1152648"/>
                  <a:gd name="connsiteY90" fmla="*/ 541115 h 1123283"/>
                  <a:gd name="connsiteX91" fmla="*/ 15171 w 1152648"/>
                  <a:gd name="connsiteY91" fmla="*/ 541115 h 1123283"/>
                  <a:gd name="connsiteX92" fmla="*/ 422937 w 1152648"/>
                  <a:gd name="connsiteY92" fmla="*/ 541115 h 1123283"/>
                  <a:gd name="connsiteX93" fmla="*/ 436748 w 1152648"/>
                  <a:gd name="connsiteY93" fmla="*/ 554926 h 1123283"/>
                  <a:gd name="connsiteX94" fmla="*/ 422937 w 1152648"/>
                  <a:gd name="connsiteY94" fmla="*/ 568738 h 1123283"/>
                  <a:gd name="connsiteX95" fmla="*/ 15171 w 1152648"/>
                  <a:gd name="connsiteY95" fmla="*/ 568738 h 1123283"/>
                  <a:gd name="connsiteX96" fmla="*/ 1360 w 1152648"/>
                  <a:gd name="connsiteY96" fmla="*/ 554926 h 1123283"/>
                  <a:gd name="connsiteX97" fmla="*/ 15171 w 1152648"/>
                  <a:gd name="connsiteY97" fmla="*/ 541115 h 1123283"/>
                  <a:gd name="connsiteX98" fmla="*/ 491802 w 1152648"/>
                  <a:gd name="connsiteY98" fmla="*/ 462344 h 1123283"/>
                  <a:gd name="connsiteX99" fmla="*/ 935572 w 1152648"/>
                  <a:gd name="connsiteY99" fmla="*/ 462344 h 1123283"/>
                  <a:gd name="connsiteX100" fmla="*/ 949383 w 1152648"/>
                  <a:gd name="connsiteY100" fmla="*/ 476155 h 1123283"/>
                  <a:gd name="connsiteX101" fmla="*/ 935572 w 1152648"/>
                  <a:gd name="connsiteY101" fmla="*/ 489967 h 1123283"/>
                  <a:gd name="connsiteX102" fmla="*/ 491802 w 1152648"/>
                  <a:gd name="connsiteY102" fmla="*/ 489967 h 1123283"/>
                  <a:gd name="connsiteX103" fmla="*/ 477991 w 1152648"/>
                  <a:gd name="connsiteY103" fmla="*/ 476155 h 1123283"/>
                  <a:gd name="connsiteX104" fmla="*/ 491802 w 1152648"/>
                  <a:gd name="connsiteY104" fmla="*/ 462344 h 1123283"/>
                  <a:gd name="connsiteX105" fmla="*/ 15171 w 1152648"/>
                  <a:gd name="connsiteY105" fmla="*/ 462344 h 1123283"/>
                  <a:gd name="connsiteX106" fmla="*/ 422937 w 1152648"/>
                  <a:gd name="connsiteY106" fmla="*/ 462344 h 1123283"/>
                  <a:gd name="connsiteX107" fmla="*/ 436748 w 1152648"/>
                  <a:gd name="connsiteY107" fmla="*/ 476155 h 1123283"/>
                  <a:gd name="connsiteX108" fmla="*/ 422937 w 1152648"/>
                  <a:gd name="connsiteY108" fmla="*/ 489967 h 1123283"/>
                  <a:gd name="connsiteX109" fmla="*/ 15171 w 1152648"/>
                  <a:gd name="connsiteY109" fmla="*/ 489967 h 1123283"/>
                  <a:gd name="connsiteX110" fmla="*/ 1360 w 1152648"/>
                  <a:gd name="connsiteY110" fmla="*/ 476155 h 1123283"/>
                  <a:gd name="connsiteX111" fmla="*/ 15171 w 1152648"/>
                  <a:gd name="connsiteY111" fmla="*/ 462344 h 1123283"/>
                  <a:gd name="connsiteX112" fmla="*/ 491802 w 1152648"/>
                  <a:gd name="connsiteY112" fmla="*/ 383477 h 1123283"/>
                  <a:gd name="connsiteX113" fmla="*/ 935572 w 1152648"/>
                  <a:gd name="connsiteY113" fmla="*/ 383477 h 1123283"/>
                  <a:gd name="connsiteX114" fmla="*/ 949383 w 1152648"/>
                  <a:gd name="connsiteY114" fmla="*/ 397288 h 1123283"/>
                  <a:gd name="connsiteX115" fmla="*/ 935572 w 1152648"/>
                  <a:gd name="connsiteY115" fmla="*/ 411100 h 1123283"/>
                  <a:gd name="connsiteX116" fmla="*/ 491802 w 1152648"/>
                  <a:gd name="connsiteY116" fmla="*/ 411100 h 1123283"/>
                  <a:gd name="connsiteX117" fmla="*/ 477991 w 1152648"/>
                  <a:gd name="connsiteY117" fmla="*/ 397288 h 1123283"/>
                  <a:gd name="connsiteX118" fmla="*/ 491802 w 1152648"/>
                  <a:gd name="connsiteY118" fmla="*/ 383477 h 1123283"/>
                  <a:gd name="connsiteX119" fmla="*/ 15171 w 1152648"/>
                  <a:gd name="connsiteY119" fmla="*/ 383477 h 1123283"/>
                  <a:gd name="connsiteX120" fmla="*/ 422937 w 1152648"/>
                  <a:gd name="connsiteY120" fmla="*/ 383477 h 1123283"/>
                  <a:gd name="connsiteX121" fmla="*/ 436748 w 1152648"/>
                  <a:gd name="connsiteY121" fmla="*/ 397288 h 1123283"/>
                  <a:gd name="connsiteX122" fmla="*/ 422937 w 1152648"/>
                  <a:gd name="connsiteY122" fmla="*/ 411100 h 1123283"/>
                  <a:gd name="connsiteX123" fmla="*/ 15171 w 1152648"/>
                  <a:gd name="connsiteY123" fmla="*/ 411100 h 1123283"/>
                  <a:gd name="connsiteX124" fmla="*/ 1360 w 1152648"/>
                  <a:gd name="connsiteY124" fmla="*/ 397288 h 1123283"/>
                  <a:gd name="connsiteX125" fmla="*/ 15171 w 1152648"/>
                  <a:gd name="connsiteY125" fmla="*/ 383477 h 1123283"/>
                  <a:gd name="connsiteX126" fmla="*/ 491802 w 1152648"/>
                  <a:gd name="connsiteY126" fmla="*/ 304705 h 1123283"/>
                  <a:gd name="connsiteX127" fmla="*/ 935572 w 1152648"/>
                  <a:gd name="connsiteY127" fmla="*/ 304705 h 1123283"/>
                  <a:gd name="connsiteX128" fmla="*/ 949383 w 1152648"/>
                  <a:gd name="connsiteY128" fmla="*/ 318516 h 1123283"/>
                  <a:gd name="connsiteX129" fmla="*/ 935572 w 1152648"/>
                  <a:gd name="connsiteY129" fmla="*/ 332327 h 1123283"/>
                  <a:gd name="connsiteX130" fmla="*/ 491802 w 1152648"/>
                  <a:gd name="connsiteY130" fmla="*/ 332327 h 1123283"/>
                  <a:gd name="connsiteX131" fmla="*/ 477991 w 1152648"/>
                  <a:gd name="connsiteY131" fmla="*/ 318516 h 1123283"/>
                  <a:gd name="connsiteX132" fmla="*/ 491802 w 1152648"/>
                  <a:gd name="connsiteY132" fmla="*/ 304705 h 1123283"/>
                  <a:gd name="connsiteX133" fmla="*/ 218959 w 1152648"/>
                  <a:gd name="connsiteY133" fmla="*/ 294632 h 1123283"/>
                  <a:gd name="connsiteX134" fmla="*/ 410554 w 1152648"/>
                  <a:gd name="connsiteY134" fmla="*/ 303657 h 1123283"/>
                  <a:gd name="connsiteX135" fmla="*/ 437224 w 1152648"/>
                  <a:gd name="connsiteY135" fmla="*/ 315564 h 1123283"/>
                  <a:gd name="connsiteX136" fmla="*/ 409030 w 1152648"/>
                  <a:gd name="connsiteY136" fmla="*/ 333090 h 1123283"/>
                  <a:gd name="connsiteX137" fmla="*/ 218816 w 1152648"/>
                  <a:gd name="connsiteY137" fmla="*/ 333280 h 1123283"/>
                  <a:gd name="connsiteX138" fmla="*/ 28506 w 1152648"/>
                  <a:gd name="connsiteY138" fmla="*/ 333185 h 1123283"/>
                  <a:gd name="connsiteX139" fmla="*/ 27 w 1152648"/>
                  <a:gd name="connsiteY139" fmla="*/ 314897 h 1123283"/>
                  <a:gd name="connsiteX140" fmla="*/ 27078 w 1152648"/>
                  <a:gd name="connsiteY140" fmla="*/ 295466 h 1123283"/>
                  <a:gd name="connsiteX141" fmla="*/ 218959 w 1152648"/>
                  <a:gd name="connsiteY141" fmla="*/ 294632 h 1123283"/>
                  <a:gd name="connsiteX142" fmla="*/ 14981 w 1152648"/>
                  <a:gd name="connsiteY142" fmla="*/ 115253 h 1123283"/>
                  <a:gd name="connsiteX143" fmla="*/ 1138836 w 1152648"/>
                  <a:gd name="connsiteY143" fmla="*/ 115253 h 1123283"/>
                  <a:gd name="connsiteX144" fmla="*/ 1152647 w 1152648"/>
                  <a:gd name="connsiteY144" fmla="*/ 129064 h 1123283"/>
                  <a:gd name="connsiteX145" fmla="*/ 1138836 w 1152648"/>
                  <a:gd name="connsiteY145" fmla="*/ 142876 h 1123283"/>
                  <a:gd name="connsiteX146" fmla="*/ 14981 w 1152648"/>
                  <a:gd name="connsiteY146" fmla="*/ 142876 h 1123283"/>
                  <a:gd name="connsiteX147" fmla="*/ 1170 w 1152648"/>
                  <a:gd name="connsiteY147" fmla="*/ 129064 h 1123283"/>
                  <a:gd name="connsiteX148" fmla="*/ 14981 w 1152648"/>
                  <a:gd name="connsiteY148" fmla="*/ 115253 h 1123283"/>
                  <a:gd name="connsiteX149" fmla="*/ 260154 w 1152648"/>
                  <a:gd name="connsiteY149" fmla="*/ 0 h 1123283"/>
                  <a:gd name="connsiteX150" fmla="*/ 916808 w 1152648"/>
                  <a:gd name="connsiteY150" fmla="*/ 0 h 1123283"/>
                  <a:gd name="connsiteX151" fmla="*/ 954908 w 1152648"/>
                  <a:gd name="connsiteY151" fmla="*/ 38100 h 1123283"/>
                  <a:gd name="connsiteX152" fmla="*/ 916808 w 1152648"/>
                  <a:gd name="connsiteY152" fmla="*/ 76200 h 1123283"/>
                  <a:gd name="connsiteX153" fmla="*/ 260154 w 1152648"/>
                  <a:gd name="connsiteY153" fmla="*/ 76200 h 1123283"/>
                  <a:gd name="connsiteX154" fmla="*/ 222054 w 1152648"/>
                  <a:gd name="connsiteY154" fmla="*/ 38100 h 1123283"/>
                  <a:gd name="connsiteX155" fmla="*/ 260154 w 1152648"/>
                  <a:gd name="connsiteY155" fmla="*/ 0 h 1123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</a:cxnLst>
                <a:rect l="l" t="t" r="r" b="b"/>
                <a:pathLst>
                  <a:path w="1152648" h="1123283">
                    <a:moveTo>
                      <a:pt x="491802" y="1095661"/>
                    </a:moveTo>
                    <a:lnTo>
                      <a:pt x="935572" y="1095661"/>
                    </a:lnTo>
                    <a:cubicBezTo>
                      <a:pt x="943192" y="1095661"/>
                      <a:pt x="949383" y="1101852"/>
                      <a:pt x="949383" y="1109472"/>
                    </a:cubicBezTo>
                    <a:cubicBezTo>
                      <a:pt x="949383" y="1117092"/>
                      <a:pt x="943192" y="1123283"/>
                      <a:pt x="935572" y="1123283"/>
                    </a:cubicBezTo>
                    <a:lnTo>
                      <a:pt x="491802" y="1123283"/>
                    </a:lnTo>
                    <a:cubicBezTo>
                      <a:pt x="484182" y="1123283"/>
                      <a:pt x="477991" y="1117092"/>
                      <a:pt x="477991" y="1109472"/>
                    </a:cubicBezTo>
                    <a:cubicBezTo>
                      <a:pt x="477991" y="1101852"/>
                      <a:pt x="484182" y="1095661"/>
                      <a:pt x="491802" y="1095661"/>
                    </a:cubicBezTo>
                    <a:close/>
                    <a:moveTo>
                      <a:pt x="15171" y="1095661"/>
                    </a:moveTo>
                    <a:lnTo>
                      <a:pt x="422937" y="1095661"/>
                    </a:lnTo>
                    <a:cubicBezTo>
                      <a:pt x="430556" y="1095661"/>
                      <a:pt x="436748" y="1101852"/>
                      <a:pt x="436748" y="1109472"/>
                    </a:cubicBezTo>
                    <a:cubicBezTo>
                      <a:pt x="436748" y="1117092"/>
                      <a:pt x="430556" y="1123283"/>
                      <a:pt x="422937" y="1123283"/>
                    </a:cubicBezTo>
                    <a:lnTo>
                      <a:pt x="15171" y="1123283"/>
                    </a:lnTo>
                    <a:cubicBezTo>
                      <a:pt x="7551" y="1123283"/>
                      <a:pt x="1360" y="1117092"/>
                      <a:pt x="1360" y="1109472"/>
                    </a:cubicBezTo>
                    <a:cubicBezTo>
                      <a:pt x="1360" y="1101852"/>
                      <a:pt x="7551" y="1095661"/>
                      <a:pt x="15171" y="1095661"/>
                    </a:cubicBezTo>
                    <a:close/>
                    <a:moveTo>
                      <a:pt x="491802" y="1016889"/>
                    </a:moveTo>
                    <a:lnTo>
                      <a:pt x="935572" y="1016889"/>
                    </a:lnTo>
                    <a:cubicBezTo>
                      <a:pt x="943192" y="1016889"/>
                      <a:pt x="949383" y="1023080"/>
                      <a:pt x="949383" y="1030700"/>
                    </a:cubicBezTo>
                    <a:cubicBezTo>
                      <a:pt x="949383" y="1038320"/>
                      <a:pt x="943192" y="1044512"/>
                      <a:pt x="935572" y="1044512"/>
                    </a:cubicBezTo>
                    <a:lnTo>
                      <a:pt x="491802" y="1044512"/>
                    </a:lnTo>
                    <a:cubicBezTo>
                      <a:pt x="484182" y="1044512"/>
                      <a:pt x="477991" y="1038320"/>
                      <a:pt x="477991" y="1030700"/>
                    </a:cubicBezTo>
                    <a:cubicBezTo>
                      <a:pt x="477991" y="1023080"/>
                      <a:pt x="484182" y="1016889"/>
                      <a:pt x="491802" y="1016889"/>
                    </a:cubicBezTo>
                    <a:close/>
                    <a:moveTo>
                      <a:pt x="15171" y="1016889"/>
                    </a:moveTo>
                    <a:lnTo>
                      <a:pt x="422937" y="1016889"/>
                    </a:lnTo>
                    <a:cubicBezTo>
                      <a:pt x="430556" y="1016889"/>
                      <a:pt x="436748" y="1023080"/>
                      <a:pt x="436748" y="1030700"/>
                    </a:cubicBezTo>
                    <a:cubicBezTo>
                      <a:pt x="436748" y="1038320"/>
                      <a:pt x="430556" y="1044512"/>
                      <a:pt x="422937" y="1044512"/>
                    </a:cubicBezTo>
                    <a:lnTo>
                      <a:pt x="15171" y="1044512"/>
                    </a:lnTo>
                    <a:cubicBezTo>
                      <a:pt x="7551" y="1044512"/>
                      <a:pt x="1360" y="1038320"/>
                      <a:pt x="1360" y="1030700"/>
                    </a:cubicBezTo>
                    <a:cubicBezTo>
                      <a:pt x="1360" y="1023080"/>
                      <a:pt x="7551" y="1016889"/>
                      <a:pt x="15171" y="1016889"/>
                    </a:cubicBezTo>
                    <a:close/>
                    <a:moveTo>
                      <a:pt x="491802" y="938022"/>
                    </a:moveTo>
                    <a:lnTo>
                      <a:pt x="935572" y="938022"/>
                    </a:lnTo>
                    <a:cubicBezTo>
                      <a:pt x="943192" y="938022"/>
                      <a:pt x="949383" y="944213"/>
                      <a:pt x="949383" y="951833"/>
                    </a:cubicBezTo>
                    <a:cubicBezTo>
                      <a:pt x="949383" y="959453"/>
                      <a:pt x="943192" y="965644"/>
                      <a:pt x="935572" y="965644"/>
                    </a:cubicBezTo>
                    <a:lnTo>
                      <a:pt x="491802" y="965644"/>
                    </a:lnTo>
                    <a:cubicBezTo>
                      <a:pt x="484182" y="965644"/>
                      <a:pt x="477991" y="959453"/>
                      <a:pt x="477991" y="951833"/>
                    </a:cubicBezTo>
                    <a:cubicBezTo>
                      <a:pt x="477991" y="944213"/>
                      <a:pt x="484182" y="938022"/>
                      <a:pt x="491802" y="938022"/>
                    </a:cubicBezTo>
                    <a:close/>
                    <a:moveTo>
                      <a:pt x="491802" y="859250"/>
                    </a:moveTo>
                    <a:lnTo>
                      <a:pt x="935572" y="859250"/>
                    </a:lnTo>
                    <a:cubicBezTo>
                      <a:pt x="943192" y="859250"/>
                      <a:pt x="949383" y="865441"/>
                      <a:pt x="949383" y="873061"/>
                    </a:cubicBezTo>
                    <a:cubicBezTo>
                      <a:pt x="949383" y="880681"/>
                      <a:pt x="943192" y="886873"/>
                      <a:pt x="935572" y="886873"/>
                    </a:cubicBezTo>
                    <a:lnTo>
                      <a:pt x="491802" y="886873"/>
                    </a:lnTo>
                    <a:cubicBezTo>
                      <a:pt x="484182" y="886873"/>
                      <a:pt x="477991" y="880681"/>
                      <a:pt x="477991" y="873061"/>
                    </a:cubicBezTo>
                    <a:cubicBezTo>
                      <a:pt x="477991" y="865441"/>
                      <a:pt x="484182" y="859250"/>
                      <a:pt x="491802" y="859250"/>
                    </a:cubicBezTo>
                    <a:close/>
                    <a:moveTo>
                      <a:pt x="15171" y="859250"/>
                    </a:moveTo>
                    <a:lnTo>
                      <a:pt x="422937" y="859250"/>
                    </a:lnTo>
                    <a:cubicBezTo>
                      <a:pt x="430556" y="859250"/>
                      <a:pt x="436748" y="865441"/>
                      <a:pt x="436748" y="873061"/>
                    </a:cubicBezTo>
                    <a:cubicBezTo>
                      <a:pt x="436748" y="880681"/>
                      <a:pt x="430556" y="886873"/>
                      <a:pt x="422937" y="886873"/>
                    </a:cubicBezTo>
                    <a:lnTo>
                      <a:pt x="15171" y="886873"/>
                    </a:lnTo>
                    <a:cubicBezTo>
                      <a:pt x="7551" y="886873"/>
                      <a:pt x="1360" y="880681"/>
                      <a:pt x="1360" y="873061"/>
                    </a:cubicBezTo>
                    <a:cubicBezTo>
                      <a:pt x="1360" y="865441"/>
                      <a:pt x="7551" y="859250"/>
                      <a:pt x="15171" y="859250"/>
                    </a:cubicBezTo>
                    <a:close/>
                    <a:moveTo>
                      <a:pt x="491802" y="780479"/>
                    </a:moveTo>
                    <a:lnTo>
                      <a:pt x="935572" y="780479"/>
                    </a:lnTo>
                    <a:cubicBezTo>
                      <a:pt x="943192" y="780479"/>
                      <a:pt x="949383" y="786670"/>
                      <a:pt x="949383" y="794290"/>
                    </a:cubicBezTo>
                    <a:cubicBezTo>
                      <a:pt x="949383" y="801815"/>
                      <a:pt x="943192" y="808101"/>
                      <a:pt x="935572" y="808101"/>
                    </a:cubicBezTo>
                    <a:lnTo>
                      <a:pt x="491802" y="808101"/>
                    </a:lnTo>
                    <a:cubicBezTo>
                      <a:pt x="484182" y="808101"/>
                      <a:pt x="477991" y="801910"/>
                      <a:pt x="477991" y="794290"/>
                    </a:cubicBezTo>
                    <a:cubicBezTo>
                      <a:pt x="477991" y="786670"/>
                      <a:pt x="484182" y="780479"/>
                      <a:pt x="491802" y="780479"/>
                    </a:cubicBezTo>
                    <a:close/>
                    <a:moveTo>
                      <a:pt x="15171" y="780479"/>
                    </a:moveTo>
                    <a:lnTo>
                      <a:pt x="422937" y="780479"/>
                    </a:lnTo>
                    <a:cubicBezTo>
                      <a:pt x="430556" y="780479"/>
                      <a:pt x="436748" y="786670"/>
                      <a:pt x="436748" y="794290"/>
                    </a:cubicBezTo>
                    <a:cubicBezTo>
                      <a:pt x="436748" y="801815"/>
                      <a:pt x="430556" y="808101"/>
                      <a:pt x="422937" y="808101"/>
                    </a:cubicBezTo>
                    <a:lnTo>
                      <a:pt x="15171" y="808101"/>
                    </a:lnTo>
                    <a:cubicBezTo>
                      <a:pt x="7551" y="808101"/>
                      <a:pt x="1360" y="801910"/>
                      <a:pt x="1360" y="794290"/>
                    </a:cubicBezTo>
                    <a:cubicBezTo>
                      <a:pt x="1360" y="786670"/>
                      <a:pt x="7551" y="780479"/>
                      <a:pt x="15171" y="780479"/>
                    </a:cubicBezTo>
                    <a:close/>
                    <a:moveTo>
                      <a:pt x="15171" y="698754"/>
                    </a:moveTo>
                    <a:lnTo>
                      <a:pt x="626105" y="698754"/>
                    </a:lnTo>
                    <a:cubicBezTo>
                      <a:pt x="633725" y="698754"/>
                      <a:pt x="639916" y="704945"/>
                      <a:pt x="639916" y="712565"/>
                    </a:cubicBezTo>
                    <a:cubicBezTo>
                      <a:pt x="640011" y="720185"/>
                      <a:pt x="633725" y="726377"/>
                      <a:pt x="626105" y="726377"/>
                    </a:cubicBezTo>
                    <a:lnTo>
                      <a:pt x="15171" y="726377"/>
                    </a:lnTo>
                    <a:cubicBezTo>
                      <a:pt x="7551" y="726377"/>
                      <a:pt x="1360" y="720185"/>
                      <a:pt x="1360" y="712565"/>
                    </a:cubicBezTo>
                    <a:cubicBezTo>
                      <a:pt x="1360" y="704945"/>
                      <a:pt x="7551" y="698754"/>
                      <a:pt x="15171" y="698754"/>
                    </a:cubicBezTo>
                    <a:close/>
                    <a:moveTo>
                      <a:pt x="491802" y="619982"/>
                    </a:moveTo>
                    <a:lnTo>
                      <a:pt x="935572" y="619982"/>
                    </a:lnTo>
                    <a:cubicBezTo>
                      <a:pt x="943192" y="619982"/>
                      <a:pt x="949383" y="626173"/>
                      <a:pt x="949383" y="633793"/>
                    </a:cubicBezTo>
                    <a:cubicBezTo>
                      <a:pt x="949383" y="641318"/>
                      <a:pt x="943192" y="647605"/>
                      <a:pt x="935572" y="647605"/>
                    </a:cubicBezTo>
                    <a:lnTo>
                      <a:pt x="491802" y="647605"/>
                    </a:lnTo>
                    <a:cubicBezTo>
                      <a:pt x="484182" y="647605"/>
                      <a:pt x="477991" y="641413"/>
                      <a:pt x="477991" y="633793"/>
                    </a:cubicBezTo>
                    <a:cubicBezTo>
                      <a:pt x="477991" y="626173"/>
                      <a:pt x="484182" y="619982"/>
                      <a:pt x="491802" y="619982"/>
                    </a:cubicBezTo>
                    <a:close/>
                    <a:moveTo>
                      <a:pt x="15171" y="619982"/>
                    </a:moveTo>
                    <a:lnTo>
                      <a:pt x="422937" y="619982"/>
                    </a:lnTo>
                    <a:cubicBezTo>
                      <a:pt x="430556" y="619982"/>
                      <a:pt x="436748" y="626173"/>
                      <a:pt x="436748" y="633793"/>
                    </a:cubicBezTo>
                    <a:cubicBezTo>
                      <a:pt x="436748" y="641318"/>
                      <a:pt x="430556" y="647605"/>
                      <a:pt x="422937" y="647605"/>
                    </a:cubicBezTo>
                    <a:lnTo>
                      <a:pt x="15171" y="647605"/>
                    </a:lnTo>
                    <a:cubicBezTo>
                      <a:pt x="7551" y="647605"/>
                      <a:pt x="1360" y="641413"/>
                      <a:pt x="1360" y="633793"/>
                    </a:cubicBezTo>
                    <a:cubicBezTo>
                      <a:pt x="1360" y="626173"/>
                      <a:pt x="7551" y="619982"/>
                      <a:pt x="15171" y="619982"/>
                    </a:cubicBezTo>
                    <a:close/>
                    <a:moveTo>
                      <a:pt x="491802" y="541115"/>
                    </a:moveTo>
                    <a:lnTo>
                      <a:pt x="935572" y="541115"/>
                    </a:lnTo>
                    <a:cubicBezTo>
                      <a:pt x="943192" y="541115"/>
                      <a:pt x="949383" y="547306"/>
                      <a:pt x="949383" y="554926"/>
                    </a:cubicBezTo>
                    <a:cubicBezTo>
                      <a:pt x="949383" y="562546"/>
                      <a:pt x="943192" y="568738"/>
                      <a:pt x="935572" y="568738"/>
                    </a:cubicBezTo>
                    <a:lnTo>
                      <a:pt x="491802" y="568738"/>
                    </a:lnTo>
                    <a:cubicBezTo>
                      <a:pt x="484182" y="568738"/>
                      <a:pt x="477991" y="562546"/>
                      <a:pt x="477991" y="554926"/>
                    </a:cubicBezTo>
                    <a:cubicBezTo>
                      <a:pt x="477991" y="547306"/>
                      <a:pt x="484182" y="541115"/>
                      <a:pt x="491802" y="541115"/>
                    </a:cubicBezTo>
                    <a:close/>
                    <a:moveTo>
                      <a:pt x="15171" y="541115"/>
                    </a:moveTo>
                    <a:lnTo>
                      <a:pt x="422937" y="541115"/>
                    </a:lnTo>
                    <a:cubicBezTo>
                      <a:pt x="430556" y="541115"/>
                      <a:pt x="436748" y="547306"/>
                      <a:pt x="436748" y="554926"/>
                    </a:cubicBezTo>
                    <a:cubicBezTo>
                      <a:pt x="436748" y="562546"/>
                      <a:pt x="430556" y="568738"/>
                      <a:pt x="422937" y="568738"/>
                    </a:cubicBezTo>
                    <a:lnTo>
                      <a:pt x="15171" y="568738"/>
                    </a:lnTo>
                    <a:cubicBezTo>
                      <a:pt x="7551" y="568738"/>
                      <a:pt x="1360" y="562546"/>
                      <a:pt x="1360" y="554926"/>
                    </a:cubicBezTo>
                    <a:cubicBezTo>
                      <a:pt x="1360" y="547306"/>
                      <a:pt x="7551" y="541115"/>
                      <a:pt x="15171" y="541115"/>
                    </a:cubicBezTo>
                    <a:close/>
                    <a:moveTo>
                      <a:pt x="491802" y="462344"/>
                    </a:moveTo>
                    <a:lnTo>
                      <a:pt x="935572" y="462344"/>
                    </a:lnTo>
                    <a:cubicBezTo>
                      <a:pt x="943192" y="462344"/>
                      <a:pt x="949383" y="468535"/>
                      <a:pt x="949383" y="476155"/>
                    </a:cubicBezTo>
                    <a:cubicBezTo>
                      <a:pt x="949383" y="483775"/>
                      <a:pt x="943192" y="489967"/>
                      <a:pt x="935572" y="489967"/>
                    </a:cubicBezTo>
                    <a:lnTo>
                      <a:pt x="491802" y="489967"/>
                    </a:lnTo>
                    <a:cubicBezTo>
                      <a:pt x="484182" y="489967"/>
                      <a:pt x="477991" y="483775"/>
                      <a:pt x="477991" y="476155"/>
                    </a:cubicBezTo>
                    <a:cubicBezTo>
                      <a:pt x="477991" y="468535"/>
                      <a:pt x="484182" y="462344"/>
                      <a:pt x="491802" y="462344"/>
                    </a:cubicBezTo>
                    <a:close/>
                    <a:moveTo>
                      <a:pt x="15171" y="462344"/>
                    </a:moveTo>
                    <a:lnTo>
                      <a:pt x="422937" y="462344"/>
                    </a:lnTo>
                    <a:cubicBezTo>
                      <a:pt x="430556" y="462344"/>
                      <a:pt x="436748" y="468535"/>
                      <a:pt x="436748" y="476155"/>
                    </a:cubicBezTo>
                    <a:cubicBezTo>
                      <a:pt x="436748" y="483775"/>
                      <a:pt x="430556" y="489967"/>
                      <a:pt x="422937" y="489967"/>
                    </a:cubicBezTo>
                    <a:lnTo>
                      <a:pt x="15171" y="489967"/>
                    </a:lnTo>
                    <a:cubicBezTo>
                      <a:pt x="7551" y="489967"/>
                      <a:pt x="1360" y="483775"/>
                      <a:pt x="1360" y="476155"/>
                    </a:cubicBezTo>
                    <a:cubicBezTo>
                      <a:pt x="1360" y="468535"/>
                      <a:pt x="7551" y="462344"/>
                      <a:pt x="15171" y="462344"/>
                    </a:cubicBezTo>
                    <a:close/>
                    <a:moveTo>
                      <a:pt x="491802" y="383477"/>
                    </a:moveTo>
                    <a:lnTo>
                      <a:pt x="935572" y="383477"/>
                    </a:lnTo>
                    <a:cubicBezTo>
                      <a:pt x="943192" y="383477"/>
                      <a:pt x="949383" y="389668"/>
                      <a:pt x="949383" y="397288"/>
                    </a:cubicBezTo>
                    <a:cubicBezTo>
                      <a:pt x="949383" y="404908"/>
                      <a:pt x="943192" y="411100"/>
                      <a:pt x="935572" y="411100"/>
                    </a:cubicBezTo>
                    <a:lnTo>
                      <a:pt x="491802" y="411100"/>
                    </a:lnTo>
                    <a:cubicBezTo>
                      <a:pt x="484182" y="411100"/>
                      <a:pt x="477991" y="404908"/>
                      <a:pt x="477991" y="397288"/>
                    </a:cubicBezTo>
                    <a:cubicBezTo>
                      <a:pt x="477991" y="389668"/>
                      <a:pt x="484182" y="383477"/>
                      <a:pt x="491802" y="383477"/>
                    </a:cubicBezTo>
                    <a:close/>
                    <a:moveTo>
                      <a:pt x="15171" y="383477"/>
                    </a:moveTo>
                    <a:lnTo>
                      <a:pt x="422937" y="383477"/>
                    </a:lnTo>
                    <a:cubicBezTo>
                      <a:pt x="430556" y="383477"/>
                      <a:pt x="436748" y="389668"/>
                      <a:pt x="436748" y="397288"/>
                    </a:cubicBezTo>
                    <a:cubicBezTo>
                      <a:pt x="436748" y="404908"/>
                      <a:pt x="430556" y="411100"/>
                      <a:pt x="422937" y="411100"/>
                    </a:cubicBezTo>
                    <a:lnTo>
                      <a:pt x="15171" y="411100"/>
                    </a:lnTo>
                    <a:cubicBezTo>
                      <a:pt x="7551" y="411100"/>
                      <a:pt x="1360" y="404908"/>
                      <a:pt x="1360" y="397288"/>
                    </a:cubicBezTo>
                    <a:cubicBezTo>
                      <a:pt x="1360" y="389668"/>
                      <a:pt x="7551" y="383477"/>
                      <a:pt x="15171" y="383477"/>
                    </a:cubicBezTo>
                    <a:close/>
                    <a:moveTo>
                      <a:pt x="491802" y="304705"/>
                    </a:moveTo>
                    <a:lnTo>
                      <a:pt x="935572" y="304705"/>
                    </a:lnTo>
                    <a:cubicBezTo>
                      <a:pt x="943192" y="304705"/>
                      <a:pt x="949383" y="310896"/>
                      <a:pt x="949383" y="318516"/>
                    </a:cubicBezTo>
                    <a:cubicBezTo>
                      <a:pt x="949383" y="326136"/>
                      <a:pt x="943192" y="332327"/>
                      <a:pt x="935572" y="332327"/>
                    </a:cubicBezTo>
                    <a:lnTo>
                      <a:pt x="491802" y="332327"/>
                    </a:lnTo>
                    <a:cubicBezTo>
                      <a:pt x="484182" y="332327"/>
                      <a:pt x="477991" y="326136"/>
                      <a:pt x="477991" y="318516"/>
                    </a:cubicBezTo>
                    <a:cubicBezTo>
                      <a:pt x="477991" y="310896"/>
                      <a:pt x="484182" y="304705"/>
                      <a:pt x="491802" y="304705"/>
                    </a:cubicBezTo>
                    <a:close/>
                    <a:moveTo>
                      <a:pt x="218959" y="294632"/>
                    </a:moveTo>
                    <a:cubicBezTo>
                      <a:pt x="282895" y="294823"/>
                      <a:pt x="346784" y="296656"/>
                      <a:pt x="410554" y="303657"/>
                    </a:cubicBezTo>
                    <a:cubicBezTo>
                      <a:pt x="420460" y="304705"/>
                      <a:pt x="436653" y="299943"/>
                      <a:pt x="437224" y="315564"/>
                    </a:cubicBezTo>
                    <a:cubicBezTo>
                      <a:pt x="437796" y="332613"/>
                      <a:pt x="421508" y="332994"/>
                      <a:pt x="409030" y="333090"/>
                    </a:cubicBezTo>
                    <a:cubicBezTo>
                      <a:pt x="345689" y="333375"/>
                      <a:pt x="282252" y="333185"/>
                      <a:pt x="218816" y="333280"/>
                    </a:cubicBezTo>
                    <a:cubicBezTo>
                      <a:pt x="155379" y="333375"/>
                      <a:pt x="91943" y="333566"/>
                      <a:pt x="28506" y="333185"/>
                    </a:cubicBezTo>
                    <a:cubicBezTo>
                      <a:pt x="15648" y="333090"/>
                      <a:pt x="789" y="331375"/>
                      <a:pt x="27" y="314897"/>
                    </a:cubicBezTo>
                    <a:cubicBezTo>
                      <a:pt x="-735" y="297942"/>
                      <a:pt x="14409" y="295370"/>
                      <a:pt x="27078" y="295466"/>
                    </a:cubicBezTo>
                    <a:cubicBezTo>
                      <a:pt x="91038" y="295894"/>
                      <a:pt x="155022" y="294442"/>
                      <a:pt x="218959" y="294632"/>
                    </a:cubicBezTo>
                    <a:close/>
                    <a:moveTo>
                      <a:pt x="14981" y="115253"/>
                    </a:moveTo>
                    <a:lnTo>
                      <a:pt x="1138836" y="115253"/>
                    </a:lnTo>
                    <a:cubicBezTo>
                      <a:pt x="1146456" y="115253"/>
                      <a:pt x="1152647" y="121444"/>
                      <a:pt x="1152647" y="129064"/>
                    </a:cubicBezTo>
                    <a:cubicBezTo>
                      <a:pt x="1152743" y="136684"/>
                      <a:pt x="1146456" y="142876"/>
                      <a:pt x="1138836" y="142876"/>
                    </a:cubicBezTo>
                    <a:lnTo>
                      <a:pt x="14981" y="142876"/>
                    </a:lnTo>
                    <a:cubicBezTo>
                      <a:pt x="7361" y="142876"/>
                      <a:pt x="1170" y="136684"/>
                      <a:pt x="1170" y="129064"/>
                    </a:cubicBezTo>
                    <a:cubicBezTo>
                      <a:pt x="1170" y="121444"/>
                      <a:pt x="7361" y="115253"/>
                      <a:pt x="14981" y="115253"/>
                    </a:cubicBezTo>
                    <a:close/>
                    <a:moveTo>
                      <a:pt x="260154" y="0"/>
                    </a:moveTo>
                    <a:lnTo>
                      <a:pt x="916808" y="0"/>
                    </a:lnTo>
                    <a:cubicBezTo>
                      <a:pt x="937858" y="0"/>
                      <a:pt x="954908" y="17050"/>
                      <a:pt x="954908" y="38100"/>
                    </a:cubicBezTo>
                    <a:cubicBezTo>
                      <a:pt x="954908" y="59150"/>
                      <a:pt x="937858" y="76200"/>
                      <a:pt x="916808" y="76200"/>
                    </a:cubicBezTo>
                    <a:lnTo>
                      <a:pt x="260154" y="76200"/>
                    </a:lnTo>
                    <a:cubicBezTo>
                      <a:pt x="239104" y="76200"/>
                      <a:pt x="222054" y="59150"/>
                      <a:pt x="222054" y="38100"/>
                    </a:cubicBezTo>
                    <a:cubicBezTo>
                      <a:pt x="222054" y="17050"/>
                      <a:pt x="239104" y="0"/>
                      <a:pt x="260154" y="0"/>
                    </a:cubicBezTo>
                    <a:close/>
                  </a:path>
                </a:pathLst>
              </a:custGeom>
              <a:solidFill>
                <a:srgbClr val="CDCD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400" y="773172"/>
            <a:ext cx="7306695" cy="514421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-368506" y="344249"/>
            <a:ext cx="48340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4800" dirty="0" err="1" smtClean="0">
                <a:solidFill>
                  <a:srgbClr val="FFC000"/>
                </a:solidFill>
                <a:latin typeface="Algerian" panose="04020705040A02060702" pitchFamily="82" charset="0"/>
                <a:cs typeface="Arial" pitchFamily="34" charset="0"/>
              </a:rPr>
              <a:t>Sign</a:t>
            </a:r>
            <a:r>
              <a:rPr lang="fr-FR" altLang="ko-KR" sz="4800" dirty="0" smtClean="0">
                <a:solidFill>
                  <a:srgbClr val="FFC000"/>
                </a:solidFill>
                <a:latin typeface="Algerian" panose="04020705040A02060702" pitchFamily="82" charset="0"/>
                <a:cs typeface="Arial" pitchFamily="34" charset="0"/>
              </a:rPr>
              <a:t> UP</a:t>
            </a:r>
            <a:endParaRPr lang="ko-KR" altLang="en-US" sz="4800" dirty="0">
              <a:solidFill>
                <a:srgbClr val="FFC000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7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96947" y="578663"/>
            <a:ext cx="39572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887" y="339513"/>
            <a:ext cx="8174011" cy="6145306"/>
          </a:xfrm>
          <a:prstGeom prst="rect">
            <a:avLst/>
          </a:prstGeom>
          <a:gradFill>
            <a:gsLst>
              <a:gs pos="100000">
                <a:srgbClr val="7030A0"/>
              </a:gs>
              <a:gs pos="62000">
                <a:schemeClr val="tx1"/>
              </a:gs>
            </a:gsLst>
            <a:path path="shape">
              <a:fillToRect l="50000" t="50000" r="50000" b="50000"/>
            </a:path>
          </a:gra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1604"/>
            <a:ext cx="3924886" cy="14204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39328D1-1EFB-4426-BD61-661795D506C5}"/>
              </a:ext>
            </a:extLst>
          </p:cNvPr>
          <p:cNvGrpSpPr/>
          <p:nvPr/>
        </p:nvGrpSpPr>
        <p:grpSpPr>
          <a:xfrm>
            <a:off x="921577" y="2134513"/>
            <a:ext cx="1771758" cy="3636283"/>
            <a:chOff x="5146455" y="374253"/>
            <a:chExt cx="2742212" cy="5628002"/>
          </a:xfrm>
        </p:grpSpPr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1521C179-933C-44DE-B58B-CBE456236F3A}"/>
                </a:ext>
              </a:extLst>
            </p:cNvPr>
            <p:cNvSpPr/>
            <p:nvPr/>
          </p:nvSpPr>
          <p:spPr>
            <a:xfrm>
              <a:off x="5146455" y="1233884"/>
              <a:ext cx="2742212" cy="4768371"/>
            </a:xfrm>
            <a:custGeom>
              <a:avLst/>
              <a:gdLst>
                <a:gd name="connsiteX0" fmla="*/ 2742178 w 2742212"/>
                <a:gd name="connsiteY0" fmla="*/ 1123379 h 4768371"/>
                <a:gd name="connsiteX1" fmla="*/ 2615305 w 2742212"/>
                <a:gd name="connsiteY1" fmla="*/ 1004411 h 4768371"/>
                <a:gd name="connsiteX2" fmla="*/ 2332698 w 2742212"/>
                <a:gd name="connsiteY2" fmla="*/ 1027081 h 4768371"/>
                <a:gd name="connsiteX3" fmla="*/ 2332698 w 2742212"/>
                <a:gd name="connsiteY3" fmla="*/ 64008 h 4768371"/>
                <a:gd name="connsiteX4" fmla="*/ 2268690 w 2742212"/>
                <a:gd name="connsiteY4" fmla="*/ 0 h 4768371"/>
                <a:gd name="connsiteX5" fmla="*/ 470085 w 2742212"/>
                <a:gd name="connsiteY5" fmla="*/ 0 h 4768371"/>
                <a:gd name="connsiteX6" fmla="*/ 406077 w 2742212"/>
                <a:gd name="connsiteY6" fmla="*/ 64008 h 4768371"/>
                <a:gd name="connsiteX7" fmla="*/ 406077 w 2742212"/>
                <a:gd name="connsiteY7" fmla="*/ 1189482 h 4768371"/>
                <a:gd name="connsiteX8" fmla="*/ 112897 w 2742212"/>
                <a:gd name="connsiteY8" fmla="*/ 1214247 h 4768371"/>
                <a:gd name="connsiteX9" fmla="*/ 26 w 2742212"/>
                <a:gd name="connsiteY9" fmla="*/ 1344835 h 4768371"/>
                <a:gd name="connsiteX10" fmla="*/ 26 w 2742212"/>
                <a:gd name="connsiteY10" fmla="*/ 4635723 h 4768371"/>
                <a:gd name="connsiteX11" fmla="*/ 40983 w 2742212"/>
                <a:gd name="connsiteY11" fmla="*/ 4703255 h 4768371"/>
                <a:gd name="connsiteX12" fmla="*/ 107373 w 2742212"/>
                <a:gd name="connsiteY12" fmla="*/ 4727639 h 4768371"/>
                <a:gd name="connsiteX13" fmla="*/ 427413 w 2742212"/>
                <a:gd name="connsiteY13" fmla="*/ 4765834 h 4768371"/>
                <a:gd name="connsiteX14" fmla="*/ 1519835 w 2742212"/>
                <a:gd name="connsiteY14" fmla="*/ 4719924 h 4768371"/>
                <a:gd name="connsiteX15" fmla="*/ 2349177 w 2742212"/>
                <a:gd name="connsiteY15" fmla="*/ 4594194 h 4768371"/>
                <a:gd name="connsiteX16" fmla="*/ 2658453 w 2742212"/>
                <a:gd name="connsiteY16" fmla="*/ 4492467 h 4768371"/>
                <a:gd name="connsiteX17" fmla="*/ 2723986 w 2742212"/>
                <a:gd name="connsiteY17" fmla="*/ 4382834 h 4768371"/>
                <a:gd name="connsiteX18" fmla="*/ 2742178 w 2742212"/>
                <a:gd name="connsiteY18" fmla="*/ 1123379 h 476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42212" h="4768371">
                  <a:moveTo>
                    <a:pt x="2742178" y="1123379"/>
                  </a:moveTo>
                  <a:cubicBezTo>
                    <a:pt x="2739892" y="1054513"/>
                    <a:pt x="2683790" y="1002316"/>
                    <a:pt x="2615305" y="1004411"/>
                  </a:cubicBezTo>
                  <a:cubicBezTo>
                    <a:pt x="2604732" y="1004697"/>
                    <a:pt x="2497481" y="1013460"/>
                    <a:pt x="2332698" y="1027081"/>
                  </a:cubicBezTo>
                  <a:lnTo>
                    <a:pt x="2332698" y="64008"/>
                  </a:lnTo>
                  <a:cubicBezTo>
                    <a:pt x="2332698" y="28670"/>
                    <a:pt x="2304028" y="0"/>
                    <a:pt x="2268690" y="0"/>
                  </a:cubicBezTo>
                  <a:lnTo>
                    <a:pt x="470085" y="0"/>
                  </a:lnTo>
                  <a:cubicBezTo>
                    <a:pt x="434747" y="0"/>
                    <a:pt x="406077" y="28670"/>
                    <a:pt x="406077" y="64008"/>
                  </a:cubicBezTo>
                  <a:lnTo>
                    <a:pt x="406077" y="1189482"/>
                  </a:lnTo>
                  <a:cubicBezTo>
                    <a:pt x="234817" y="1203960"/>
                    <a:pt x="122898" y="1213390"/>
                    <a:pt x="112897" y="1214247"/>
                  </a:cubicBezTo>
                  <a:cubicBezTo>
                    <a:pt x="47460" y="1219200"/>
                    <a:pt x="121" y="1280065"/>
                    <a:pt x="26" y="1344835"/>
                  </a:cubicBezTo>
                  <a:cubicBezTo>
                    <a:pt x="-165" y="2446115"/>
                    <a:pt x="788" y="3534442"/>
                    <a:pt x="26" y="4635723"/>
                  </a:cubicBezTo>
                  <a:cubicBezTo>
                    <a:pt x="26" y="4669251"/>
                    <a:pt x="12123" y="4690587"/>
                    <a:pt x="40983" y="4703255"/>
                  </a:cubicBezTo>
                  <a:cubicBezTo>
                    <a:pt x="62510" y="4712685"/>
                    <a:pt x="84608" y="4721828"/>
                    <a:pt x="107373" y="4727639"/>
                  </a:cubicBezTo>
                  <a:cubicBezTo>
                    <a:pt x="212338" y="4754404"/>
                    <a:pt x="319780" y="4762976"/>
                    <a:pt x="427413" y="4765834"/>
                  </a:cubicBezTo>
                  <a:cubicBezTo>
                    <a:pt x="792601" y="4775359"/>
                    <a:pt x="1156551" y="4757642"/>
                    <a:pt x="1519835" y="4719924"/>
                  </a:cubicBezTo>
                  <a:cubicBezTo>
                    <a:pt x="1798441" y="4691063"/>
                    <a:pt x="2075714" y="4655535"/>
                    <a:pt x="2349177" y="4594194"/>
                  </a:cubicBezTo>
                  <a:cubicBezTo>
                    <a:pt x="2455380" y="4570381"/>
                    <a:pt x="2561108" y="4543901"/>
                    <a:pt x="2658453" y="4492467"/>
                  </a:cubicBezTo>
                  <a:cubicBezTo>
                    <a:pt x="2702745" y="4469130"/>
                    <a:pt x="2727700" y="4437507"/>
                    <a:pt x="2723986" y="4382834"/>
                  </a:cubicBezTo>
                  <a:cubicBezTo>
                    <a:pt x="2719604" y="4318159"/>
                    <a:pt x="2743226" y="1156621"/>
                    <a:pt x="2742178" y="1123379"/>
                  </a:cubicBezTo>
                  <a:close/>
                </a:path>
              </a:pathLst>
            </a:custGeom>
            <a:solidFill>
              <a:srgbClr val="111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B4A97743-AFF8-4FDE-BDE6-507924A2593C}"/>
                </a:ext>
              </a:extLst>
            </p:cNvPr>
            <p:cNvSpPr/>
            <p:nvPr/>
          </p:nvSpPr>
          <p:spPr>
            <a:xfrm>
              <a:off x="5404663" y="1886061"/>
              <a:ext cx="2216754" cy="3911422"/>
            </a:xfrm>
            <a:custGeom>
              <a:avLst/>
              <a:gdLst>
                <a:gd name="connsiteX0" fmla="*/ 2117162 w 2216754"/>
                <a:gd name="connsiteY0" fmla="*/ 0 h 3911422"/>
                <a:gd name="connsiteX1" fmla="*/ 2216222 w 2216754"/>
                <a:gd name="connsiteY1" fmla="*/ 85439 h 3911422"/>
                <a:gd name="connsiteX2" fmla="*/ 2215746 w 2216754"/>
                <a:gd name="connsiteY2" fmla="*/ 3531775 h 3911422"/>
                <a:gd name="connsiteX3" fmla="*/ 2060488 w 2216754"/>
                <a:gd name="connsiteY3" fmla="*/ 3762280 h 3911422"/>
                <a:gd name="connsiteX4" fmla="*/ 1560902 w 2216754"/>
                <a:gd name="connsiteY4" fmla="*/ 3855625 h 3911422"/>
                <a:gd name="connsiteX5" fmla="*/ 850147 w 2216754"/>
                <a:gd name="connsiteY5" fmla="*/ 3907346 h 3911422"/>
                <a:gd name="connsiteX6" fmla="*/ 237784 w 2216754"/>
                <a:gd name="connsiteY6" fmla="*/ 3894106 h 3911422"/>
                <a:gd name="connsiteX7" fmla="*/ 74621 w 2216754"/>
                <a:gd name="connsiteY7" fmla="*/ 3862673 h 3911422"/>
                <a:gd name="connsiteX8" fmla="*/ 612 w 2216754"/>
                <a:gd name="connsiteY8" fmla="*/ 3765614 h 3911422"/>
                <a:gd name="connsiteX9" fmla="*/ 612 w 2216754"/>
                <a:gd name="connsiteY9" fmla="*/ 242602 h 3911422"/>
                <a:gd name="connsiteX10" fmla="*/ 95576 w 2216754"/>
                <a:gd name="connsiteY10" fmla="*/ 141446 h 3911422"/>
                <a:gd name="connsiteX11" fmla="*/ 2117162 w 2216754"/>
                <a:gd name="connsiteY11" fmla="*/ 0 h 391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6754" h="3911422">
                  <a:moveTo>
                    <a:pt x="2117162" y="0"/>
                  </a:moveTo>
                  <a:cubicBezTo>
                    <a:pt x="2170883" y="1524"/>
                    <a:pt x="2216794" y="21146"/>
                    <a:pt x="2216222" y="85439"/>
                  </a:cubicBezTo>
                  <a:cubicBezTo>
                    <a:pt x="2217365" y="178975"/>
                    <a:pt x="2216413" y="3347847"/>
                    <a:pt x="2215746" y="3531775"/>
                  </a:cubicBezTo>
                  <a:cubicBezTo>
                    <a:pt x="2219270" y="3700177"/>
                    <a:pt x="2205554" y="3717703"/>
                    <a:pt x="2060488" y="3762280"/>
                  </a:cubicBezTo>
                  <a:cubicBezTo>
                    <a:pt x="1897516" y="3812381"/>
                    <a:pt x="1729590" y="3836480"/>
                    <a:pt x="1560902" y="3855625"/>
                  </a:cubicBezTo>
                  <a:cubicBezTo>
                    <a:pt x="1324682" y="3882390"/>
                    <a:pt x="1087700" y="3896582"/>
                    <a:pt x="850147" y="3907346"/>
                  </a:cubicBezTo>
                  <a:cubicBezTo>
                    <a:pt x="645073" y="3916585"/>
                    <a:pt x="441715" y="3909251"/>
                    <a:pt x="237784" y="3894106"/>
                  </a:cubicBezTo>
                  <a:cubicBezTo>
                    <a:pt x="182349" y="3890010"/>
                    <a:pt x="127580" y="3880009"/>
                    <a:pt x="74621" y="3862673"/>
                  </a:cubicBezTo>
                  <a:cubicBezTo>
                    <a:pt x="20329" y="3844957"/>
                    <a:pt x="3469" y="3822001"/>
                    <a:pt x="612" y="3765614"/>
                  </a:cubicBezTo>
                  <a:cubicBezTo>
                    <a:pt x="-341" y="3746564"/>
                    <a:pt x="-55" y="324898"/>
                    <a:pt x="612" y="242602"/>
                  </a:cubicBezTo>
                  <a:cubicBezTo>
                    <a:pt x="40" y="166402"/>
                    <a:pt x="42808" y="149257"/>
                    <a:pt x="95576" y="141446"/>
                  </a:cubicBezTo>
                  <a:cubicBezTo>
                    <a:pt x="196255" y="133445"/>
                    <a:pt x="1971430" y="9716"/>
                    <a:pt x="2117162" y="0"/>
                  </a:cubicBezTo>
                  <a:close/>
                </a:path>
              </a:pathLst>
            </a:custGeom>
            <a:solidFill>
              <a:srgbClr val="81818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E28775DC-665A-40D5-8421-E494545AE43A}"/>
                </a:ext>
              </a:extLst>
            </p:cNvPr>
            <p:cNvSpPr/>
            <p:nvPr/>
          </p:nvSpPr>
          <p:spPr>
            <a:xfrm>
              <a:off x="5641876" y="2248201"/>
              <a:ext cx="1751552" cy="1105090"/>
            </a:xfrm>
            <a:custGeom>
              <a:avLst/>
              <a:gdLst>
                <a:gd name="connsiteX0" fmla="*/ 1692974 w 1751552"/>
                <a:gd name="connsiteY0" fmla="*/ 1105091 h 1105090"/>
                <a:gd name="connsiteX1" fmla="*/ 58674 w 1751552"/>
                <a:gd name="connsiteY1" fmla="*/ 1105091 h 1105090"/>
                <a:gd name="connsiteX2" fmla="*/ 0 w 1751552"/>
                <a:gd name="connsiteY2" fmla="*/ 1046417 h 1105090"/>
                <a:gd name="connsiteX3" fmla="*/ 0 w 1751552"/>
                <a:gd name="connsiteY3" fmla="*/ 58674 h 1105090"/>
                <a:gd name="connsiteX4" fmla="*/ 58674 w 1751552"/>
                <a:gd name="connsiteY4" fmla="*/ 0 h 1105090"/>
                <a:gd name="connsiteX5" fmla="*/ 1692878 w 1751552"/>
                <a:gd name="connsiteY5" fmla="*/ 0 h 1105090"/>
                <a:gd name="connsiteX6" fmla="*/ 1751552 w 1751552"/>
                <a:gd name="connsiteY6" fmla="*/ 58674 h 1105090"/>
                <a:gd name="connsiteX7" fmla="*/ 1751552 w 1751552"/>
                <a:gd name="connsiteY7" fmla="*/ 1046417 h 1105090"/>
                <a:gd name="connsiteX8" fmla="*/ 1692974 w 1751552"/>
                <a:gd name="connsiteY8" fmla="*/ 1105091 h 1105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1552" h="1105090">
                  <a:moveTo>
                    <a:pt x="1692974" y="1105091"/>
                  </a:moveTo>
                  <a:lnTo>
                    <a:pt x="58674" y="1105091"/>
                  </a:lnTo>
                  <a:cubicBezTo>
                    <a:pt x="26384" y="1105091"/>
                    <a:pt x="0" y="1078706"/>
                    <a:pt x="0" y="1046417"/>
                  </a:cubicBezTo>
                  <a:lnTo>
                    <a:pt x="0" y="58674"/>
                  </a:lnTo>
                  <a:cubicBezTo>
                    <a:pt x="0" y="26384"/>
                    <a:pt x="26384" y="0"/>
                    <a:pt x="58674" y="0"/>
                  </a:cubicBezTo>
                  <a:lnTo>
                    <a:pt x="1692878" y="0"/>
                  </a:lnTo>
                  <a:cubicBezTo>
                    <a:pt x="1725168" y="0"/>
                    <a:pt x="1751552" y="26384"/>
                    <a:pt x="1751552" y="58674"/>
                  </a:cubicBezTo>
                  <a:lnTo>
                    <a:pt x="1751552" y="1046417"/>
                  </a:lnTo>
                  <a:cubicBezTo>
                    <a:pt x="1751648" y="1078706"/>
                    <a:pt x="1725168" y="1105091"/>
                    <a:pt x="1692974" y="110509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6">
              <a:extLst>
                <a:ext uri="{FF2B5EF4-FFF2-40B4-BE49-F238E27FC236}">
                  <a16:creationId xmlns:a16="http://schemas.microsoft.com/office/drawing/2014/main" id="{EBDFE1CB-693D-4272-84BF-76F1FC65FB9E}"/>
                </a:ext>
              </a:extLst>
            </p:cNvPr>
            <p:cNvSpPr/>
            <p:nvPr/>
          </p:nvSpPr>
          <p:spPr>
            <a:xfrm>
              <a:off x="5645146" y="3751394"/>
              <a:ext cx="1741279" cy="1099231"/>
            </a:xfrm>
            <a:custGeom>
              <a:avLst/>
              <a:gdLst>
                <a:gd name="connsiteX0" fmla="*/ 677672 w 1741279"/>
                <a:gd name="connsiteY0" fmla="*/ 829193 h 1099231"/>
                <a:gd name="connsiteX1" fmla="*/ 1067340 w 1741279"/>
                <a:gd name="connsiteY1" fmla="*/ 829193 h 1099231"/>
                <a:gd name="connsiteX2" fmla="*/ 1120299 w 1741279"/>
                <a:gd name="connsiteY2" fmla="*/ 880152 h 1099231"/>
                <a:gd name="connsiteX3" fmla="*/ 1120394 w 1741279"/>
                <a:gd name="connsiteY3" fmla="*/ 1046459 h 1099231"/>
                <a:gd name="connsiteX4" fmla="*/ 1068769 w 1741279"/>
                <a:gd name="connsiteY4" fmla="*/ 1098561 h 1099231"/>
                <a:gd name="connsiteX5" fmla="*/ 679006 w 1741279"/>
                <a:gd name="connsiteY5" fmla="*/ 1098846 h 1099231"/>
                <a:gd name="connsiteX6" fmla="*/ 624332 w 1741279"/>
                <a:gd name="connsiteY6" fmla="*/ 1045697 h 1099231"/>
                <a:gd name="connsiteX7" fmla="*/ 624427 w 1741279"/>
                <a:gd name="connsiteY7" fmla="*/ 884153 h 1099231"/>
                <a:gd name="connsiteX8" fmla="*/ 677672 w 1741279"/>
                <a:gd name="connsiteY8" fmla="*/ 829193 h 1099231"/>
                <a:gd name="connsiteX9" fmla="*/ 54451 w 1741279"/>
                <a:gd name="connsiteY9" fmla="*/ 829099 h 1099231"/>
                <a:gd name="connsiteX10" fmla="*/ 444881 w 1741279"/>
                <a:gd name="connsiteY10" fmla="*/ 829099 h 1099231"/>
                <a:gd name="connsiteX11" fmla="*/ 498602 w 1741279"/>
                <a:gd name="connsiteY11" fmla="*/ 879486 h 1099231"/>
                <a:gd name="connsiteX12" fmla="*/ 498793 w 1741279"/>
                <a:gd name="connsiteY12" fmla="*/ 1046174 h 1099231"/>
                <a:gd name="connsiteX13" fmla="*/ 442405 w 1741279"/>
                <a:gd name="connsiteY13" fmla="*/ 1098942 h 1099231"/>
                <a:gd name="connsiteX14" fmla="*/ 61500 w 1741279"/>
                <a:gd name="connsiteY14" fmla="*/ 1099133 h 1099231"/>
                <a:gd name="connsiteX15" fmla="*/ 64 w 1741279"/>
                <a:gd name="connsiteY15" fmla="*/ 1036553 h 1099231"/>
                <a:gd name="connsiteX16" fmla="*/ 349 w 1741279"/>
                <a:gd name="connsiteY16" fmla="*/ 884153 h 1099231"/>
                <a:gd name="connsiteX17" fmla="*/ 54451 w 1741279"/>
                <a:gd name="connsiteY17" fmla="*/ 829099 h 1099231"/>
                <a:gd name="connsiteX18" fmla="*/ 1693418 w 1741279"/>
                <a:gd name="connsiteY18" fmla="*/ 829004 h 1099231"/>
                <a:gd name="connsiteX19" fmla="*/ 1741138 w 1741279"/>
                <a:gd name="connsiteY19" fmla="*/ 876629 h 1099231"/>
                <a:gd name="connsiteX20" fmla="*/ 1741138 w 1741279"/>
                <a:gd name="connsiteY20" fmla="*/ 1052460 h 1099231"/>
                <a:gd name="connsiteX21" fmla="*/ 1692275 w 1741279"/>
                <a:gd name="connsiteY21" fmla="*/ 1098942 h 1099231"/>
                <a:gd name="connsiteX22" fmla="*/ 1293082 w 1741279"/>
                <a:gd name="connsiteY22" fmla="*/ 1098942 h 1099231"/>
                <a:gd name="connsiteX23" fmla="*/ 1244981 w 1741279"/>
                <a:gd name="connsiteY23" fmla="*/ 1051412 h 1099231"/>
                <a:gd name="connsiteX24" fmla="*/ 1244981 w 1741279"/>
                <a:gd name="connsiteY24" fmla="*/ 875581 h 1099231"/>
                <a:gd name="connsiteX25" fmla="*/ 1294130 w 1741279"/>
                <a:gd name="connsiteY25" fmla="*/ 829099 h 1099231"/>
                <a:gd name="connsiteX26" fmla="*/ 1693418 w 1741279"/>
                <a:gd name="connsiteY26" fmla="*/ 829004 h 1099231"/>
                <a:gd name="connsiteX27" fmla="*/ 979642 w 1741279"/>
                <a:gd name="connsiteY27" fmla="*/ 413088 h 1099231"/>
                <a:gd name="connsiteX28" fmla="*/ 1054672 w 1741279"/>
                <a:gd name="connsiteY28" fmla="*/ 413237 h 1099231"/>
                <a:gd name="connsiteX29" fmla="*/ 1120204 w 1741279"/>
                <a:gd name="connsiteY29" fmla="*/ 476864 h 1099231"/>
                <a:gd name="connsiteX30" fmla="*/ 1120394 w 1741279"/>
                <a:gd name="connsiteY30" fmla="*/ 629073 h 1099231"/>
                <a:gd name="connsiteX31" fmla="*/ 1067054 w 1741279"/>
                <a:gd name="connsiteY31" fmla="*/ 685652 h 1099231"/>
                <a:gd name="connsiteX32" fmla="*/ 676910 w 1741279"/>
                <a:gd name="connsiteY32" fmla="*/ 685747 h 1099231"/>
                <a:gd name="connsiteX33" fmla="*/ 624332 w 1741279"/>
                <a:gd name="connsiteY33" fmla="*/ 634407 h 1099231"/>
                <a:gd name="connsiteX34" fmla="*/ 624142 w 1741279"/>
                <a:gd name="connsiteY34" fmla="*/ 467910 h 1099231"/>
                <a:gd name="connsiteX35" fmla="*/ 678720 w 1741279"/>
                <a:gd name="connsiteY35" fmla="*/ 413141 h 1099231"/>
                <a:gd name="connsiteX36" fmla="*/ 979642 w 1741279"/>
                <a:gd name="connsiteY36" fmla="*/ 413088 h 1099231"/>
                <a:gd name="connsiteX37" fmla="*/ 55118 w 1741279"/>
                <a:gd name="connsiteY37" fmla="*/ 413046 h 1099231"/>
                <a:gd name="connsiteX38" fmla="*/ 444690 w 1741279"/>
                <a:gd name="connsiteY38" fmla="*/ 413046 h 1099231"/>
                <a:gd name="connsiteX39" fmla="*/ 498506 w 1741279"/>
                <a:gd name="connsiteY39" fmla="*/ 464481 h 1099231"/>
                <a:gd name="connsiteX40" fmla="*/ 498602 w 1741279"/>
                <a:gd name="connsiteY40" fmla="*/ 635455 h 1099231"/>
                <a:gd name="connsiteX41" fmla="*/ 444023 w 1741279"/>
                <a:gd name="connsiteY41" fmla="*/ 685747 h 1099231"/>
                <a:gd name="connsiteX42" fmla="*/ 63976 w 1741279"/>
                <a:gd name="connsiteY42" fmla="*/ 686128 h 1099231"/>
                <a:gd name="connsiteX43" fmla="*/ 63 w 1741279"/>
                <a:gd name="connsiteY43" fmla="*/ 625263 h 1099231"/>
                <a:gd name="connsiteX44" fmla="*/ 254 w 1741279"/>
                <a:gd name="connsiteY44" fmla="*/ 468482 h 1099231"/>
                <a:gd name="connsiteX45" fmla="*/ 55118 w 1741279"/>
                <a:gd name="connsiteY45" fmla="*/ 413046 h 1099231"/>
                <a:gd name="connsiteX46" fmla="*/ 1293083 w 1741279"/>
                <a:gd name="connsiteY46" fmla="*/ 412951 h 1099231"/>
                <a:gd name="connsiteX47" fmla="*/ 1692752 w 1741279"/>
                <a:gd name="connsiteY47" fmla="*/ 412951 h 1099231"/>
                <a:gd name="connsiteX48" fmla="*/ 1741043 w 1741279"/>
                <a:gd name="connsiteY48" fmla="*/ 461147 h 1099231"/>
                <a:gd name="connsiteX49" fmla="*/ 1740758 w 1741279"/>
                <a:gd name="connsiteY49" fmla="*/ 641932 h 1099231"/>
                <a:gd name="connsiteX50" fmla="*/ 1697990 w 1741279"/>
                <a:gd name="connsiteY50" fmla="*/ 685556 h 1099231"/>
                <a:gd name="connsiteX51" fmla="*/ 1288796 w 1741279"/>
                <a:gd name="connsiteY51" fmla="*/ 685556 h 1099231"/>
                <a:gd name="connsiteX52" fmla="*/ 1245267 w 1741279"/>
                <a:gd name="connsiteY52" fmla="*/ 642408 h 1099231"/>
                <a:gd name="connsiteX53" fmla="*/ 1245172 w 1741279"/>
                <a:gd name="connsiteY53" fmla="*/ 456861 h 1099231"/>
                <a:gd name="connsiteX54" fmla="*/ 1293083 w 1741279"/>
                <a:gd name="connsiteY54" fmla="*/ 412951 h 1099231"/>
                <a:gd name="connsiteX55" fmla="*/ 1289844 w 1741279"/>
                <a:gd name="connsiteY55" fmla="*/ 233 h 1099231"/>
                <a:gd name="connsiteX56" fmla="*/ 1698562 w 1741279"/>
                <a:gd name="connsiteY56" fmla="*/ 328 h 1099231"/>
                <a:gd name="connsiteX57" fmla="*/ 1741043 w 1741279"/>
                <a:gd name="connsiteY57" fmla="*/ 43191 h 1099231"/>
                <a:gd name="connsiteX58" fmla="*/ 1741234 w 1741279"/>
                <a:gd name="connsiteY58" fmla="*/ 223785 h 1099231"/>
                <a:gd name="connsiteX59" fmla="*/ 1691990 w 1741279"/>
                <a:gd name="connsiteY59" fmla="*/ 269791 h 1099231"/>
                <a:gd name="connsiteX60" fmla="*/ 1292797 w 1741279"/>
                <a:gd name="connsiteY60" fmla="*/ 269791 h 1099231"/>
                <a:gd name="connsiteX61" fmla="*/ 1244981 w 1741279"/>
                <a:gd name="connsiteY61" fmla="*/ 221975 h 1099231"/>
                <a:gd name="connsiteX62" fmla="*/ 1245077 w 1741279"/>
                <a:gd name="connsiteY62" fmla="*/ 46144 h 1099231"/>
                <a:gd name="connsiteX63" fmla="*/ 1289844 w 1741279"/>
                <a:gd name="connsiteY63" fmla="*/ 233 h 1099231"/>
                <a:gd name="connsiteX64" fmla="*/ 674148 w 1741279"/>
                <a:gd name="connsiteY64" fmla="*/ 233 h 1099231"/>
                <a:gd name="connsiteX65" fmla="*/ 1068483 w 1741279"/>
                <a:gd name="connsiteY65" fmla="*/ 328 h 1099231"/>
                <a:gd name="connsiteX66" fmla="*/ 1120299 w 1741279"/>
                <a:gd name="connsiteY66" fmla="*/ 52240 h 1099231"/>
                <a:gd name="connsiteX67" fmla="*/ 1120204 w 1741279"/>
                <a:gd name="connsiteY67" fmla="*/ 218451 h 1099231"/>
                <a:gd name="connsiteX68" fmla="*/ 1067435 w 1741279"/>
                <a:gd name="connsiteY68" fmla="*/ 269505 h 1099231"/>
                <a:gd name="connsiteX69" fmla="*/ 677958 w 1741279"/>
                <a:gd name="connsiteY69" fmla="*/ 269505 h 1099231"/>
                <a:gd name="connsiteX70" fmla="*/ 624428 w 1741279"/>
                <a:gd name="connsiteY70" fmla="*/ 219689 h 1099231"/>
                <a:gd name="connsiteX71" fmla="*/ 624523 w 1741279"/>
                <a:gd name="connsiteY71" fmla="*/ 48715 h 1099231"/>
                <a:gd name="connsiteX72" fmla="*/ 674148 w 1741279"/>
                <a:gd name="connsiteY72" fmla="*/ 233 h 1099231"/>
                <a:gd name="connsiteX73" fmla="*/ 56546 w 1741279"/>
                <a:gd name="connsiteY73" fmla="*/ 42 h 1099231"/>
                <a:gd name="connsiteX74" fmla="*/ 442118 w 1741279"/>
                <a:gd name="connsiteY74" fmla="*/ 42 h 1099231"/>
                <a:gd name="connsiteX75" fmla="*/ 498792 w 1741279"/>
                <a:gd name="connsiteY75" fmla="*/ 52430 h 1099231"/>
                <a:gd name="connsiteX76" fmla="*/ 498697 w 1741279"/>
                <a:gd name="connsiteY76" fmla="*/ 219022 h 1099231"/>
                <a:gd name="connsiteX77" fmla="*/ 445166 w 1741279"/>
                <a:gd name="connsiteY77" fmla="*/ 269695 h 1099231"/>
                <a:gd name="connsiteX78" fmla="*/ 54737 w 1741279"/>
                <a:gd name="connsiteY78" fmla="*/ 269790 h 1099231"/>
                <a:gd name="connsiteX79" fmla="*/ 349 w 1741279"/>
                <a:gd name="connsiteY79" fmla="*/ 215021 h 1099231"/>
                <a:gd name="connsiteX80" fmla="*/ 444 w 1741279"/>
                <a:gd name="connsiteY80" fmla="*/ 53096 h 1099231"/>
                <a:gd name="connsiteX81" fmla="*/ 56546 w 1741279"/>
                <a:gd name="connsiteY81" fmla="*/ 42 h 109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741279" h="1099231">
                  <a:moveTo>
                    <a:pt x="677672" y="829193"/>
                  </a:moveTo>
                  <a:cubicBezTo>
                    <a:pt x="807593" y="830146"/>
                    <a:pt x="937419" y="829956"/>
                    <a:pt x="1067340" y="829193"/>
                  </a:cubicBezTo>
                  <a:cubicBezTo>
                    <a:pt x="1103249" y="829003"/>
                    <a:pt x="1120299" y="844815"/>
                    <a:pt x="1120299" y="880152"/>
                  </a:cubicBezTo>
                  <a:cubicBezTo>
                    <a:pt x="1120299" y="935588"/>
                    <a:pt x="1120108" y="991023"/>
                    <a:pt x="1120394" y="1046459"/>
                  </a:cubicBezTo>
                  <a:cubicBezTo>
                    <a:pt x="1120585" y="1081511"/>
                    <a:pt x="1105059" y="1099037"/>
                    <a:pt x="1068769" y="1098561"/>
                  </a:cubicBezTo>
                  <a:cubicBezTo>
                    <a:pt x="1002094" y="1097894"/>
                    <a:pt x="742347" y="1097608"/>
                    <a:pt x="679006" y="1098846"/>
                  </a:cubicBezTo>
                  <a:cubicBezTo>
                    <a:pt x="641287" y="1099513"/>
                    <a:pt x="623284" y="1084845"/>
                    <a:pt x="624332" y="1045697"/>
                  </a:cubicBezTo>
                  <a:cubicBezTo>
                    <a:pt x="625666" y="991881"/>
                    <a:pt x="625475" y="937969"/>
                    <a:pt x="624427" y="884153"/>
                  </a:cubicBezTo>
                  <a:cubicBezTo>
                    <a:pt x="623665" y="846720"/>
                    <a:pt x="638524" y="828908"/>
                    <a:pt x="677672" y="829193"/>
                  </a:cubicBezTo>
                  <a:close/>
                  <a:moveTo>
                    <a:pt x="54451" y="829099"/>
                  </a:moveTo>
                  <a:cubicBezTo>
                    <a:pt x="184563" y="830146"/>
                    <a:pt x="314770" y="830146"/>
                    <a:pt x="444881" y="829099"/>
                  </a:cubicBezTo>
                  <a:cubicBezTo>
                    <a:pt x="480981" y="828813"/>
                    <a:pt x="498412" y="844243"/>
                    <a:pt x="498602" y="879486"/>
                  </a:cubicBezTo>
                  <a:cubicBezTo>
                    <a:pt x="498983" y="935017"/>
                    <a:pt x="498602" y="990547"/>
                    <a:pt x="498793" y="1046174"/>
                  </a:cubicBezTo>
                  <a:cubicBezTo>
                    <a:pt x="498983" y="1084274"/>
                    <a:pt x="480314" y="1099799"/>
                    <a:pt x="442405" y="1098942"/>
                  </a:cubicBezTo>
                  <a:cubicBezTo>
                    <a:pt x="378968" y="1097418"/>
                    <a:pt x="124936" y="1096751"/>
                    <a:pt x="61500" y="1099133"/>
                  </a:cubicBezTo>
                  <a:cubicBezTo>
                    <a:pt x="15208" y="1100847"/>
                    <a:pt x="-1175" y="1080083"/>
                    <a:pt x="64" y="1036553"/>
                  </a:cubicBezTo>
                  <a:cubicBezTo>
                    <a:pt x="1492" y="985785"/>
                    <a:pt x="635" y="935017"/>
                    <a:pt x="349" y="884153"/>
                  </a:cubicBezTo>
                  <a:cubicBezTo>
                    <a:pt x="159" y="847482"/>
                    <a:pt x="15018" y="828718"/>
                    <a:pt x="54451" y="829099"/>
                  </a:cubicBezTo>
                  <a:close/>
                  <a:moveTo>
                    <a:pt x="1693418" y="829004"/>
                  </a:moveTo>
                  <a:cubicBezTo>
                    <a:pt x="1727994" y="828718"/>
                    <a:pt x="1742090" y="841672"/>
                    <a:pt x="1741138" y="876629"/>
                  </a:cubicBezTo>
                  <a:cubicBezTo>
                    <a:pt x="1739519" y="935207"/>
                    <a:pt x="1739423" y="993881"/>
                    <a:pt x="1741138" y="1052460"/>
                  </a:cubicBezTo>
                  <a:cubicBezTo>
                    <a:pt x="1742186" y="1088655"/>
                    <a:pt x="1725707" y="1099514"/>
                    <a:pt x="1692275" y="1098942"/>
                  </a:cubicBezTo>
                  <a:cubicBezTo>
                    <a:pt x="1625790" y="1097704"/>
                    <a:pt x="1359566" y="1097609"/>
                    <a:pt x="1293082" y="1098942"/>
                  </a:cubicBezTo>
                  <a:cubicBezTo>
                    <a:pt x="1258982" y="1099609"/>
                    <a:pt x="1244028" y="1086655"/>
                    <a:pt x="1244981" y="1051412"/>
                  </a:cubicBezTo>
                  <a:cubicBezTo>
                    <a:pt x="1246600" y="992834"/>
                    <a:pt x="1246505" y="934160"/>
                    <a:pt x="1244981" y="875581"/>
                  </a:cubicBezTo>
                  <a:cubicBezTo>
                    <a:pt x="1244028" y="839672"/>
                    <a:pt x="1260792" y="828908"/>
                    <a:pt x="1294130" y="829099"/>
                  </a:cubicBezTo>
                  <a:cubicBezTo>
                    <a:pt x="1427194" y="830052"/>
                    <a:pt x="1560258" y="830147"/>
                    <a:pt x="1693418" y="829004"/>
                  </a:cubicBezTo>
                  <a:close/>
                  <a:moveTo>
                    <a:pt x="979642" y="413088"/>
                  </a:moveTo>
                  <a:cubicBezTo>
                    <a:pt x="1012631" y="413100"/>
                    <a:pt x="1039599" y="413142"/>
                    <a:pt x="1054672" y="413237"/>
                  </a:cubicBezTo>
                  <a:cubicBezTo>
                    <a:pt x="1107345" y="413618"/>
                    <a:pt x="1119727" y="425714"/>
                    <a:pt x="1120204" y="476864"/>
                  </a:cubicBezTo>
                  <a:cubicBezTo>
                    <a:pt x="1120680" y="527632"/>
                    <a:pt x="1119727" y="578400"/>
                    <a:pt x="1120394" y="629073"/>
                  </a:cubicBezTo>
                  <a:cubicBezTo>
                    <a:pt x="1120870" y="665840"/>
                    <a:pt x="1105630" y="685652"/>
                    <a:pt x="1067054" y="685652"/>
                  </a:cubicBezTo>
                  <a:cubicBezTo>
                    <a:pt x="937038" y="685366"/>
                    <a:pt x="806927" y="685366"/>
                    <a:pt x="676910" y="685747"/>
                  </a:cubicBezTo>
                  <a:cubicBezTo>
                    <a:pt x="641858" y="685842"/>
                    <a:pt x="623856" y="670888"/>
                    <a:pt x="624332" y="634407"/>
                  </a:cubicBezTo>
                  <a:cubicBezTo>
                    <a:pt x="625094" y="578876"/>
                    <a:pt x="625380" y="523346"/>
                    <a:pt x="624142" y="467910"/>
                  </a:cubicBezTo>
                  <a:cubicBezTo>
                    <a:pt x="623284" y="429143"/>
                    <a:pt x="641668" y="413046"/>
                    <a:pt x="678720" y="413141"/>
                  </a:cubicBezTo>
                  <a:cubicBezTo>
                    <a:pt x="727512" y="413284"/>
                    <a:pt x="880674" y="413052"/>
                    <a:pt x="979642" y="413088"/>
                  </a:cubicBezTo>
                  <a:close/>
                  <a:moveTo>
                    <a:pt x="55118" y="413046"/>
                  </a:moveTo>
                  <a:cubicBezTo>
                    <a:pt x="184943" y="413237"/>
                    <a:pt x="314769" y="413332"/>
                    <a:pt x="444690" y="413046"/>
                  </a:cubicBezTo>
                  <a:cubicBezTo>
                    <a:pt x="479742" y="412951"/>
                    <a:pt x="498221" y="429524"/>
                    <a:pt x="498506" y="464481"/>
                  </a:cubicBezTo>
                  <a:cubicBezTo>
                    <a:pt x="498983" y="521441"/>
                    <a:pt x="499078" y="578496"/>
                    <a:pt x="498602" y="635455"/>
                  </a:cubicBezTo>
                  <a:cubicBezTo>
                    <a:pt x="498221" y="670793"/>
                    <a:pt x="478790" y="686128"/>
                    <a:pt x="444023" y="685747"/>
                  </a:cubicBezTo>
                  <a:cubicBezTo>
                    <a:pt x="379063" y="685175"/>
                    <a:pt x="125698" y="684318"/>
                    <a:pt x="63976" y="686128"/>
                  </a:cubicBezTo>
                  <a:cubicBezTo>
                    <a:pt x="20161" y="687366"/>
                    <a:pt x="-985" y="670507"/>
                    <a:pt x="63" y="625263"/>
                  </a:cubicBezTo>
                  <a:cubicBezTo>
                    <a:pt x="1397" y="573066"/>
                    <a:pt x="635" y="520774"/>
                    <a:pt x="254" y="468482"/>
                  </a:cubicBezTo>
                  <a:cubicBezTo>
                    <a:pt x="-32" y="431239"/>
                    <a:pt x="17684" y="412951"/>
                    <a:pt x="55118" y="413046"/>
                  </a:cubicBezTo>
                  <a:close/>
                  <a:moveTo>
                    <a:pt x="1293083" y="412951"/>
                  </a:moveTo>
                  <a:cubicBezTo>
                    <a:pt x="1361282" y="413522"/>
                    <a:pt x="1627791" y="413713"/>
                    <a:pt x="1692752" y="412951"/>
                  </a:cubicBezTo>
                  <a:cubicBezTo>
                    <a:pt x="1726375" y="412570"/>
                    <a:pt x="1741996" y="426000"/>
                    <a:pt x="1741043" y="461147"/>
                  </a:cubicBezTo>
                  <a:cubicBezTo>
                    <a:pt x="1739519" y="521345"/>
                    <a:pt x="1740186" y="581639"/>
                    <a:pt x="1740758" y="641932"/>
                  </a:cubicBezTo>
                  <a:cubicBezTo>
                    <a:pt x="1741043" y="671745"/>
                    <a:pt x="1727708" y="685652"/>
                    <a:pt x="1697990" y="685556"/>
                  </a:cubicBezTo>
                  <a:cubicBezTo>
                    <a:pt x="1561592" y="685366"/>
                    <a:pt x="1425194" y="685366"/>
                    <a:pt x="1288796" y="685556"/>
                  </a:cubicBezTo>
                  <a:cubicBezTo>
                    <a:pt x="1259364" y="685652"/>
                    <a:pt x="1244981" y="672507"/>
                    <a:pt x="1245267" y="642408"/>
                  </a:cubicBezTo>
                  <a:cubicBezTo>
                    <a:pt x="1245743" y="580591"/>
                    <a:pt x="1245934" y="518678"/>
                    <a:pt x="1245172" y="456861"/>
                  </a:cubicBezTo>
                  <a:cubicBezTo>
                    <a:pt x="1244791" y="423333"/>
                    <a:pt x="1262793" y="412665"/>
                    <a:pt x="1293083" y="412951"/>
                  </a:cubicBezTo>
                  <a:close/>
                  <a:moveTo>
                    <a:pt x="1289844" y="233"/>
                  </a:moveTo>
                  <a:cubicBezTo>
                    <a:pt x="1426052" y="900"/>
                    <a:pt x="1562354" y="805"/>
                    <a:pt x="1698562" y="328"/>
                  </a:cubicBezTo>
                  <a:cubicBezTo>
                    <a:pt x="1728756" y="233"/>
                    <a:pt x="1741520" y="12997"/>
                    <a:pt x="1741043" y="43191"/>
                  </a:cubicBezTo>
                  <a:cubicBezTo>
                    <a:pt x="1740091" y="103389"/>
                    <a:pt x="1739519" y="163587"/>
                    <a:pt x="1741234" y="223785"/>
                  </a:cubicBezTo>
                  <a:cubicBezTo>
                    <a:pt x="1742282" y="260170"/>
                    <a:pt x="1725137" y="270457"/>
                    <a:pt x="1691990" y="269791"/>
                  </a:cubicBezTo>
                  <a:cubicBezTo>
                    <a:pt x="1625410" y="268457"/>
                    <a:pt x="1359281" y="268457"/>
                    <a:pt x="1292797" y="269791"/>
                  </a:cubicBezTo>
                  <a:cubicBezTo>
                    <a:pt x="1258412" y="270457"/>
                    <a:pt x="1244029" y="256932"/>
                    <a:pt x="1244981" y="221975"/>
                  </a:cubicBezTo>
                  <a:cubicBezTo>
                    <a:pt x="1246600" y="163396"/>
                    <a:pt x="1246315" y="104722"/>
                    <a:pt x="1245077" y="46144"/>
                  </a:cubicBezTo>
                  <a:cubicBezTo>
                    <a:pt x="1244410" y="13854"/>
                    <a:pt x="1257459" y="43"/>
                    <a:pt x="1289844" y="233"/>
                  </a:cubicBezTo>
                  <a:close/>
                  <a:moveTo>
                    <a:pt x="674148" y="233"/>
                  </a:moveTo>
                  <a:cubicBezTo>
                    <a:pt x="739204" y="995"/>
                    <a:pt x="1001999" y="1090"/>
                    <a:pt x="1068483" y="328"/>
                  </a:cubicBezTo>
                  <a:cubicBezTo>
                    <a:pt x="1104488" y="-53"/>
                    <a:pt x="1120680" y="16711"/>
                    <a:pt x="1120299" y="52240"/>
                  </a:cubicBezTo>
                  <a:cubicBezTo>
                    <a:pt x="1119823" y="107675"/>
                    <a:pt x="1119918" y="163110"/>
                    <a:pt x="1120204" y="218451"/>
                  </a:cubicBezTo>
                  <a:cubicBezTo>
                    <a:pt x="1120394" y="254169"/>
                    <a:pt x="1102964" y="269695"/>
                    <a:pt x="1067435" y="269505"/>
                  </a:cubicBezTo>
                  <a:cubicBezTo>
                    <a:pt x="937609" y="268933"/>
                    <a:pt x="807784" y="268933"/>
                    <a:pt x="677958" y="269505"/>
                  </a:cubicBezTo>
                  <a:cubicBezTo>
                    <a:pt x="643192" y="269695"/>
                    <a:pt x="624047" y="256646"/>
                    <a:pt x="624428" y="219689"/>
                  </a:cubicBezTo>
                  <a:cubicBezTo>
                    <a:pt x="624999" y="162730"/>
                    <a:pt x="624713" y="105675"/>
                    <a:pt x="624523" y="48715"/>
                  </a:cubicBezTo>
                  <a:cubicBezTo>
                    <a:pt x="624428" y="15187"/>
                    <a:pt x="640525" y="-148"/>
                    <a:pt x="674148" y="233"/>
                  </a:cubicBezTo>
                  <a:close/>
                  <a:moveTo>
                    <a:pt x="56546" y="42"/>
                  </a:moveTo>
                  <a:cubicBezTo>
                    <a:pt x="121507" y="1566"/>
                    <a:pt x="378682" y="1661"/>
                    <a:pt x="442118" y="42"/>
                  </a:cubicBezTo>
                  <a:cubicBezTo>
                    <a:pt x="480028" y="-910"/>
                    <a:pt x="498887" y="14234"/>
                    <a:pt x="498792" y="52430"/>
                  </a:cubicBezTo>
                  <a:cubicBezTo>
                    <a:pt x="498697" y="107961"/>
                    <a:pt x="498887" y="163491"/>
                    <a:pt x="498697" y="219022"/>
                  </a:cubicBezTo>
                  <a:cubicBezTo>
                    <a:pt x="498602" y="254455"/>
                    <a:pt x="480980" y="269886"/>
                    <a:pt x="445166" y="269695"/>
                  </a:cubicBezTo>
                  <a:cubicBezTo>
                    <a:pt x="315055" y="268838"/>
                    <a:pt x="184848" y="268742"/>
                    <a:pt x="54737" y="269790"/>
                  </a:cubicBezTo>
                  <a:cubicBezTo>
                    <a:pt x="15589" y="270076"/>
                    <a:pt x="63" y="251978"/>
                    <a:pt x="349" y="215021"/>
                  </a:cubicBezTo>
                  <a:cubicBezTo>
                    <a:pt x="730" y="161110"/>
                    <a:pt x="635" y="107103"/>
                    <a:pt x="444" y="53096"/>
                  </a:cubicBezTo>
                  <a:cubicBezTo>
                    <a:pt x="349" y="15282"/>
                    <a:pt x="18256" y="-910"/>
                    <a:pt x="56546" y="42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F1CFBAE1-D326-4E6E-907D-2FB09C3BFFC1}"/>
                </a:ext>
              </a:extLst>
            </p:cNvPr>
            <p:cNvSpPr/>
            <p:nvPr/>
          </p:nvSpPr>
          <p:spPr>
            <a:xfrm>
              <a:off x="6890696" y="5096402"/>
              <a:ext cx="495215" cy="274321"/>
            </a:xfrm>
            <a:custGeom>
              <a:avLst/>
              <a:gdLst>
                <a:gd name="connsiteX0" fmla="*/ 135163 w 495215"/>
                <a:gd name="connsiteY0" fmla="*/ 273904 h 274321"/>
                <a:gd name="connsiteX1" fmla="*/ 3 w 495215"/>
                <a:gd name="connsiteY1" fmla="*/ 138935 h 274321"/>
                <a:gd name="connsiteX2" fmla="*/ 136592 w 495215"/>
                <a:gd name="connsiteY2" fmla="*/ 536 h 274321"/>
                <a:gd name="connsiteX3" fmla="*/ 360048 w 495215"/>
                <a:gd name="connsiteY3" fmla="*/ 536 h 274321"/>
                <a:gd name="connsiteX4" fmla="*/ 495208 w 495215"/>
                <a:gd name="connsiteY4" fmla="*/ 140268 h 274321"/>
                <a:gd name="connsiteX5" fmla="*/ 358714 w 495215"/>
                <a:gd name="connsiteY5" fmla="*/ 273809 h 274321"/>
                <a:gd name="connsiteX6" fmla="*/ 135163 w 495215"/>
                <a:gd name="connsiteY6" fmla="*/ 273904 h 274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5215" h="274321">
                  <a:moveTo>
                    <a:pt x="135163" y="273904"/>
                  </a:moveTo>
                  <a:cubicBezTo>
                    <a:pt x="58201" y="272666"/>
                    <a:pt x="479" y="214754"/>
                    <a:pt x="3" y="138935"/>
                  </a:cubicBezTo>
                  <a:cubicBezTo>
                    <a:pt x="-473" y="60544"/>
                    <a:pt x="57439" y="1298"/>
                    <a:pt x="136592" y="536"/>
                  </a:cubicBezTo>
                  <a:cubicBezTo>
                    <a:pt x="211077" y="-130"/>
                    <a:pt x="285563" y="-226"/>
                    <a:pt x="360048" y="536"/>
                  </a:cubicBezTo>
                  <a:cubicBezTo>
                    <a:pt x="439010" y="1394"/>
                    <a:pt x="495970" y="60925"/>
                    <a:pt x="495208" y="140268"/>
                  </a:cubicBezTo>
                  <a:cubicBezTo>
                    <a:pt x="494446" y="216563"/>
                    <a:pt x="437201" y="272856"/>
                    <a:pt x="358714" y="273809"/>
                  </a:cubicBezTo>
                  <a:cubicBezTo>
                    <a:pt x="320614" y="274476"/>
                    <a:pt x="171643" y="274476"/>
                    <a:pt x="135163" y="273904"/>
                  </a:cubicBezTo>
                  <a:close/>
                </a:path>
              </a:pathLst>
            </a:custGeom>
            <a:solidFill>
              <a:srgbClr val="69BD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2">
              <a:extLst>
                <a:ext uri="{FF2B5EF4-FFF2-40B4-BE49-F238E27FC236}">
                  <a16:creationId xmlns:a16="http://schemas.microsoft.com/office/drawing/2014/main" id="{1EDB742B-44F7-460B-A64B-6C34A2FA4EE0}"/>
                </a:ext>
              </a:extLst>
            </p:cNvPr>
            <p:cNvSpPr/>
            <p:nvPr/>
          </p:nvSpPr>
          <p:spPr>
            <a:xfrm>
              <a:off x="6269077" y="5096151"/>
              <a:ext cx="496463" cy="275142"/>
            </a:xfrm>
            <a:custGeom>
              <a:avLst/>
              <a:gdLst>
                <a:gd name="connsiteX0" fmla="*/ 360255 w 496463"/>
                <a:gd name="connsiteY0" fmla="*/ 1073 h 275142"/>
                <a:gd name="connsiteX1" fmla="*/ 496463 w 496463"/>
                <a:gd name="connsiteY1" fmla="*/ 137280 h 275142"/>
                <a:gd name="connsiteX2" fmla="*/ 361017 w 496463"/>
                <a:gd name="connsiteY2" fmla="*/ 273869 h 275142"/>
                <a:gd name="connsiteX3" fmla="*/ 132989 w 496463"/>
                <a:gd name="connsiteY3" fmla="*/ 273773 h 275142"/>
                <a:gd name="connsiteX4" fmla="*/ 20 w 496463"/>
                <a:gd name="connsiteY4" fmla="*/ 140328 h 275142"/>
                <a:gd name="connsiteX5" fmla="*/ 132227 w 496463"/>
                <a:gd name="connsiteY5" fmla="*/ 1073 h 275142"/>
                <a:gd name="connsiteX6" fmla="*/ 360255 w 496463"/>
                <a:gd name="connsiteY6" fmla="*/ 1073 h 27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463" h="275142">
                  <a:moveTo>
                    <a:pt x="360255" y="1073"/>
                  </a:moveTo>
                  <a:cubicBezTo>
                    <a:pt x="437408" y="3740"/>
                    <a:pt x="496272" y="63366"/>
                    <a:pt x="496463" y="137280"/>
                  </a:cubicBezTo>
                  <a:cubicBezTo>
                    <a:pt x="496653" y="211480"/>
                    <a:pt x="437789" y="272250"/>
                    <a:pt x="361017" y="273869"/>
                  </a:cubicBezTo>
                  <a:cubicBezTo>
                    <a:pt x="285008" y="275488"/>
                    <a:pt x="208998" y="275678"/>
                    <a:pt x="132989" y="273773"/>
                  </a:cubicBezTo>
                  <a:cubicBezTo>
                    <a:pt x="57741" y="271869"/>
                    <a:pt x="1163" y="213480"/>
                    <a:pt x="20" y="140328"/>
                  </a:cubicBezTo>
                  <a:cubicBezTo>
                    <a:pt x="-1218" y="64985"/>
                    <a:pt x="55551" y="4407"/>
                    <a:pt x="132227" y="1073"/>
                  </a:cubicBezTo>
                  <a:cubicBezTo>
                    <a:pt x="170136" y="-451"/>
                    <a:pt x="322346" y="-261"/>
                    <a:pt x="360255" y="1073"/>
                  </a:cubicBezTo>
                  <a:close/>
                </a:path>
              </a:pathLst>
            </a:custGeom>
            <a:solidFill>
              <a:srgbClr val="F6EB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2">
              <a:extLst>
                <a:ext uri="{FF2B5EF4-FFF2-40B4-BE49-F238E27FC236}">
                  <a16:creationId xmlns:a16="http://schemas.microsoft.com/office/drawing/2014/main" id="{24745232-6D9F-4A56-B692-D8C30FF3BE81}"/>
                </a:ext>
              </a:extLst>
            </p:cNvPr>
            <p:cNvSpPr/>
            <p:nvPr/>
          </p:nvSpPr>
          <p:spPr>
            <a:xfrm>
              <a:off x="5645208" y="5095270"/>
              <a:ext cx="498688" cy="276404"/>
            </a:xfrm>
            <a:custGeom>
              <a:avLst/>
              <a:gdLst>
                <a:gd name="connsiteX0" fmla="*/ 136304 w 498688"/>
                <a:gd name="connsiteY0" fmla="*/ 275131 h 276404"/>
                <a:gd name="connsiteX1" fmla="*/ 1 w 498688"/>
                <a:gd name="connsiteY1" fmla="*/ 138161 h 276404"/>
                <a:gd name="connsiteX2" fmla="*/ 132589 w 498688"/>
                <a:gd name="connsiteY2" fmla="*/ 2334 h 276404"/>
                <a:gd name="connsiteX3" fmla="*/ 365094 w 498688"/>
                <a:gd name="connsiteY3" fmla="*/ 2239 h 276404"/>
                <a:gd name="connsiteX4" fmla="*/ 498635 w 498688"/>
                <a:gd name="connsiteY4" fmla="*/ 141495 h 276404"/>
                <a:gd name="connsiteX5" fmla="*/ 364142 w 498688"/>
                <a:gd name="connsiteY5" fmla="*/ 275035 h 276404"/>
                <a:gd name="connsiteX6" fmla="*/ 136304 w 498688"/>
                <a:gd name="connsiteY6" fmla="*/ 275131 h 27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8688" h="276404">
                  <a:moveTo>
                    <a:pt x="136304" y="275131"/>
                  </a:moveTo>
                  <a:cubicBezTo>
                    <a:pt x="60199" y="271701"/>
                    <a:pt x="-285" y="210075"/>
                    <a:pt x="1" y="138161"/>
                  </a:cubicBezTo>
                  <a:cubicBezTo>
                    <a:pt x="287" y="68628"/>
                    <a:pt x="59056" y="5382"/>
                    <a:pt x="132589" y="2334"/>
                  </a:cubicBezTo>
                  <a:cubicBezTo>
                    <a:pt x="209932" y="-904"/>
                    <a:pt x="287656" y="-619"/>
                    <a:pt x="365094" y="2239"/>
                  </a:cubicBezTo>
                  <a:cubicBezTo>
                    <a:pt x="441199" y="5001"/>
                    <a:pt x="500730" y="69676"/>
                    <a:pt x="498635" y="141495"/>
                  </a:cubicBezTo>
                  <a:cubicBezTo>
                    <a:pt x="496635" y="212456"/>
                    <a:pt x="438246" y="271416"/>
                    <a:pt x="364142" y="275035"/>
                  </a:cubicBezTo>
                  <a:cubicBezTo>
                    <a:pt x="324613" y="276940"/>
                    <a:pt x="172594" y="276750"/>
                    <a:pt x="136304" y="275131"/>
                  </a:cubicBezTo>
                  <a:close/>
                </a:path>
              </a:pathLst>
            </a:custGeom>
            <a:solidFill>
              <a:srgbClr val="F2672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0">
              <a:extLst>
                <a:ext uri="{FF2B5EF4-FFF2-40B4-BE49-F238E27FC236}">
                  <a16:creationId xmlns:a16="http://schemas.microsoft.com/office/drawing/2014/main" id="{3DE7545A-2FDA-42BD-8F1B-3E7669ADED1D}"/>
                </a:ext>
              </a:extLst>
            </p:cNvPr>
            <p:cNvSpPr/>
            <p:nvPr/>
          </p:nvSpPr>
          <p:spPr>
            <a:xfrm>
              <a:off x="5646081" y="3438135"/>
              <a:ext cx="1738971" cy="117266"/>
            </a:xfrm>
            <a:custGeom>
              <a:avLst/>
              <a:gdLst>
                <a:gd name="connsiteX0" fmla="*/ 1312721 w 1738971"/>
                <a:gd name="connsiteY0" fmla="*/ 215 h 117266"/>
                <a:gd name="connsiteX1" fmla="*/ 1673433 w 1738971"/>
                <a:gd name="connsiteY1" fmla="*/ 310 h 117266"/>
                <a:gd name="connsiteX2" fmla="*/ 1738965 w 1738971"/>
                <a:gd name="connsiteY2" fmla="*/ 57936 h 117266"/>
                <a:gd name="connsiteX3" fmla="*/ 1674481 w 1738971"/>
                <a:gd name="connsiteY3" fmla="*/ 116610 h 117266"/>
                <a:gd name="connsiteX4" fmla="*/ 1309006 w 1738971"/>
                <a:gd name="connsiteY4" fmla="*/ 116515 h 117266"/>
                <a:gd name="connsiteX5" fmla="*/ 1245379 w 1738971"/>
                <a:gd name="connsiteY5" fmla="*/ 56793 h 117266"/>
                <a:gd name="connsiteX6" fmla="*/ 1312721 w 1738971"/>
                <a:gd name="connsiteY6" fmla="*/ 215 h 117266"/>
                <a:gd name="connsiteX7" fmla="*/ 695501 w 1738971"/>
                <a:gd name="connsiteY7" fmla="*/ 119 h 117266"/>
                <a:gd name="connsiteX8" fmla="*/ 1046783 w 1738971"/>
                <a:gd name="connsiteY8" fmla="*/ 501 h 117266"/>
                <a:gd name="connsiteX9" fmla="*/ 1119078 w 1738971"/>
                <a:gd name="connsiteY9" fmla="*/ 57651 h 117266"/>
                <a:gd name="connsiteX10" fmla="*/ 1048783 w 1738971"/>
                <a:gd name="connsiteY10" fmla="*/ 116706 h 117266"/>
                <a:gd name="connsiteX11" fmla="*/ 692739 w 1738971"/>
                <a:gd name="connsiteY11" fmla="*/ 116610 h 117266"/>
                <a:gd name="connsiteX12" fmla="*/ 624064 w 1738971"/>
                <a:gd name="connsiteY12" fmla="*/ 57269 h 117266"/>
                <a:gd name="connsiteX13" fmla="*/ 695501 w 1738971"/>
                <a:gd name="connsiteY13" fmla="*/ 119 h 117266"/>
                <a:gd name="connsiteX14" fmla="*/ 249874 w 1738971"/>
                <a:gd name="connsiteY14" fmla="*/ 0 h 117266"/>
                <a:gd name="connsiteX15" fmla="*/ 427468 w 1738971"/>
                <a:gd name="connsiteY15" fmla="*/ 500 h 117266"/>
                <a:gd name="connsiteX16" fmla="*/ 497191 w 1738971"/>
                <a:gd name="connsiteY16" fmla="*/ 60508 h 117266"/>
                <a:gd name="connsiteX17" fmla="*/ 428611 w 1738971"/>
                <a:gd name="connsiteY17" fmla="*/ 116991 h 117266"/>
                <a:gd name="connsiteX18" fmla="*/ 67423 w 1738971"/>
                <a:gd name="connsiteY18" fmla="*/ 116896 h 117266"/>
                <a:gd name="connsiteX19" fmla="*/ 177 w 1738971"/>
                <a:gd name="connsiteY19" fmla="*/ 59174 h 117266"/>
                <a:gd name="connsiteX20" fmla="*/ 71138 w 1738971"/>
                <a:gd name="connsiteY20" fmla="*/ 500 h 117266"/>
                <a:gd name="connsiteX21" fmla="*/ 249874 w 1738971"/>
                <a:gd name="connsiteY21" fmla="*/ 0 h 11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38971" h="117266">
                  <a:moveTo>
                    <a:pt x="1312721" y="215"/>
                  </a:moveTo>
                  <a:cubicBezTo>
                    <a:pt x="1374443" y="596"/>
                    <a:pt x="1614949" y="405"/>
                    <a:pt x="1673433" y="310"/>
                  </a:cubicBezTo>
                  <a:cubicBezTo>
                    <a:pt x="1712390" y="215"/>
                    <a:pt x="1738489" y="16407"/>
                    <a:pt x="1738965" y="57936"/>
                  </a:cubicBezTo>
                  <a:cubicBezTo>
                    <a:pt x="1739441" y="99751"/>
                    <a:pt x="1713057" y="116515"/>
                    <a:pt x="1674481" y="116610"/>
                  </a:cubicBezTo>
                  <a:cubicBezTo>
                    <a:pt x="1552656" y="116991"/>
                    <a:pt x="1430831" y="116991"/>
                    <a:pt x="1309006" y="116515"/>
                  </a:cubicBezTo>
                  <a:cubicBezTo>
                    <a:pt x="1269954" y="116420"/>
                    <a:pt x="1243855" y="97656"/>
                    <a:pt x="1245379" y="56793"/>
                  </a:cubicBezTo>
                  <a:cubicBezTo>
                    <a:pt x="1246808" y="16312"/>
                    <a:pt x="1273764" y="-71"/>
                    <a:pt x="1312721" y="215"/>
                  </a:cubicBezTo>
                  <a:close/>
                  <a:moveTo>
                    <a:pt x="695501" y="119"/>
                  </a:moveTo>
                  <a:cubicBezTo>
                    <a:pt x="812563" y="882"/>
                    <a:pt x="929626" y="119"/>
                    <a:pt x="1046783" y="501"/>
                  </a:cubicBezTo>
                  <a:cubicBezTo>
                    <a:pt x="1092217" y="691"/>
                    <a:pt x="1118411" y="22027"/>
                    <a:pt x="1119078" y="57651"/>
                  </a:cubicBezTo>
                  <a:cubicBezTo>
                    <a:pt x="1119745" y="93465"/>
                    <a:pt x="1094027" y="116039"/>
                    <a:pt x="1048783" y="116706"/>
                  </a:cubicBezTo>
                  <a:cubicBezTo>
                    <a:pt x="988585" y="117468"/>
                    <a:pt x="751222" y="117468"/>
                    <a:pt x="692739" y="116610"/>
                  </a:cubicBezTo>
                  <a:cubicBezTo>
                    <a:pt x="646352" y="115943"/>
                    <a:pt x="621682" y="94703"/>
                    <a:pt x="624064" y="57269"/>
                  </a:cubicBezTo>
                  <a:cubicBezTo>
                    <a:pt x="626921" y="13264"/>
                    <a:pt x="655020" y="-166"/>
                    <a:pt x="695501" y="119"/>
                  </a:cubicBezTo>
                  <a:close/>
                  <a:moveTo>
                    <a:pt x="249874" y="0"/>
                  </a:moveTo>
                  <a:cubicBezTo>
                    <a:pt x="324122" y="0"/>
                    <a:pt x="398178" y="166"/>
                    <a:pt x="427468" y="500"/>
                  </a:cubicBezTo>
                  <a:cubicBezTo>
                    <a:pt x="470045" y="976"/>
                    <a:pt x="500811" y="26599"/>
                    <a:pt x="497191" y="60508"/>
                  </a:cubicBezTo>
                  <a:cubicBezTo>
                    <a:pt x="492905" y="100036"/>
                    <a:pt x="468045" y="117181"/>
                    <a:pt x="428611" y="116991"/>
                  </a:cubicBezTo>
                  <a:cubicBezTo>
                    <a:pt x="308215" y="116419"/>
                    <a:pt x="187819" y="116515"/>
                    <a:pt x="67423" y="116896"/>
                  </a:cubicBezTo>
                  <a:cubicBezTo>
                    <a:pt x="27799" y="116991"/>
                    <a:pt x="3320" y="98703"/>
                    <a:pt x="177" y="59174"/>
                  </a:cubicBezTo>
                  <a:cubicBezTo>
                    <a:pt x="-2586" y="24503"/>
                    <a:pt x="27132" y="881"/>
                    <a:pt x="71138" y="500"/>
                  </a:cubicBezTo>
                  <a:cubicBezTo>
                    <a:pt x="101189" y="166"/>
                    <a:pt x="175627" y="0"/>
                    <a:pt x="249874" y="0"/>
                  </a:cubicBezTo>
                  <a:close/>
                </a:path>
              </a:pathLst>
            </a:custGeom>
            <a:solidFill>
              <a:srgbClr val="FFCD0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1">
              <a:extLst>
                <a:ext uri="{FF2B5EF4-FFF2-40B4-BE49-F238E27FC236}">
                  <a16:creationId xmlns:a16="http://schemas.microsoft.com/office/drawing/2014/main" id="{FFA26C5E-BCE3-4FD2-AD0D-14000CFCB411}"/>
                </a:ext>
              </a:extLst>
            </p:cNvPr>
            <p:cNvSpPr/>
            <p:nvPr/>
          </p:nvSpPr>
          <p:spPr>
            <a:xfrm>
              <a:off x="6159894" y="2458773"/>
              <a:ext cx="711755" cy="712972"/>
            </a:xfrm>
            <a:custGeom>
              <a:avLst/>
              <a:gdLst>
                <a:gd name="connsiteX0" fmla="*/ 580214 w 711755"/>
                <a:gd name="connsiteY0" fmla="*/ 162617 h 712972"/>
                <a:gd name="connsiteX1" fmla="*/ 346185 w 711755"/>
                <a:gd name="connsiteY1" fmla="*/ 450653 h 712972"/>
                <a:gd name="connsiteX2" fmla="*/ 293893 w 711755"/>
                <a:gd name="connsiteY2" fmla="*/ 457987 h 712972"/>
                <a:gd name="connsiteX3" fmla="*/ 159400 w 711755"/>
                <a:gd name="connsiteY3" fmla="*/ 371786 h 712972"/>
                <a:gd name="connsiteX4" fmla="*/ 154828 w 711755"/>
                <a:gd name="connsiteY4" fmla="*/ 376739 h 712972"/>
                <a:gd name="connsiteX5" fmla="*/ 305704 w 711755"/>
                <a:gd name="connsiteY5" fmla="*/ 565715 h 712972"/>
                <a:gd name="connsiteX6" fmla="*/ 352091 w 711755"/>
                <a:gd name="connsiteY6" fmla="*/ 563715 h 712972"/>
                <a:gd name="connsiteX7" fmla="*/ 538305 w 711755"/>
                <a:gd name="connsiteY7" fmla="*/ 245008 h 712972"/>
                <a:gd name="connsiteX8" fmla="*/ 580214 w 711755"/>
                <a:gd name="connsiteY8" fmla="*/ 162617 h 712972"/>
                <a:gd name="connsiteX9" fmla="*/ 356949 w 711755"/>
                <a:gd name="connsiteY9" fmla="*/ 26 h 712972"/>
                <a:gd name="connsiteX10" fmla="*/ 711755 w 711755"/>
                <a:gd name="connsiteY10" fmla="*/ 356451 h 712972"/>
                <a:gd name="connsiteX11" fmla="*/ 357139 w 711755"/>
                <a:gd name="connsiteY11" fmla="*/ 712972 h 712972"/>
                <a:gd name="connsiteX12" fmla="*/ 47 w 711755"/>
                <a:gd name="connsiteY12" fmla="*/ 357309 h 712972"/>
                <a:gd name="connsiteX13" fmla="*/ 356949 w 711755"/>
                <a:gd name="connsiteY13" fmla="*/ 26 h 71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11755" h="712972">
                  <a:moveTo>
                    <a:pt x="580214" y="162617"/>
                  </a:moveTo>
                  <a:cubicBezTo>
                    <a:pt x="497252" y="264154"/>
                    <a:pt x="420290" y="356260"/>
                    <a:pt x="346185" y="450653"/>
                  </a:cubicBezTo>
                  <a:cubicBezTo>
                    <a:pt x="327707" y="474084"/>
                    <a:pt x="316563" y="473894"/>
                    <a:pt x="293893" y="457987"/>
                  </a:cubicBezTo>
                  <a:cubicBezTo>
                    <a:pt x="250364" y="427317"/>
                    <a:pt x="204358" y="400266"/>
                    <a:pt x="159400" y="371786"/>
                  </a:cubicBezTo>
                  <a:cubicBezTo>
                    <a:pt x="157876" y="373310"/>
                    <a:pt x="156352" y="374929"/>
                    <a:pt x="154828" y="376739"/>
                  </a:cubicBezTo>
                  <a:cubicBezTo>
                    <a:pt x="205310" y="439604"/>
                    <a:pt x="256650" y="501802"/>
                    <a:pt x="305704" y="565715"/>
                  </a:cubicBezTo>
                  <a:cubicBezTo>
                    <a:pt x="324754" y="590575"/>
                    <a:pt x="333136" y="597528"/>
                    <a:pt x="352091" y="563715"/>
                  </a:cubicBezTo>
                  <a:cubicBezTo>
                    <a:pt x="412193" y="456368"/>
                    <a:pt x="476487" y="351403"/>
                    <a:pt x="538305" y="245008"/>
                  </a:cubicBezTo>
                  <a:cubicBezTo>
                    <a:pt x="551925" y="221672"/>
                    <a:pt x="570880" y="200622"/>
                    <a:pt x="580214" y="162617"/>
                  </a:cubicBezTo>
                  <a:close/>
                  <a:moveTo>
                    <a:pt x="356949" y="26"/>
                  </a:moveTo>
                  <a:cubicBezTo>
                    <a:pt x="553068" y="-2355"/>
                    <a:pt x="711755" y="159284"/>
                    <a:pt x="711755" y="356451"/>
                  </a:cubicBezTo>
                  <a:cubicBezTo>
                    <a:pt x="711755" y="554381"/>
                    <a:pt x="554021" y="712877"/>
                    <a:pt x="357139" y="712972"/>
                  </a:cubicBezTo>
                  <a:cubicBezTo>
                    <a:pt x="161686" y="712972"/>
                    <a:pt x="-3192" y="552000"/>
                    <a:pt x="47" y="357309"/>
                  </a:cubicBezTo>
                  <a:cubicBezTo>
                    <a:pt x="3381" y="156903"/>
                    <a:pt x="148923" y="2502"/>
                    <a:pt x="356949" y="2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27CC4D3-4213-4C9B-B027-B2E10D338405}"/>
                </a:ext>
              </a:extLst>
            </p:cNvPr>
            <p:cNvGrpSpPr/>
            <p:nvPr/>
          </p:nvGrpSpPr>
          <p:grpSpPr>
            <a:xfrm>
              <a:off x="5782294" y="374253"/>
              <a:ext cx="1450887" cy="1470731"/>
              <a:chOff x="5782294" y="374253"/>
              <a:chExt cx="1450887" cy="1470731"/>
            </a:xfrm>
          </p:grpSpPr>
          <p:sp>
            <p:nvSpPr>
              <p:cNvPr id="20" name="Graphic 2">
                <a:extLst>
                  <a:ext uri="{FF2B5EF4-FFF2-40B4-BE49-F238E27FC236}">
                    <a16:creationId xmlns:a16="http://schemas.microsoft.com/office/drawing/2014/main" id="{AF6941D0-418B-43D4-8FBF-B0083BC4A079}"/>
                  </a:ext>
                </a:extLst>
              </p:cNvPr>
              <p:cNvSpPr/>
              <p:nvPr/>
            </p:nvSpPr>
            <p:spPr>
              <a:xfrm>
                <a:off x="5782294" y="374253"/>
                <a:ext cx="1450887" cy="1470731"/>
              </a:xfrm>
              <a:custGeom>
                <a:avLst/>
                <a:gdLst>
                  <a:gd name="connsiteX0" fmla="*/ 1450067 w 1450887"/>
                  <a:gd name="connsiteY0" fmla="*/ 13811 h 1470731"/>
                  <a:gd name="connsiteX1" fmla="*/ 1418920 w 1450887"/>
                  <a:gd name="connsiteY1" fmla="*/ 41053 h 1470731"/>
                  <a:gd name="connsiteX2" fmla="*/ 1324718 w 1450887"/>
                  <a:gd name="connsiteY2" fmla="*/ 36671 h 1470731"/>
                  <a:gd name="connsiteX3" fmla="*/ 1263281 w 1450887"/>
                  <a:gd name="connsiteY3" fmla="*/ 34481 h 1470731"/>
                  <a:gd name="connsiteX4" fmla="*/ 1242040 w 1450887"/>
                  <a:gd name="connsiteY4" fmla="*/ 53340 h 1470731"/>
                  <a:gd name="connsiteX5" fmla="*/ 1167746 w 1450887"/>
                  <a:gd name="connsiteY5" fmla="*/ 52483 h 1470731"/>
                  <a:gd name="connsiteX6" fmla="*/ 1075067 w 1450887"/>
                  <a:gd name="connsiteY6" fmla="*/ 54673 h 1470731"/>
                  <a:gd name="connsiteX7" fmla="*/ 1006678 w 1450887"/>
                  <a:gd name="connsiteY7" fmla="*/ 60865 h 1470731"/>
                  <a:gd name="connsiteX8" fmla="*/ 879043 w 1450887"/>
                  <a:gd name="connsiteY8" fmla="*/ 62294 h 1470731"/>
                  <a:gd name="connsiteX9" fmla="*/ 821988 w 1450887"/>
                  <a:gd name="connsiteY9" fmla="*/ 61341 h 1470731"/>
                  <a:gd name="connsiteX10" fmla="*/ 706354 w 1450887"/>
                  <a:gd name="connsiteY10" fmla="*/ 62484 h 1470731"/>
                  <a:gd name="connsiteX11" fmla="*/ 653872 w 1450887"/>
                  <a:gd name="connsiteY11" fmla="*/ 62579 h 1470731"/>
                  <a:gd name="connsiteX12" fmla="*/ 632155 w 1450887"/>
                  <a:gd name="connsiteY12" fmla="*/ 45339 h 1470731"/>
                  <a:gd name="connsiteX13" fmla="*/ 632155 w 1450887"/>
                  <a:gd name="connsiteY13" fmla="*/ 45339 h 1470731"/>
                  <a:gd name="connsiteX14" fmla="*/ 568147 w 1450887"/>
                  <a:gd name="connsiteY14" fmla="*/ 33338 h 1470731"/>
                  <a:gd name="connsiteX15" fmla="*/ 442512 w 1450887"/>
                  <a:gd name="connsiteY15" fmla="*/ 31623 h 1470731"/>
                  <a:gd name="connsiteX16" fmla="*/ 439083 w 1450887"/>
                  <a:gd name="connsiteY16" fmla="*/ 28385 h 1470731"/>
                  <a:gd name="connsiteX17" fmla="*/ 385457 w 1450887"/>
                  <a:gd name="connsiteY17" fmla="*/ 27337 h 1470731"/>
                  <a:gd name="connsiteX18" fmla="*/ 245440 w 1450887"/>
                  <a:gd name="connsiteY18" fmla="*/ 31337 h 1470731"/>
                  <a:gd name="connsiteX19" fmla="*/ 226961 w 1450887"/>
                  <a:gd name="connsiteY19" fmla="*/ 16478 h 1470731"/>
                  <a:gd name="connsiteX20" fmla="*/ 197529 w 1450887"/>
                  <a:gd name="connsiteY20" fmla="*/ 15526 h 1470731"/>
                  <a:gd name="connsiteX21" fmla="*/ 2266 w 1450887"/>
                  <a:gd name="connsiteY21" fmla="*/ 0 h 1470731"/>
                  <a:gd name="connsiteX22" fmla="*/ 5981 w 1450887"/>
                  <a:gd name="connsiteY22" fmla="*/ 1404366 h 1470731"/>
                  <a:gd name="connsiteX23" fmla="*/ 38461 w 1450887"/>
                  <a:gd name="connsiteY23" fmla="*/ 1470374 h 1470731"/>
                  <a:gd name="connsiteX24" fmla="*/ 1360341 w 1450887"/>
                  <a:gd name="connsiteY24" fmla="*/ 1388364 h 1470731"/>
                  <a:gd name="connsiteX25" fmla="*/ 1450257 w 1450887"/>
                  <a:gd name="connsiteY25" fmla="*/ 1296162 h 1470731"/>
                  <a:gd name="connsiteX26" fmla="*/ 1450067 w 1450887"/>
                  <a:gd name="connsiteY26" fmla="*/ 13811 h 147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450887" h="1470731">
                    <a:moveTo>
                      <a:pt x="1450067" y="13811"/>
                    </a:moveTo>
                    <a:cubicBezTo>
                      <a:pt x="1439780" y="22765"/>
                      <a:pt x="1429207" y="31814"/>
                      <a:pt x="1418920" y="41053"/>
                    </a:cubicBezTo>
                    <a:cubicBezTo>
                      <a:pt x="1369485" y="85439"/>
                      <a:pt x="1367866" y="86868"/>
                      <a:pt x="1324718" y="36671"/>
                    </a:cubicBezTo>
                    <a:cubicBezTo>
                      <a:pt x="1302048" y="10287"/>
                      <a:pt x="1285379" y="4572"/>
                      <a:pt x="1263281" y="34481"/>
                    </a:cubicBezTo>
                    <a:cubicBezTo>
                      <a:pt x="1257757" y="41910"/>
                      <a:pt x="1247755" y="46006"/>
                      <a:pt x="1242040" y="53340"/>
                    </a:cubicBezTo>
                    <a:cubicBezTo>
                      <a:pt x="1216418" y="86011"/>
                      <a:pt x="1195749" y="83915"/>
                      <a:pt x="1167746" y="52483"/>
                    </a:cubicBezTo>
                    <a:cubicBezTo>
                      <a:pt x="1124311" y="3810"/>
                      <a:pt x="1120787" y="4667"/>
                      <a:pt x="1075067" y="54673"/>
                    </a:cubicBezTo>
                    <a:cubicBezTo>
                      <a:pt x="1051922" y="80010"/>
                      <a:pt x="1035824" y="86392"/>
                      <a:pt x="1006678" y="60865"/>
                    </a:cubicBezTo>
                    <a:cubicBezTo>
                      <a:pt x="943622" y="5620"/>
                      <a:pt x="940860" y="5906"/>
                      <a:pt x="879043" y="62294"/>
                    </a:cubicBezTo>
                    <a:cubicBezTo>
                      <a:pt x="855992" y="83249"/>
                      <a:pt x="843514" y="83058"/>
                      <a:pt x="821988" y="61341"/>
                    </a:cubicBezTo>
                    <a:cubicBezTo>
                      <a:pt x="766362" y="5334"/>
                      <a:pt x="764362" y="5429"/>
                      <a:pt x="706354" y="62484"/>
                    </a:cubicBezTo>
                    <a:cubicBezTo>
                      <a:pt x="686257" y="82296"/>
                      <a:pt x="672064" y="87249"/>
                      <a:pt x="653872" y="62579"/>
                    </a:cubicBezTo>
                    <a:cubicBezTo>
                      <a:pt x="648538" y="55436"/>
                      <a:pt x="639489" y="50959"/>
                      <a:pt x="632155" y="45339"/>
                    </a:cubicBezTo>
                    <a:cubicBezTo>
                      <a:pt x="632155" y="45339"/>
                      <a:pt x="632155" y="45339"/>
                      <a:pt x="632155" y="45339"/>
                    </a:cubicBezTo>
                    <a:cubicBezTo>
                      <a:pt x="616248" y="11906"/>
                      <a:pt x="601198" y="2858"/>
                      <a:pt x="568147" y="33338"/>
                    </a:cubicBezTo>
                    <a:cubicBezTo>
                      <a:pt x="506329" y="90392"/>
                      <a:pt x="504043" y="87916"/>
                      <a:pt x="442512" y="31623"/>
                    </a:cubicBezTo>
                    <a:cubicBezTo>
                      <a:pt x="441369" y="30575"/>
                      <a:pt x="440035" y="29623"/>
                      <a:pt x="439083" y="28385"/>
                    </a:cubicBezTo>
                    <a:cubicBezTo>
                      <a:pt x="421557" y="5715"/>
                      <a:pt x="407269" y="8382"/>
                      <a:pt x="385457" y="27337"/>
                    </a:cubicBezTo>
                    <a:cubicBezTo>
                      <a:pt x="318496" y="85725"/>
                      <a:pt x="317353" y="84487"/>
                      <a:pt x="245440" y="31337"/>
                    </a:cubicBezTo>
                    <a:cubicBezTo>
                      <a:pt x="239058" y="26670"/>
                      <a:pt x="232962" y="21622"/>
                      <a:pt x="226961" y="16478"/>
                    </a:cubicBezTo>
                    <a:cubicBezTo>
                      <a:pt x="217341" y="8287"/>
                      <a:pt x="207149" y="5620"/>
                      <a:pt x="197529" y="15526"/>
                    </a:cubicBezTo>
                    <a:cubicBezTo>
                      <a:pt x="131616" y="82487"/>
                      <a:pt x="66655" y="93536"/>
                      <a:pt x="2266" y="0"/>
                    </a:cubicBezTo>
                    <a:cubicBezTo>
                      <a:pt x="2266" y="144590"/>
                      <a:pt x="-4782" y="1211771"/>
                      <a:pt x="5981" y="1404366"/>
                    </a:cubicBezTo>
                    <a:cubicBezTo>
                      <a:pt x="9886" y="1473422"/>
                      <a:pt x="4648" y="1471613"/>
                      <a:pt x="38461" y="1470374"/>
                    </a:cubicBezTo>
                    <a:cubicBezTo>
                      <a:pt x="101041" y="1468946"/>
                      <a:pt x="1191463" y="1400461"/>
                      <a:pt x="1360341" y="1388364"/>
                    </a:cubicBezTo>
                    <a:cubicBezTo>
                      <a:pt x="1459972" y="1381220"/>
                      <a:pt x="1451305" y="1392841"/>
                      <a:pt x="1450257" y="1296162"/>
                    </a:cubicBezTo>
                    <a:cubicBezTo>
                      <a:pt x="1448923" y="1172528"/>
                      <a:pt x="1450067" y="299657"/>
                      <a:pt x="1450067" y="13811"/>
                    </a:cubicBezTo>
                    <a:close/>
                  </a:path>
                </a:pathLst>
              </a:custGeom>
              <a:solidFill>
                <a:srgbClr val="E5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14">
                <a:extLst>
                  <a:ext uri="{FF2B5EF4-FFF2-40B4-BE49-F238E27FC236}">
                    <a16:creationId xmlns:a16="http://schemas.microsoft.com/office/drawing/2014/main" id="{AC45275E-D34A-4ADF-ADBB-F863221F84D1}"/>
                  </a:ext>
                </a:extLst>
              </p:cNvPr>
              <p:cNvSpPr/>
              <p:nvPr/>
            </p:nvSpPr>
            <p:spPr>
              <a:xfrm>
                <a:off x="5913882" y="600471"/>
                <a:ext cx="1152648" cy="1123283"/>
              </a:xfrm>
              <a:custGeom>
                <a:avLst/>
                <a:gdLst>
                  <a:gd name="connsiteX0" fmla="*/ 491802 w 1152648"/>
                  <a:gd name="connsiteY0" fmla="*/ 1095661 h 1123283"/>
                  <a:gd name="connsiteX1" fmla="*/ 935572 w 1152648"/>
                  <a:gd name="connsiteY1" fmla="*/ 1095661 h 1123283"/>
                  <a:gd name="connsiteX2" fmla="*/ 949383 w 1152648"/>
                  <a:gd name="connsiteY2" fmla="*/ 1109472 h 1123283"/>
                  <a:gd name="connsiteX3" fmla="*/ 935572 w 1152648"/>
                  <a:gd name="connsiteY3" fmla="*/ 1123283 h 1123283"/>
                  <a:gd name="connsiteX4" fmla="*/ 491802 w 1152648"/>
                  <a:gd name="connsiteY4" fmla="*/ 1123283 h 1123283"/>
                  <a:gd name="connsiteX5" fmla="*/ 477991 w 1152648"/>
                  <a:gd name="connsiteY5" fmla="*/ 1109472 h 1123283"/>
                  <a:gd name="connsiteX6" fmla="*/ 491802 w 1152648"/>
                  <a:gd name="connsiteY6" fmla="*/ 1095661 h 1123283"/>
                  <a:gd name="connsiteX7" fmla="*/ 15171 w 1152648"/>
                  <a:gd name="connsiteY7" fmla="*/ 1095661 h 1123283"/>
                  <a:gd name="connsiteX8" fmla="*/ 422937 w 1152648"/>
                  <a:gd name="connsiteY8" fmla="*/ 1095661 h 1123283"/>
                  <a:gd name="connsiteX9" fmla="*/ 436748 w 1152648"/>
                  <a:gd name="connsiteY9" fmla="*/ 1109472 h 1123283"/>
                  <a:gd name="connsiteX10" fmla="*/ 422937 w 1152648"/>
                  <a:gd name="connsiteY10" fmla="*/ 1123283 h 1123283"/>
                  <a:gd name="connsiteX11" fmla="*/ 15171 w 1152648"/>
                  <a:gd name="connsiteY11" fmla="*/ 1123283 h 1123283"/>
                  <a:gd name="connsiteX12" fmla="*/ 1360 w 1152648"/>
                  <a:gd name="connsiteY12" fmla="*/ 1109472 h 1123283"/>
                  <a:gd name="connsiteX13" fmla="*/ 15171 w 1152648"/>
                  <a:gd name="connsiteY13" fmla="*/ 1095661 h 1123283"/>
                  <a:gd name="connsiteX14" fmla="*/ 491802 w 1152648"/>
                  <a:gd name="connsiteY14" fmla="*/ 1016889 h 1123283"/>
                  <a:gd name="connsiteX15" fmla="*/ 935572 w 1152648"/>
                  <a:gd name="connsiteY15" fmla="*/ 1016889 h 1123283"/>
                  <a:gd name="connsiteX16" fmla="*/ 949383 w 1152648"/>
                  <a:gd name="connsiteY16" fmla="*/ 1030700 h 1123283"/>
                  <a:gd name="connsiteX17" fmla="*/ 935572 w 1152648"/>
                  <a:gd name="connsiteY17" fmla="*/ 1044512 h 1123283"/>
                  <a:gd name="connsiteX18" fmla="*/ 491802 w 1152648"/>
                  <a:gd name="connsiteY18" fmla="*/ 1044512 h 1123283"/>
                  <a:gd name="connsiteX19" fmla="*/ 477991 w 1152648"/>
                  <a:gd name="connsiteY19" fmla="*/ 1030700 h 1123283"/>
                  <a:gd name="connsiteX20" fmla="*/ 491802 w 1152648"/>
                  <a:gd name="connsiteY20" fmla="*/ 1016889 h 1123283"/>
                  <a:gd name="connsiteX21" fmla="*/ 15171 w 1152648"/>
                  <a:gd name="connsiteY21" fmla="*/ 1016889 h 1123283"/>
                  <a:gd name="connsiteX22" fmla="*/ 422937 w 1152648"/>
                  <a:gd name="connsiteY22" fmla="*/ 1016889 h 1123283"/>
                  <a:gd name="connsiteX23" fmla="*/ 436748 w 1152648"/>
                  <a:gd name="connsiteY23" fmla="*/ 1030700 h 1123283"/>
                  <a:gd name="connsiteX24" fmla="*/ 422937 w 1152648"/>
                  <a:gd name="connsiteY24" fmla="*/ 1044512 h 1123283"/>
                  <a:gd name="connsiteX25" fmla="*/ 15171 w 1152648"/>
                  <a:gd name="connsiteY25" fmla="*/ 1044512 h 1123283"/>
                  <a:gd name="connsiteX26" fmla="*/ 1360 w 1152648"/>
                  <a:gd name="connsiteY26" fmla="*/ 1030700 h 1123283"/>
                  <a:gd name="connsiteX27" fmla="*/ 15171 w 1152648"/>
                  <a:gd name="connsiteY27" fmla="*/ 1016889 h 1123283"/>
                  <a:gd name="connsiteX28" fmla="*/ 491802 w 1152648"/>
                  <a:gd name="connsiteY28" fmla="*/ 938022 h 1123283"/>
                  <a:gd name="connsiteX29" fmla="*/ 935572 w 1152648"/>
                  <a:gd name="connsiteY29" fmla="*/ 938022 h 1123283"/>
                  <a:gd name="connsiteX30" fmla="*/ 949383 w 1152648"/>
                  <a:gd name="connsiteY30" fmla="*/ 951833 h 1123283"/>
                  <a:gd name="connsiteX31" fmla="*/ 935572 w 1152648"/>
                  <a:gd name="connsiteY31" fmla="*/ 965644 h 1123283"/>
                  <a:gd name="connsiteX32" fmla="*/ 491802 w 1152648"/>
                  <a:gd name="connsiteY32" fmla="*/ 965644 h 1123283"/>
                  <a:gd name="connsiteX33" fmla="*/ 477991 w 1152648"/>
                  <a:gd name="connsiteY33" fmla="*/ 951833 h 1123283"/>
                  <a:gd name="connsiteX34" fmla="*/ 491802 w 1152648"/>
                  <a:gd name="connsiteY34" fmla="*/ 938022 h 1123283"/>
                  <a:gd name="connsiteX35" fmla="*/ 491802 w 1152648"/>
                  <a:gd name="connsiteY35" fmla="*/ 859250 h 1123283"/>
                  <a:gd name="connsiteX36" fmla="*/ 935572 w 1152648"/>
                  <a:gd name="connsiteY36" fmla="*/ 859250 h 1123283"/>
                  <a:gd name="connsiteX37" fmla="*/ 949383 w 1152648"/>
                  <a:gd name="connsiteY37" fmla="*/ 873061 h 1123283"/>
                  <a:gd name="connsiteX38" fmla="*/ 935572 w 1152648"/>
                  <a:gd name="connsiteY38" fmla="*/ 886873 h 1123283"/>
                  <a:gd name="connsiteX39" fmla="*/ 491802 w 1152648"/>
                  <a:gd name="connsiteY39" fmla="*/ 886873 h 1123283"/>
                  <a:gd name="connsiteX40" fmla="*/ 477991 w 1152648"/>
                  <a:gd name="connsiteY40" fmla="*/ 873061 h 1123283"/>
                  <a:gd name="connsiteX41" fmla="*/ 491802 w 1152648"/>
                  <a:gd name="connsiteY41" fmla="*/ 859250 h 1123283"/>
                  <a:gd name="connsiteX42" fmla="*/ 15171 w 1152648"/>
                  <a:gd name="connsiteY42" fmla="*/ 859250 h 1123283"/>
                  <a:gd name="connsiteX43" fmla="*/ 422937 w 1152648"/>
                  <a:gd name="connsiteY43" fmla="*/ 859250 h 1123283"/>
                  <a:gd name="connsiteX44" fmla="*/ 436748 w 1152648"/>
                  <a:gd name="connsiteY44" fmla="*/ 873061 h 1123283"/>
                  <a:gd name="connsiteX45" fmla="*/ 422937 w 1152648"/>
                  <a:gd name="connsiteY45" fmla="*/ 886873 h 1123283"/>
                  <a:gd name="connsiteX46" fmla="*/ 15171 w 1152648"/>
                  <a:gd name="connsiteY46" fmla="*/ 886873 h 1123283"/>
                  <a:gd name="connsiteX47" fmla="*/ 1360 w 1152648"/>
                  <a:gd name="connsiteY47" fmla="*/ 873061 h 1123283"/>
                  <a:gd name="connsiteX48" fmla="*/ 15171 w 1152648"/>
                  <a:gd name="connsiteY48" fmla="*/ 859250 h 1123283"/>
                  <a:gd name="connsiteX49" fmla="*/ 491802 w 1152648"/>
                  <a:gd name="connsiteY49" fmla="*/ 780479 h 1123283"/>
                  <a:gd name="connsiteX50" fmla="*/ 935572 w 1152648"/>
                  <a:gd name="connsiteY50" fmla="*/ 780479 h 1123283"/>
                  <a:gd name="connsiteX51" fmla="*/ 949383 w 1152648"/>
                  <a:gd name="connsiteY51" fmla="*/ 794290 h 1123283"/>
                  <a:gd name="connsiteX52" fmla="*/ 935572 w 1152648"/>
                  <a:gd name="connsiteY52" fmla="*/ 808101 h 1123283"/>
                  <a:gd name="connsiteX53" fmla="*/ 491802 w 1152648"/>
                  <a:gd name="connsiteY53" fmla="*/ 808101 h 1123283"/>
                  <a:gd name="connsiteX54" fmla="*/ 477991 w 1152648"/>
                  <a:gd name="connsiteY54" fmla="*/ 794290 h 1123283"/>
                  <a:gd name="connsiteX55" fmla="*/ 491802 w 1152648"/>
                  <a:gd name="connsiteY55" fmla="*/ 780479 h 1123283"/>
                  <a:gd name="connsiteX56" fmla="*/ 15171 w 1152648"/>
                  <a:gd name="connsiteY56" fmla="*/ 780479 h 1123283"/>
                  <a:gd name="connsiteX57" fmla="*/ 422937 w 1152648"/>
                  <a:gd name="connsiteY57" fmla="*/ 780479 h 1123283"/>
                  <a:gd name="connsiteX58" fmla="*/ 436748 w 1152648"/>
                  <a:gd name="connsiteY58" fmla="*/ 794290 h 1123283"/>
                  <a:gd name="connsiteX59" fmla="*/ 422937 w 1152648"/>
                  <a:gd name="connsiteY59" fmla="*/ 808101 h 1123283"/>
                  <a:gd name="connsiteX60" fmla="*/ 15171 w 1152648"/>
                  <a:gd name="connsiteY60" fmla="*/ 808101 h 1123283"/>
                  <a:gd name="connsiteX61" fmla="*/ 1360 w 1152648"/>
                  <a:gd name="connsiteY61" fmla="*/ 794290 h 1123283"/>
                  <a:gd name="connsiteX62" fmla="*/ 15171 w 1152648"/>
                  <a:gd name="connsiteY62" fmla="*/ 780479 h 1123283"/>
                  <a:gd name="connsiteX63" fmla="*/ 15171 w 1152648"/>
                  <a:gd name="connsiteY63" fmla="*/ 698754 h 1123283"/>
                  <a:gd name="connsiteX64" fmla="*/ 626105 w 1152648"/>
                  <a:gd name="connsiteY64" fmla="*/ 698754 h 1123283"/>
                  <a:gd name="connsiteX65" fmla="*/ 639916 w 1152648"/>
                  <a:gd name="connsiteY65" fmla="*/ 712565 h 1123283"/>
                  <a:gd name="connsiteX66" fmla="*/ 626105 w 1152648"/>
                  <a:gd name="connsiteY66" fmla="*/ 726377 h 1123283"/>
                  <a:gd name="connsiteX67" fmla="*/ 15171 w 1152648"/>
                  <a:gd name="connsiteY67" fmla="*/ 726377 h 1123283"/>
                  <a:gd name="connsiteX68" fmla="*/ 1360 w 1152648"/>
                  <a:gd name="connsiteY68" fmla="*/ 712565 h 1123283"/>
                  <a:gd name="connsiteX69" fmla="*/ 15171 w 1152648"/>
                  <a:gd name="connsiteY69" fmla="*/ 698754 h 1123283"/>
                  <a:gd name="connsiteX70" fmla="*/ 491802 w 1152648"/>
                  <a:gd name="connsiteY70" fmla="*/ 619982 h 1123283"/>
                  <a:gd name="connsiteX71" fmla="*/ 935572 w 1152648"/>
                  <a:gd name="connsiteY71" fmla="*/ 619982 h 1123283"/>
                  <a:gd name="connsiteX72" fmla="*/ 949383 w 1152648"/>
                  <a:gd name="connsiteY72" fmla="*/ 633793 h 1123283"/>
                  <a:gd name="connsiteX73" fmla="*/ 935572 w 1152648"/>
                  <a:gd name="connsiteY73" fmla="*/ 647605 h 1123283"/>
                  <a:gd name="connsiteX74" fmla="*/ 491802 w 1152648"/>
                  <a:gd name="connsiteY74" fmla="*/ 647605 h 1123283"/>
                  <a:gd name="connsiteX75" fmla="*/ 477991 w 1152648"/>
                  <a:gd name="connsiteY75" fmla="*/ 633793 h 1123283"/>
                  <a:gd name="connsiteX76" fmla="*/ 491802 w 1152648"/>
                  <a:gd name="connsiteY76" fmla="*/ 619982 h 1123283"/>
                  <a:gd name="connsiteX77" fmla="*/ 15171 w 1152648"/>
                  <a:gd name="connsiteY77" fmla="*/ 619982 h 1123283"/>
                  <a:gd name="connsiteX78" fmla="*/ 422937 w 1152648"/>
                  <a:gd name="connsiteY78" fmla="*/ 619982 h 1123283"/>
                  <a:gd name="connsiteX79" fmla="*/ 436748 w 1152648"/>
                  <a:gd name="connsiteY79" fmla="*/ 633793 h 1123283"/>
                  <a:gd name="connsiteX80" fmla="*/ 422937 w 1152648"/>
                  <a:gd name="connsiteY80" fmla="*/ 647605 h 1123283"/>
                  <a:gd name="connsiteX81" fmla="*/ 15171 w 1152648"/>
                  <a:gd name="connsiteY81" fmla="*/ 647605 h 1123283"/>
                  <a:gd name="connsiteX82" fmla="*/ 1360 w 1152648"/>
                  <a:gd name="connsiteY82" fmla="*/ 633793 h 1123283"/>
                  <a:gd name="connsiteX83" fmla="*/ 15171 w 1152648"/>
                  <a:gd name="connsiteY83" fmla="*/ 619982 h 1123283"/>
                  <a:gd name="connsiteX84" fmla="*/ 491802 w 1152648"/>
                  <a:gd name="connsiteY84" fmla="*/ 541115 h 1123283"/>
                  <a:gd name="connsiteX85" fmla="*/ 935572 w 1152648"/>
                  <a:gd name="connsiteY85" fmla="*/ 541115 h 1123283"/>
                  <a:gd name="connsiteX86" fmla="*/ 949383 w 1152648"/>
                  <a:gd name="connsiteY86" fmla="*/ 554926 h 1123283"/>
                  <a:gd name="connsiteX87" fmla="*/ 935572 w 1152648"/>
                  <a:gd name="connsiteY87" fmla="*/ 568738 h 1123283"/>
                  <a:gd name="connsiteX88" fmla="*/ 491802 w 1152648"/>
                  <a:gd name="connsiteY88" fmla="*/ 568738 h 1123283"/>
                  <a:gd name="connsiteX89" fmla="*/ 477991 w 1152648"/>
                  <a:gd name="connsiteY89" fmla="*/ 554926 h 1123283"/>
                  <a:gd name="connsiteX90" fmla="*/ 491802 w 1152648"/>
                  <a:gd name="connsiteY90" fmla="*/ 541115 h 1123283"/>
                  <a:gd name="connsiteX91" fmla="*/ 15171 w 1152648"/>
                  <a:gd name="connsiteY91" fmla="*/ 541115 h 1123283"/>
                  <a:gd name="connsiteX92" fmla="*/ 422937 w 1152648"/>
                  <a:gd name="connsiteY92" fmla="*/ 541115 h 1123283"/>
                  <a:gd name="connsiteX93" fmla="*/ 436748 w 1152648"/>
                  <a:gd name="connsiteY93" fmla="*/ 554926 h 1123283"/>
                  <a:gd name="connsiteX94" fmla="*/ 422937 w 1152648"/>
                  <a:gd name="connsiteY94" fmla="*/ 568738 h 1123283"/>
                  <a:gd name="connsiteX95" fmla="*/ 15171 w 1152648"/>
                  <a:gd name="connsiteY95" fmla="*/ 568738 h 1123283"/>
                  <a:gd name="connsiteX96" fmla="*/ 1360 w 1152648"/>
                  <a:gd name="connsiteY96" fmla="*/ 554926 h 1123283"/>
                  <a:gd name="connsiteX97" fmla="*/ 15171 w 1152648"/>
                  <a:gd name="connsiteY97" fmla="*/ 541115 h 1123283"/>
                  <a:gd name="connsiteX98" fmla="*/ 491802 w 1152648"/>
                  <a:gd name="connsiteY98" fmla="*/ 462344 h 1123283"/>
                  <a:gd name="connsiteX99" fmla="*/ 935572 w 1152648"/>
                  <a:gd name="connsiteY99" fmla="*/ 462344 h 1123283"/>
                  <a:gd name="connsiteX100" fmla="*/ 949383 w 1152648"/>
                  <a:gd name="connsiteY100" fmla="*/ 476155 h 1123283"/>
                  <a:gd name="connsiteX101" fmla="*/ 935572 w 1152648"/>
                  <a:gd name="connsiteY101" fmla="*/ 489967 h 1123283"/>
                  <a:gd name="connsiteX102" fmla="*/ 491802 w 1152648"/>
                  <a:gd name="connsiteY102" fmla="*/ 489967 h 1123283"/>
                  <a:gd name="connsiteX103" fmla="*/ 477991 w 1152648"/>
                  <a:gd name="connsiteY103" fmla="*/ 476155 h 1123283"/>
                  <a:gd name="connsiteX104" fmla="*/ 491802 w 1152648"/>
                  <a:gd name="connsiteY104" fmla="*/ 462344 h 1123283"/>
                  <a:gd name="connsiteX105" fmla="*/ 15171 w 1152648"/>
                  <a:gd name="connsiteY105" fmla="*/ 462344 h 1123283"/>
                  <a:gd name="connsiteX106" fmla="*/ 422937 w 1152648"/>
                  <a:gd name="connsiteY106" fmla="*/ 462344 h 1123283"/>
                  <a:gd name="connsiteX107" fmla="*/ 436748 w 1152648"/>
                  <a:gd name="connsiteY107" fmla="*/ 476155 h 1123283"/>
                  <a:gd name="connsiteX108" fmla="*/ 422937 w 1152648"/>
                  <a:gd name="connsiteY108" fmla="*/ 489967 h 1123283"/>
                  <a:gd name="connsiteX109" fmla="*/ 15171 w 1152648"/>
                  <a:gd name="connsiteY109" fmla="*/ 489967 h 1123283"/>
                  <a:gd name="connsiteX110" fmla="*/ 1360 w 1152648"/>
                  <a:gd name="connsiteY110" fmla="*/ 476155 h 1123283"/>
                  <a:gd name="connsiteX111" fmla="*/ 15171 w 1152648"/>
                  <a:gd name="connsiteY111" fmla="*/ 462344 h 1123283"/>
                  <a:gd name="connsiteX112" fmla="*/ 491802 w 1152648"/>
                  <a:gd name="connsiteY112" fmla="*/ 383477 h 1123283"/>
                  <a:gd name="connsiteX113" fmla="*/ 935572 w 1152648"/>
                  <a:gd name="connsiteY113" fmla="*/ 383477 h 1123283"/>
                  <a:gd name="connsiteX114" fmla="*/ 949383 w 1152648"/>
                  <a:gd name="connsiteY114" fmla="*/ 397288 h 1123283"/>
                  <a:gd name="connsiteX115" fmla="*/ 935572 w 1152648"/>
                  <a:gd name="connsiteY115" fmla="*/ 411100 h 1123283"/>
                  <a:gd name="connsiteX116" fmla="*/ 491802 w 1152648"/>
                  <a:gd name="connsiteY116" fmla="*/ 411100 h 1123283"/>
                  <a:gd name="connsiteX117" fmla="*/ 477991 w 1152648"/>
                  <a:gd name="connsiteY117" fmla="*/ 397288 h 1123283"/>
                  <a:gd name="connsiteX118" fmla="*/ 491802 w 1152648"/>
                  <a:gd name="connsiteY118" fmla="*/ 383477 h 1123283"/>
                  <a:gd name="connsiteX119" fmla="*/ 15171 w 1152648"/>
                  <a:gd name="connsiteY119" fmla="*/ 383477 h 1123283"/>
                  <a:gd name="connsiteX120" fmla="*/ 422937 w 1152648"/>
                  <a:gd name="connsiteY120" fmla="*/ 383477 h 1123283"/>
                  <a:gd name="connsiteX121" fmla="*/ 436748 w 1152648"/>
                  <a:gd name="connsiteY121" fmla="*/ 397288 h 1123283"/>
                  <a:gd name="connsiteX122" fmla="*/ 422937 w 1152648"/>
                  <a:gd name="connsiteY122" fmla="*/ 411100 h 1123283"/>
                  <a:gd name="connsiteX123" fmla="*/ 15171 w 1152648"/>
                  <a:gd name="connsiteY123" fmla="*/ 411100 h 1123283"/>
                  <a:gd name="connsiteX124" fmla="*/ 1360 w 1152648"/>
                  <a:gd name="connsiteY124" fmla="*/ 397288 h 1123283"/>
                  <a:gd name="connsiteX125" fmla="*/ 15171 w 1152648"/>
                  <a:gd name="connsiteY125" fmla="*/ 383477 h 1123283"/>
                  <a:gd name="connsiteX126" fmla="*/ 491802 w 1152648"/>
                  <a:gd name="connsiteY126" fmla="*/ 304705 h 1123283"/>
                  <a:gd name="connsiteX127" fmla="*/ 935572 w 1152648"/>
                  <a:gd name="connsiteY127" fmla="*/ 304705 h 1123283"/>
                  <a:gd name="connsiteX128" fmla="*/ 949383 w 1152648"/>
                  <a:gd name="connsiteY128" fmla="*/ 318516 h 1123283"/>
                  <a:gd name="connsiteX129" fmla="*/ 935572 w 1152648"/>
                  <a:gd name="connsiteY129" fmla="*/ 332327 h 1123283"/>
                  <a:gd name="connsiteX130" fmla="*/ 491802 w 1152648"/>
                  <a:gd name="connsiteY130" fmla="*/ 332327 h 1123283"/>
                  <a:gd name="connsiteX131" fmla="*/ 477991 w 1152648"/>
                  <a:gd name="connsiteY131" fmla="*/ 318516 h 1123283"/>
                  <a:gd name="connsiteX132" fmla="*/ 491802 w 1152648"/>
                  <a:gd name="connsiteY132" fmla="*/ 304705 h 1123283"/>
                  <a:gd name="connsiteX133" fmla="*/ 218959 w 1152648"/>
                  <a:gd name="connsiteY133" fmla="*/ 294632 h 1123283"/>
                  <a:gd name="connsiteX134" fmla="*/ 410554 w 1152648"/>
                  <a:gd name="connsiteY134" fmla="*/ 303657 h 1123283"/>
                  <a:gd name="connsiteX135" fmla="*/ 437224 w 1152648"/>
                  <a:gd name="connsiteY135" fmla="*/ 315564 h 1123283"/>
                  <a:gd name="connsiteX136" fmla="*/ 409030 w 1152648"/>
                  <a:gd name="connsiteY136" fmla="*/ 333090 h 1123283"/>
                  <a:gd name="connsiteX137" fmla="*/ 218816 w 1152648"/>
                  <a:gd name="connsiteY137" fmla="*/ 333280 h 1123283"/>
                  <a:gd name="connsiteX138" fmla="*/ 28506 w 1152648"/>
                  <a:gd name="connsiteY138" fmla="*/ 333185 h 1123283"/>
                  <a:gd name="connsiteX139" fmla="*/ 27 w 1152648"/>
                  <a:gd name="connsiteY139" fmla="*/ 314897 h 1123283"/>
                  <a:gd name="connsiteX140" fmla="*/ 27078 w 1152648"/>
                  <a:gd name="connsiteY140" fmla="*/ 295466 h 1123283"/>
                  <a:gd name="connsiteX141" fmla="*/ 218959 w 1152648"/>
                  <a:gd name="connsiteY141" fmla="*/ 294632 h 1123283"/>
                  <a:gd name="connsiteX142" fmla="*/ 14981 w 1152648"/>
                  <a:gd name="connsiteY142" fmla="*/ 115253 h 1123283"/>
                  <a:gd name="connsiteX143" fmla="*/ 1138836 w 1152648"/>
                  <a:gd name="connsiteY143" fmla="*/ 115253 h 1123283"/>
                  <a:gd name="connsiteX144" fmla="*/ 1152647 w 1152648"/>
                  <a:gd name="connsiteY144" fmla="*/ 129064 h 1123283"/>
                  <a:gd name="connsiteX145" fmla="*/ 1138836 w 1152648"/>
                  <a:gd name="connsiteY145" fmla="*/ 142876 h 1123283"/>
                  <a:gd name="connsiteX146" fmla="*/ 14981 w 1152648"/>
                  <a:gd name="connsiteY146" fmla="*/ 142876 h 1123283"/>
                  <a:gd name="connsiteX147" fmla="*/ 1170 w 1152648"/>
                  <a:gd name="connsiteY147" fmla="*/ 129064 h 1123283"/>
                  <a:gd name="connsiteX148" fmla="*/ 14981 w 1152648"/>
                  <a:gd name="connsiteY148" fmla="*/ 115253 h 1123283"/>
                  <a:gd name="connsiteX149" fmla="*/ 260154 w 1152648"/>
                  <a:gd name="connsiteY149" fmla="*/ 0 h 1123283"/>
                  <a:gd name="connsiteX150" fmla="*/ 916808 w 1152648"/>
                  <a:gd name="connsiteY150" fmla="*/ 0 h 1123283"/>
                  <a:gd name="connsiteX151" fmla="*/ 954908 w 1152648"/>
                  <a:gd name="connsiteY151" fmla="*/ 38100 h 1123283"/>
                  <a:gd name="connsiteX152" fmla="*/ 916808 w 1152648"/>
                  <a:gd name="connsiteY152" fmla="*/ 76200 h 1123283"/>
                  <a:gd name="connsiteX153" fmla="*/ 260154 w 1152648"/>
                  <a:gd name="connsiteY153" fmla="*/ 76200 h 1123283"/>
                  <a:gd name="connsiteX154" fmla="*/ 222054 w 1152648"/>
                  <a:gd name="connsiteY154" fmla="*/ 38100 h 1123283"/>
                  <a:gd name="connsiteX155" fmla="*/ 260154 w 1152648"/>
                  <a:gd name="connsiteY155" fmla="*/ 0 h 1123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</a:cxnLst>
                <a:rect l="l" t="t" r="r" b="b"/>
                <a:pathLst>
                  <a:path w="1152648" h="1123283">
                    <a:moveTo>
                      <a:pt x="491802" y="1095661"/>
                    </a:moveTo>
                    <a:lnTo>
                      <a:pt x="935572" y="1095661"/>
                    </a:lnTo>
                    <a:cubicBezTo>
                      <a:pt x="943192" y="1095661"/>
                      <a:pt x="949383" y="1101852"/>
                      <a:pt x="949383" y="1109472"/>
                    </a:cubicBezTo>
                    <a:cubicBezTo>
                      <a:pt x="949383" y="1117092"/>
                      <a:pt x="943192" y="1123283"/>
                      <a:pt x="935572" y="1123283"/>
                    </a:cubicBezTo>
                    <a:lnTo>
                      <a:pt x="491802" y="1123283"/>
                    </a:lnTo>
                    <a:cubicBezTo>
                      <a:pt x="484182" y="1123283"/>
                      <a:pt x="477991" y="1117092"/>
                      <a:pt x="477991" y="1109472"/>
                    </a:cubicBezTo>
                    <a:cubicBezTo>
                      <a:pt x="477991" y="1101852"/>
                      <a:pt x="484182" y="1095661"/>
                      <a:pt x="491802" y="1095661"/>
                    </a:cubicBezTo>
                    <a:close/>
                    <a:moveTo>
                      <a:pt x="15171" y="1095661"/>
                    </a:moveTo>
                    <a:lnTo>
                      <a:pt x="422937" y="1095661"/>
                    </a:lnTo>
                    <a:cubicBezTo>
                      <a:pt x="430556" y="1095661"/>
                      <a:pt x="436748" y="1101852"/>
                      <a:pt x="436748" y="1109472"/>
                    </a:cubicBezTo>
                    <a:cubicBezTo>
                      <a:pt x="436748" y="1117092"/>
                      <a:pt x="430556" y="1123283"/>
                      <a:pt x="422937" y="1123283"/>
                    </a:cubicBezTo>
                    <a:lnTo>
                      <a:pt x="15171" y="1123283"/>
                    </a:lnTo>
                    <a:cubicBezTo>
                      <a:pt x="7551" y="1123283"/>
                      <a:pt x="1360" y="1117092"/>
                      <a:pt x="1360" y="1109472"/>
                    </a:cubicBezTo>
                    <a:cubicBezTo>
                      <a:pt x="1360" y="1101852"/>
                      <a:pt x="7551" y="1095661"/>
                      <a:pt x="15171" y="1095661"/>
                    </a:cubicBezTo>
                    <a:close/>
                    <a:moveTo>
                      <a:pt x="491802" y="1016889"/>
                    </a:moveTo>
                    <a:lnTo>
                      <a:pt x="935572" y="1016889"/>
                    </a:lnTo>
                    <a:cubicBezTo>
                      <a:pt x="943192" y="1016889"/>
                      <a:pt x="949383" y="1023080"/>
                      <a:pt x="949383" y="1030700"/>
                    </a:cubicBezTo>
                    <a:cubicBezTo>
                      <a:pt x="949383" y="1038320"/>
                      <a:pt x="943192" y="1044512"/>
                      <a:pt x="935572" y="1044512"/>
                    </a:cubicBezTo>
                    <a:lnTo>
                      <a:pt x="491802" y="1044512"/>
                    </a:lnTo>
                    <a:cubicBezTo>
                      <a:pt x="484182" y="1044512"/>
                      <a:pt x="477991" y="1038320"/>
                      <a:pt x="477991" y="1030700"/>
                    </a:cubicBezTo>
                    <a:cubicBezTo>
                      <a:pt x="477991" y="1023080"/>
                      <a:pt x="484182" y="1016889"/>
                      <a:pt x="491802" y="1016889"/>
                    </a:cubicBezTo>
                    <a:close/>
                    <a:moveTo>
                      <a:pt x="15171" y="1016889"/>
                    </a:moveTo>
                    <a:lnTo>
                      <a:pt x="422937" y="1016889"/>
                    </a:lnTo>
                    <a:cubicBezTo>
                      <a:pt x="430556" y="1016889"/>
                      <a:pt x="436748" y="1023080"/>
                      <a:pt x="436748" y="1030700"/>
                    </a:cubicBezTo>
                    <a:cubicBezTo>
                      <a:pt x="436748" y="1038320"/>
                      <a:pt x="430556" y="1044512"/>
                      <a:pt x="422937" y="1044512"/>
                    </a:cubicBezTo>
                    <a:lnTo>
                      <a:pt x="15171" y="1044512"/>
                    </a:lnTo>
                    <a:cubicBezTo>
                      <a:pt x="7551" y="1044512"/>
                      <a:pt x="1360" y="1038320"/>
                      <a:pt x="1360" y="1030700"/>
                    </a:cubicBezTo>
                    <a:cubicBezTo>
                      <a:pt x="1360" y="1023080"/>
                      <a:pt x="7551" y="1016889"/>
                      <a:pt x="15171" y="1016889"/>
                    </a:cubicBezTo>
                    <a:close/>
                    <a:moveTo>
                      <a:pt x="491802" y="938022"/>
                    </a:moveTo>
                    <a:lnTo>
                      <a:pt x="935572" y="938022"/>
                    </a:lnTo>
                    <a:cubicBezTo>
                      <a:pt x="943192" y="938022"/>
                      <a:pt x="949383" y="944213"/>
                      <a:pt x="949383" y="951833"/>
                    </a:cubicBezTo>
                    <a:cubicBezTo>
                      <a:pt x="949383" y="959453"/>
                      <a:pt x="943192" y="965644"/>
                      <a:pt x="935572" y="965644"/>
                    </a:cubicBezTo>
                    <a:lnTo>
                      <a:pt x="491802" y="965644"/>
                    </a:lnTo>
                    <a:cubicBezTo>
                      <a:pt x="484182" y="965644"/>
                      <a:pt x="477991" y="959453"/>
                      <a:pt x="477991" y="951833"/>
                    </a:cubicBezTo>
                    <a:cubicBezTo>
                      <a:pt x="477991" y="944213"/>
                      <a:pt x="484182" y="938022"/>
                      <a:pt x="491802" y="938022"/>
                    </a:cubicBezTo>
                    <a:close/>
                    <a:moveTo>
                      <a:pt x="491802" y="859250"/>
                    </a:moveTo>
                    <a:lnTo>
                      <a:pt x="935572" y="859250"/>
                    </a:lnTo>
                    <a:cubicBezTo>
                      <a:pt x="943192" y="859250"/>
                      <a:pt x="949383" y="865441"/>
                      <a:pt x="949383" y="873061"/>
                    </a:cubicBezTo>
                    <a:cubicBezTo>
                      <a:pt x="949383" y="880681"/>
                      <a:pt x="943192" y="886873"/>
                      <a:pt x="935572" y="886873"/>
                    </a:cubicBezTo>
                    <a:lnTo>
                      <a:pt x="491802" y="886873"/>
                    </a:lnTo>
                    <a:cubicBezTo>
                      <a:pt x="484182" y="886873"/>
                      <a:pt x="477991" y="880681"/>
                      <a:pt x="477991" y="873061"/>
                    </a:cubicBezTo>
                    <a:cubicBezTo>
                      <a:pt x="477991" y="865441"/>
                      <a:pt x="484182" y="859250"/>
                      <a:pt x="491802" y="859250"/>
                    </a:cubicBezTo>
                    <a:close/>
                    <a:moveTo>
                      <a:pt x="15171" y="859250"/>
                    </a:moveTo>
                    <a:lnTo>
                      <a:pt x="422937" y="859250"/>
                    </a:lnTo>
                    <a:cubicBezTo>
                      <a:pt x="430556" y="859250"/>
                      <a:pt x="436748" y="865441"/>
                      <a:pt x="436748" y="873061"/>
                    </a:cubicBezTo>
                    <a:cubicBezTo>
                      <a:pt x="436748" y="880681"/>
                      <a:pt x="430556" y="886873"/>
                      <a:pt x="422937" y="886873"/>
                    </a:cubicBezTo>
                    <a:lnTo>
                      <a:pt x="15171" y="886873"/>
                    </a:lnTo>
                    <a:cubicBezTo>
                      <a:pt x="7551" y="886873"/>
                      <a:pt x="1360" y="880681"/>
                      <a:pt x="1360" y="873061"/>
                    </a:cubicBezTo>
                    <a:cubicBezTo>
                      <a:pt x="1360" y="865441"/>
                      <a:pt x="7551" y="859250"/>
                      <a:pt x="15171" y="859250"/>
                    </a:cubicBezTo>
                    <a:close/>
                    <a:moveTo>
                      <a:pt x="491802" y="780479"/>
                    </a:moveTo>
                    <a:lnTo>
                      <a:pt x="935572" y="780479"/>
                    </a:lnTo>
                    <a:cubicBezTo>
                      <a:pt x="943192" y="780479"/>
                      <a:pt x="949383" y="786670"/>
                      <a:pt x="949383" y="794290"/>
                    </a:cubicBezTo>
                    <a:cubicBezTo>
                      <a:pt x="949383" y="801815"/>
                      <a:pt x="943192" y="808101"/>
                      <a:pt x="935572" y="808101"/>
                    </a:cubicBezTo>
                    <a:lnTo>
                      <a:pt x="491802" y="808101"/>
                    </a:lnTo>
                    <a:cubicBezTo>
                      <a:pt x="484182" y="808101"/>
                      <a:pt x="477991" y="801910"/>
                      <a:pt x="477991" y="794290"/>
                    </a:cubicBezTo>
                    <a:cubicBezTo>
                      <a:pt x="477991" y="786670"/>
                      <a:pt x="484182" y="780479"/>
                      <a:pt x="491802" y="780479"/>
                    </a:cubicBezTo>
                    <a:close/>
                    <a:moveTo>
                      <a:pt x="15171" y="780479"/>
                    </a:moveTo>
                    <a:lnTo>
                      <a:pt x="422937" y="780479"/>
                    </a:lnTo>
                    <a:cubicBezTo>
                      <a:pt x="430556" y="780479"/>
                      <a:pt x="436748" y="786670"/>
                      <a:pt x="436748" y="794290"/>
                    </a:cubicBezTo>
                    <a:cubicBezTo>
                      <a:pt x="436748" y="801815"/>
                      <a:pt x="430556" y="808101"/>
                      <a:pt x="422937" y="808101"/>
                    </a:cubicBezTo>
                    <a:lnTo>
                      <a:pt x="15171" y="808101"/>
                    </a:lnTo>
                    <a:cubicBezTo>
                      <a:pt x="7551" y="808101"/>
                      <a:pt x="1360" y="801910"/>
                      <a:pt x="1360" y="794290"/>
                    </a:cubicBezTo>
                    <a:cubicBezTo>
                      <a:pt x="1360" y="786670"/>
                      <a:pt x="7551" y="780479"/>
                      <a:pt x="15171" y="780479"/>
                    </a:cubicBezTo>
                    <a:close/>
                    <a:moveTo>
                      <a:pt x="15171" y="698754"/>
                    </a:moveTo>
                    <a:lnTo>
                      <a:pt x="626105" y="698754"/>
                    </a:lnTo>
                    <a:cubicBezTo>
                      <a:pt x="633725" y="698754"/>
                      <a:pt x="639916" y="704945"/>
                      <a:pt x="639916" y="712565"/>
                    </a:cubicBezTo>
                    <a:cubicBezTo>
                      <a:pt x="640011" y="720185"/>
                      <a:pt x="633725" y="726377"/>
                      <a:pt x="626105" y="726377"/>
                    </a:cubicBezTo>
                    <a:lnTo>
                      <a:pt x="15171" y="726377"/>
                    </a:lnTo>
                    <a:cubicBezTo>
                      <a:pt x="7551" y="726377"/>
                      <a:pt x="1360" y="720185"/>
                      <a:pt x="1360" y="712565"/>
                    </a:cubicBezTo>
                    <a:cubicBezTo>
                      <a:pt x="1360" y="704945"/>
                      <a:pt x="7551" y="698754"/>
                      <a:pt x="15171" y="698754"/>
                    </a:cubicBezTo>
                    <a:close/>
                    <a:moveTo>
                      <a:pt x="491802" y="619982"/>
                    </a:moveTo>
                    <a:lnTo>
                      <a:pt x="935572" y="619982"/>
                    </a:lnTo>
                    <a:cubicBezTo>
                      <a:pt x="943192" y="619982"/>
                      <a:pt x="949383" y="626173"/>
                      <a:pt x="949383" y="633793"/>
                    </a:cubicBezTo>
                    <a:cubicBezTo>
                      <a:pt x="949383" y="641318"/>
                      <a:pt x="943192" y="647605"/>
                      <a:pt x="935572" y="647605"/>
                    </a:cubicBezTo>
                    <a:lnTo>
                      <a:pt x="491802" y="647605"/>
                    </a:lnTo>
                    <a:cubicBezTo>
                      <a:pt x="484182" y="647605"/>
                      <a:pt x="477991" y="641413"/>
                      <a:pt x="477991" y="633793"/>
                    </a:cubicBezTo>
                    <a:cubicBezTo>
                      <a:pt x="477991" y="626173"/>
                      <a:pt x="484182" y="619982"/>
                      <a:pt x="491802" y="619982"/>
                    </a:cubicBezTo>
                    <a:close/>
                    <a:moveTo>
                      <a:pt x="15171" y="619982"/>
                    </a:moveTo>
                    <a:lnTo>
                      <a:pt x="422937" y="619982"/>
                    </a:lnTo>
                    <a:cubicBezTo>
                      <a:pt x="430556" y="619982"/>
                      <a:pt x="436748" y="626173"/>
                      <a:pt x="436748" y="633793"/>
                    </a:cubicBezTo>
                    <a:cubicBezTo>
                      <a:pt x="436748" y="641318"/>
                      <a:pt x="430556" y="647605"/>
                      <a:pt x="422937" y="647605"/>
                    </a:cubicBezTo>
                    <a:lnTo>
                      <a:pt x="15171" y="647605"/>
                    </a:lnTo>
                    <a:cubicBezTo>
                      <a:pt x="7551" y="647605"/>
                      <a:pt x="1360" y="641413"/>
                      <a:pt x="1360" y="633793"/>
                    </a:cubicBezTo>
                    <a:cubicBezTo>
                      <a:pt x="1360" y="626173"/>
                      <a:pt x="7551" y="619982"/>
                      <a:pt x="15171" y="619982"/>
                    </a:cubicBezTo>
                    <a:close/>
                    <a:moveTo>
                      <a:pt x="491802" y="541115"/>
                    </a:moveTo>
                    <a:lnTo>
                      <a:pt x="935572" y="541115"/>
                    </a:lnTo>
                    <a:cubicBezTo>
                      <a:pt x="943192" y="541115"/>
                      <a:pt x="949383" y="547306"/>
                      <a:pt x="949383" y="554926"/>
                    </a:cubicBezTo>
                    <a:cubicBezTo>
                      <a:pt x="949383" y="562546"/>
                      <a:pt x="943192" y="568738"/>
                      <a:pt x="935572" y="568738"/>
                    </a:cubicBezTo>
                    <a:lnTo>
                      <a:pt x="491802" y="568738"/>
                    </a:lnTo>
                    <a:cubicBezTo>
                      <a:pt x="484182" y="568738"/>
                      <a:pt x="477991" y="562546"/>
                      <a:pt x="477991" y="554926"/>
                    </a:cubicBezTo>
                    <a:cubicBezTo>
                      <a:pt x="477991" y="547306"/>
                      <a:pt x="484182" y="541115"/>
                      <a:pt x="491802" y="541115"/>
                    </a:cubicBezTo>
                    <a:close/>
                    <a:moveTo>
                      <a:pt x="15171" y="541115"/>
                    </a:moveTo>
                    <a:lnTo>
                      <a:pt x="422937" y="541115"/>
                    </a:lnTo>
                    <a:cubicBezTo>
                      <a:pt x="430556" y="541115"/>
                      <a:pt x="436748" y="547306"/>
                      <a:pt x="436748" y="554926"/>
                    </a:cubicBezTo>
                    <a:cubicBezTo>
                      <a:pt x="436748" y="562546"/>
                      <a:pt x="430556" y="568738"/>
                      <a:pt x="422937" y="568738"/>
                    </a:cubicBezTo>
                    <a:lnTo>
                      <a:pt x="15171" y="568738"/>
                    </a:lnTo>
                    <a:cubicBezTo>
                      <a:pt x="7551" y="568738"/>
                      <a:pt x="1360" y="562546"/>
                      <a:pt x="1360" y="554926"/>
                    </a:cubicBezTo>
                    <a:cubicBezTo>
                      <a:pt x="1360" y="547306"/>
                      <a:pt x="7551" y="541115"/>
                      <a:pt x="15171" y="541115"/>
                    </a:cubicBezTo>
                    <a:close/>
                    <a:moveTo>
                      <a:pt x="491802" y="462344"/>
                    </a:moveTo>
                    <a:lnTo>
                      <a:pt x="935572" y="462344"/>
                    </a:lnTo>
                    <a:cubicBezTo>
                      <a:pt x="943192" y="462344"/>
                      <a:pt x="949383" y="468535"/>
                      <a:pt x="949383" y="476155"/>
                    </a:cubicBezTo>
                    <a:cubicBezTo>
                      <a:pt x="949383" y="483775"/>
                      <a:pt x="943192" y="489967"/>
                      <a:pt x="935572" y="489967"/>
                    </a:cubicBezTo>
                    <a:lnTo>
                      <a:pt x="491802" y="489967"/>
                    </a:lnTo>
                    <a:cubicBezTo>
                      <a:pt x="484182" y="489967"/>
                      <a:pt x="477991" y="483775"/>
                      <a:pt x="477991" y="476155"/>
                    </a:cubicBezTo>
                    <a:cubicBezTo>
                      <a:pt x="477991" y="468535"/>
                      <a:pt x="484182" y="462344"/>
                      <a:pt x="491802" y="462344"/>
                    </a:cubicBezTo>
                    <a:close/>
                    <a:moveTo>
                      <a:pt x="15171" y="462344"/>
                    </a:moveTo>
                    <a:lnTo>
                      <a:pt x="422937" y="462344"/>
                    </a:lnTo>
                    <a:cubicBezTo>
                      <a:pt x="430556" y="462344"/>
                      <a:pt x="436748" y="468535"/>
                      <a:pt x="436748" y="476155"/>
                    </a:cubicBezTo>
                    <a:cubicBezTo>
                      <a:pt x="436748" y="483775"/>
                      <a:pt x="430556" y="489967"/>
                      <a:pt x="422937" y="489967"/>
                    </a:cubicBezTo>
                    <a:lnTo>
                      <a:pt x="15171" y="489967"/>
                    </a:lnTo>
                    <a:cubicBezTo>
                      <a:pt x="7551" y="489967"/>
                      <a:pt x="1360" y="483775"/>
                      <a:pt x="1360" y="476155"/>
                    </a:cubicBezTo>
                    <a:cubicBezTo>
                      <a:pt x="1360" y="468535"/>
                      <a:pt x="7551" y="462344"/>
                      <a:pt x="15171" y="462344"/>
                    </a:cubicBezTo>
                    <a:close/>
                    <a:moveTo>
                      <a:pt x="491802" y="383477"/>
                    </a:moveTo>
                    <a:lnTo>
                      <a:pt x="935572" y="383477"/>
                    </a:lnTo>
                    <a:cubicBezTo>
                      <a:pt x="943192" y="383477"/>
                      <a:pt x="949383" y="389668"/>
                      <a:pt x="949383" y="397288"/>
                    </a:cubicBezTo>
                    <a:cubicBezTo>
                      <a:pt x="949383" y="404908"/>
                      <a:pt x="943192" y="411100"/>
                      <a:pt x="935572" y="411100"/>
                    </a:cubicBezTo>
                    <a:lnTo>
                      <a:pt x="491802" y="411100"/>
                    </a:lnTo>
                    <a:cubicBezTo>
                      <a:pt x="484182" y="411100"/>
                      <a:pt x="477991" y="404908"/>
                      <a:pt x="477991" y="397288"/>
                    </a:cubicBezTo>
                    <a:cubicBezTo>
                      <a:pt x="477991" y="389668"/>
                      <a:pt x="484182" y="383477"/>
                      <a:pt x="491802" y="383477"/>
                    </a:cubicBezTo>
                    <a:close/>
                    <a:moveTo>
                      <a:pt x="15171" y="383477"/>
                    </a:moveTo>
                    <a:lnTo>
                      <a:pt x="422937" y="383477"/>
                    </a:lnTo>
                    <a:cubicBezTo>
                      <a:pt x="430556" y="383477"/>
                      <a:pt x="436748" y="389668"/>
                      <a:pt x="436748" y="397288"/>
                    </a:cubicBezTo>
                    <a:cubicBezTo>
                      <a:pt x="436748" y="404908"/>
                      <a:pt x="430556" y="411100"/>
                      <a:pt x="422937" y="411100"/>
                    </a:cubicBezTo>
                    <a:lnTo>
                      <a:pt x="15171" y="411100"/>
                    </a:lnTo>
                    <a:cubicBezTo>
                      <a:pt x="7551" y="411100"/>
                      <a:pt x="1360" y="404908"/>
                      <a:pt x="1360" y="397288"/>
                    </a:cubicBezTo>
                    <a:cubicBezTo>
                      <a:pt x="1360" y="389668"/>
                      <a:pt x="7551" y="383477"/>
                      <a:pt x="15171" y="383477"/>
                    </a:cubicBezTo>
                    <a:close/>
                    <a:moveTo>
                      <a:pt x="491802" y="304705"/>
                    </a:moveTo>
                    <a:lnTo>
                      <a:pt x="935572" y="304705"/>
                    </a:lnTo>
                    <a:cubicBezTo>
                      <a:pt x="943192" y="304705"/>
                      <a:pt x="949383" y="310896"/>
                      <a:pt x="949383" y="318516"/>
                    </a:cubicBezTo>
                    <a:cubicBezTo>
                      <a:pt x="949383" y="326136"/>
                      <a:pt x="943192" y="332327"/>
                      <a:pt x="935572" y="332327"/>
                    </a:cubicBezTo>
                    <a:lnTo>
                      <a:pt x="491802" y="332327"/>
                    </a:lnTo>
                    <a:cubicBezTo>
                      <a:pt x="484182" y="332327"/>
                      <a:pt x="477991" y="326136"/>
                      <a:pt x="477991" y="318516"/>
                    </a:cubicBezTo>
                    <a:cubicBezTo>
                      <a:pt x="477991" y="310896"/>
                      <a:pt x="484182" y="304705"/>
                      <a:pt x="491802" y="304705"/>
                    </a:cubicBezTo>
                    <a:close/>
                    <a:moveTo>
                      <a:pt x="218959" y="294632"/>
                    </a:moveTo>
                    <a:cubicBezTo>
                      <a:pt x="282895" y="294823"/>
                      <a:pt x="346784" y="296656"/>
                      <a:pt x="410554" y="303657"/>
                    </a:cubicBezTo>
                    <a:cubicBezTo>
                      <a:pt x="420460" y="304705"/>
                      <a:pt x="436653" y="299943"/>
                      <a:pt x="437224" y="315564"/>
                    </a:cubicBezTo>
                    <a:cubicBezTo>
                      <a:pt x="437796" y="332613"/>
                      <a:pt x="421508" y="332994"/>
                      <a:pt x="409030" y="333090"/>
                    </a:cubicBezTo>
                    <a:cubicBezTo>
                      <a:pt x="345689" y="333375"/>
                      <a:pt x="282252" y="333185"/>
                      <a:pt x="218816" y="333280"/>
                    </a:cubicBezTo>
                    <a:cubicBezTo>
                      <a:pt x="155379" y="333375"/>
                      <a:pt x="91943" y="333566"/>
                      <a:pt x="28506" y="333185"/>
                    </a:cubicBezTo>
                    <a:cubicBezTo>
                      <a:pt x="15648" y="333090"/>
                      <a:pt x="789" y="331375"/>
                      <a:pt x="27" y="314897"/>
                    </a:cubicBezTo>
                    <a:cubicBezTo>
                      <a:pt x="-735" y="297942"/>
                      <a:pt x="14409" y="295370"/>
                      <a:pt x="27078" y="295466"/>
                    </a:cubicBezTo>
                    <a:cubicBezTo>
                      <a:pt x="91038" y="295894"/>
                      <a:pt x="155022" y="294442"/>
                      <a:pt x="218959" y="294632"/>
                    </a:cubicBezTo>
                    <a:close/>
                    <a:moveTo>
                      <a:pt x="14981" y="115253"/>
                    </a:moveTo>
                    <a:lnTo>
                      <a:pt x="1138836" y="115253"/>
                    </a:lnTo>
                    <a:cubicBezTo>
                      <a:pt x="1146456" y="115253"/>
                      <a:pt x="1152647" y="121444"/>
                      <a:pt x="1152647" y="129064"/>
                    </a:cubicBezTo>
                    <a:cubicBezTo>
                      <a:pt x="1152743" y="136684"/>
                      <a:pt x="1146456" y="142876"/>
                      <a:pt x="1138836" y="142876"/>
                    </a:cubicBezTo>
                    <a:lnTo>
                      <a:pt x="14981" y="142876"/>
                    </a:lnTo>
                    <a:cubicBezTo>
                      <a:pt x="7361" y="142876"/>
                      <a:pt x="1170" y="136684"/>
                      <a:pt x="1170" y="129064"/>
                    </a:cubicBezTo>
                    <a:cubicBezTo>
                      <a:pt x="1170" y="121444"/>
                      <a:pt x="7361" y="115253"/>
                      <a:pt x="14981" y="115253"/>
                    </a:cubicBezTo>
                    <a:close/>
                    <a:moveTo>
                      <a:pt x="260154" y="0"/>
                    </a:moveTo>
                    <a:lnTo>
                      <a:pt x="916808" y="0"/>
                    </a:lnTo>
                    <a:cubicBezTo>
                      <a:pt x="937858" y="0"/>
                      <a:pt x="954908" y="17050"/>
                      <a:pt x="954908" y="38100"/>
                    </a:cubicBezTo>
                    <a:cubicBezTo>
                      <a:pt x="954908" y="59150"/>
                      <a:pt x="937858" y="76200"/>
                      <a:pt x="916808" y="76200"/>
                    </a:cubicBezTo>
                    <a:lnTo>
                      <a:pt x="260154" y="76200"/>
                    </a:lnTo>
                    <a:cubicBezTo>
                      <a:pt x="239104" y="76200"/>
                      <a:pt x="222054" y="59150"/>
                      <a:pt x="222054" y="38100"/>
                    </a:cubicBezTo>
                    <a:cubicBezTo>
                      <a:pt x="222054" y="17050"/>
                      <a:pt x="239104" y="0"/>
                      <a:pt x="260154" y="0"/>
                    </a:cubicBezTo>
                    <a:close/>
                  </a:path>
                </a:pathLst>
              </a:custGeom>
              <a:solidFill>
                <a:srgbClr val="CDCD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400" y="877093"/>
            <a:ext cx="7313346" cy="49363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-368506" y="344249"/>
            <a:ext cx="48340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4800" dirty="0" err="1" smtClean="0">
                <a:solidFill>
                  <a:srgbClr val="FFC000"/>
                </a:solidFill>
                <a:latin typeface="Algerian" panose="04020705040A02060702" pitchFamily="82" charset="0"/>
                <a:cs typeface="Arial" pitchFamily="34" charset="0"/>
              </a:rPr>
              <a:t>SIGn</a:t>
            </a:r>
            <a:r>
              <a:rPr lang="fr-FR" altLang="ko-KR" sz="4800" dirty="0" smtClean="0">
                <a:solidFill>
                  <a:srgbClr val="FFC000"/>
                </a:solidFill>
                <a:latin typeface="Algerian" panose="04020705040A02060702" pitchFamily="82" charset="0"/>
                <a:cs typeface="Arial" pitchFamily="34" charset="0"/>
              </a:rPr>
              <a:t> UP</a:t>
            </a:r>
            <a:endParaRPr lang="ko-KR" altLang="en-US" sz="4800" dirty="0">
              <a:solidFill>
                <a:srgbClr val="FFC000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96947" y="578663"/>
            <a:ext cx="39572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887" y="339513"/>
            <a:ext cx="8174011" cy="6145306"/>
          </a:xfrm>
          <a:prstGeom prst="rect">
            <a:avLst/>
          </a:prstGeom>
          <a:gradFill>
            <a:gsLst>
              <a:gs pos="100000">
                <a:srgbClr val="7030A0"/>
              </a:gs>
              <a:gs pos="62000">
                <a:schemeClr val="tx1"/>
              </a:gs>
            </a:gsLst>
            <a:path path="shape">
              <a:fillToRect l="50000" t="50000" r="50000" b="50000"/>
            </a:path>
          </a:gra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1604"/>
            <a:ext cx="3924886" cy="14204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39328D1-1EFB-4426-BD61-661795D506C5}"/>
              </a:ext>
            </a:extLst>
          </p:cNvPr>
          <p:cNvGrpSpPr/>
          <p:nvPr/>
        </p:nvGrpSpPr>
        <p:grpSpPr>
          <a:xfrm>
            <a:off x="921577" y="2134513"/>
            <a:ext cx="1771758" cy="3636283"/>
            <a:chOff x="5146455" y="374253"/>
            <a:chExt cx="2742212" cy="5628002"/>
          </a:xfrm>
        </p:grpSpPr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1521C179-933C-44DE-B58B-CBE456236F3A}"/>
                </a:ext>
              </a:extLst>
            </p:cNvPr>
            <p:cNvSpPr/>
            <p:nvPr/>
          </p:nvSpPr>
          <p:spPr>
            <a:xfrm>
              <a:off x="5146455" y="1233884"/>
              <a:ext cx="2742212" cy="4768371"/>
            </a:xfrm>
            <a:custGeom>
              <a:avLst/>
              <a:gdLst>
                <a:gd name="connsiteX0" fmla="*/ 2742178 w 2742212"/>
                <a:gd name="connsiteY0" fmla="*/ 1123379 h 4768371"/>
                <a:gd name="connsiteX1" fmla="*/ 2615305 w 2742212"/>
                <a:gd name="connsiteY1" fmla="*/ 1004411 h 4768371"/>
                <a:gd name="connsiteX2" fmla="*/ 2332698 w 2742212"/>
                <a:gd name="connsiteY2" fmla="*/ 1027081 h 4768371"/>
                <a:gd name="connsiteX3" fmla="*/ 2332698 w 2742212"/>
                <a:gd name="connsiteY3" fmla="*/ 64008 h 4768371"/>
                <a:gd name="connsiteX4" fmla="*/ 2268690 w 2742212"/>
                <a:gd name="connsiteY4" fmla="*/ 0 h 4768371"/>
                <a:gd name="connsiteX5" fmla="*/ 470085 w 2742212"/>
                <a:gd name="connsiteY5" fmla="*/ 0 h 4768371"/>
                <a:gd name="connsiteX6" fmla="*/ 406077 w 2742212"/>
                <a:gd name="connsiteY6" fmla="*/ 64008 h 4768371"/>
                <a:gd name="connsiteX7" fmla="*/ 406077 w 2742212"/>
                <a:gd name="connsiteY7" fmla="*/ 1189482 h 4768371"/>
                <a:gd name="connsiteX8" fmla="*/ 112897 w 2742212"/>
                <a:gd name="connsiteY8" fmla="*/ 1214247 h 4768371"/>
                <a:gd name="connsiteX9" fmla="*/ 26 w 2742212"/>
                <a:gd name="connsiteY9" fmla="*/ 1344835 h 4768371"/>
                <a:gd name="connsiteX10" fmla="*/ 26 w 2742212"/>
                <a:gd name="connsiteY10" fmla="*/ 4635723 h 4768371"/>
                <a:gd name="connsiteX11" fmla="*/ 40983 w 2742212"/>
                <a:gd name="connsiteY11" fmla="*/ 4703255 h 4768371"/>
                <a:gd name="connsiteX12" fmla="*/ 107373 w 2742212"/>
                <a:gd name="connsiteY12" fmla="*/ 4727639 h 4768371"/>
                <a:gd name="connsiteX13" fmla="*/ 427413 w 2742212"/>
                <a:gd name="connsiteY13" fmla="*/ 4765834 h 4768371"/>
                <a:gd name="connsiteX14" fmla="*/ 1519835 w 2742212"/>
                <a:gd name="connsiteY14" fmla="*/ 4719924 h 4768371"/>
                <a:gd name="connsiteX15" fmla="*/ 2349177 w 2742212"/>
                <a:gd name="connsiteY15" fmla="*/ 4594194 h 4768371"/>
                <a:gd name="connsiteX16" fmla="*/ 2658453 w 2742212"/>
                <a:gd name="connsiteY16" fmla="*/ 4492467 h 4768371"/>
                <a:gd name="connsiteX17" fmla="*/ 2723986 w 2742212"/>
                <a:gd name="connsiteY17" fmla="*/ 4382834 h 4768371"/>
                <a:gd name="connsiteX18" fmla="*/ 2742178 w 2742212"/>
                <a:gd name="connsiteY18" fmla="*/ 1123379 h 476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42212" h="4768371">
                  <a:moveTo>
                    <a:pt x="2742178" y="1123379"/>
                  </a:moveTo>
                  <a:cubicBezTo>
                    <a:pt x="2739892" y="1054513"/>
                    <a:pt x="2683790" y="1002316"/>
                    <a:pt x="2615305" y="1004411"/>
                  </a:cubicBezTo>
                  <a:cubicBezTo>
                    <a:pt x="2604732" y="1004697"/>
                    <a:pt x="2497481" y="1013460"/>
                    <a:pt x="2332698" y="1027081"/>
                  </a:cubicBezTo>
                  <a:lnTo>
                    <a:pt x="2332698" y="64008"/>
                  </a:lnTo>
                  <a:cubicBezTo>
                    <a:pt x="2332698" y="28670"/>
                    <a:pt x="2304028" y="0"/>
                    <a:pt x="2268690" y="0"/>
                  </a:cubicBezTo>
                  <a:lnTo>
                    <a:pt x="470085" y="0"/>
                  </a:lnTo>
                  <a:cubicBezTo>
                    <a:pt x="434747" y="0"/>
                    <a:pt x="406077" y="28670"/>
                    <a:pt x="406077" y="64008"/>
                  </a:cubicBezTo>
                  <a:lnTo>
                    <a:pt x="406077" y="1189482"/>
                  </a:lnTo>
                  <a:cubicBezTo>
                    <a:pt x="234817" y="1203960"/>
                    <a:pt x="122898" y="1213390"/>
                    <a:pt x="112897" y="1214247"/>
                  </a:cubicBezTo>
                  <a:cubicBezTo>
                    <a:pt x="47460" y="1219200"/>
                    <a:pt x="121" y="1280065"/>
                    <a:pt x="26" y="1344835"/>
                  </a:cubicBezTo>
                  <a:cubicBezTo>
                    <a:pt x="-165" y="2446115"/>
                    <a:pt x="788" y="3534442"/>
                    <a:pt x="26" y="4635723"/>
                  </a:cubicBezTo>
                  <a:cubicBezTo>
                    <a:pt x="26" y="4669251"/>
                    <a:pt x="12123" y="4690587"/>
                    <a:pt x="40983" y="4703255"/>
                  </a:cubicBezTo>
                  <a:cubicBezTo>
                    <a:pt x="62510" y="4712685"/>
                    <a:pt x="84608" y="4721828"/>
                    <a:pt x="107373" y="4727639"/>
                  </a:cubicBezTo>
                  <a:cubicBezTo>
                    <a:pt x="212338" y="4754404"/>
                    <a:pt x="319780" y="4762976"/>
                    <a:pt x="427413" y="4765834"/>
                  </a:cubicBezTo>
                  <a:cubicBezTo>
                    <a:pt x="792601" y="4775359"/>
                    <a:pt x="1156551" y="4757642"/>
                    <a:pt x="1519835" y="4719924"/>
                  </a:cubicBezTo>
                  <a:cubicBezTo>
                    <a:pt x="1798441" y="4691063"/>
                    <a:pt x="2075714" y="4655535"/>
                    <a:pt x="2349177" y="4594194"/>
                  </a:cubicBezTo>
                  <a:cubicBezTo>
                    <a:pt x="2455380" y="4570381"/>
                    <a:pt x="2561108" y="4543901"/>
                    <a:pt x="2658453" y="4492467"/>
                  </a:cubicBezTo>
                  <a:cubicBezTo>
                    <a:pt x="2702745" y="4469130"/>
                    <a:pt x="2727700" y="4437507"/>
                    <a:pt x="2723986" y="4382834"/>
                  </a:cubicBezTo>
                  <a:cubicBezTo>
                    <a:pt x="2719604" y="4318159"/>
                    <a:pt x="2743226" y="1156621"/>
                    <a:pt x="2742178" y="1123379"/>
                  </a:cubicBezTo>
                  <a:close/>
                </a:path>
              </a:pathLst>
            </a:custGeom>
            <a:solidFill>
              <a:srgbClr val="111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B4A97743-AFF8-4FDE-BDE6-507924A2593C}"/>
                </a:ext>
              </a:extLst>
            </p:cNvPr>
            <p:cNvSpPr/>
            <p:nvPr/>
          </p:nvSpPr>
          <p:spPr>
            <a:xfrm>
              <a:off x="5404663" y="1886061"/>
              <a:ext cx="2216754" cy="3911422"/>
            </a:xfrm>
            <a:custGeom>
              <a:avLst/>
              <a:gdLst>
                <a:gd name="connsiteX0" fmla="*/ 2117162 w 2216754"/>
                <a:gd name="connsiteY0" fmla="*/ 0 h 3911422"/>
                <a:gd name="connsiteX1" fmla="*/ 2216222 w 2216754"/>
                <a:gd name="connsiteY1" fmla="*/ 85439 h 3911422"/>
                <a:gd name="connsiteX2" fmla="*/ 2215746 w 2216754"/>
                <a:gd name="connsiteY2" fmla="*/ 3531775 h 3911422"/>
                <a:gd name="connsiteX3" fmla="*/ 2060488 w 2216754"/>
                <a:gd name="connsiteY3" fmla="*/ 3762280 h 3911422"/>
                <a:gd name="connsiteX4" fmla="*/ 1560902 w 2216754"/>
                <a:gd name="connsiteY4" fmla="*/ 3855625 h 3911422"/>
                <a:gd name="connsiteX5" fmla="*/ 850147 w 2216754"/>
                <a:gd name="connsiteY5" fmla="*/ 3907346 h 3911422"/>
                <a:gd name="connsiteX6" fmla="*/ 237784 w 2216754"/>
                <a:gd name="connsiteY6" fmla="*/ 3894106 h 3911422"/>
                <a:gd name="connsiteX7" fmla="*/ 74621 w 2216754"/>
                <a:gd name="connsiteY7" fmla="*/ 3862673 h 3911422"/>
                <a:gd name="connsiteX8" fmla="*/ 612 w 2216754"/>
                <a:gd name="connsiteY8" fmla="*/ 3765614 h 3911422"/>
                <a:gd name="connsiteX9" fmla="*/ 612 w 2216754"/>
                <a:gd name="connsiteY9" fmla="*/ 242602 h 3911422"/>
                <a:gd name="connsiteX10" fmla="*/ 95576 w 2216754"/>
                <a:gd name="connsiteY10" fmla="*/ 141446 h 3911422"/>
                <a:gd name="connsiteX11" fmla="*/ 2117162 w 2216754"/>
                <a:gd name="connsiteY11" fmla="*/ 0 h 391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6754" h="3911422">
                  <a:moveTo>
                    <a:pt x="2117162" y="0"/>
                  </a:moveTo>
                  <a:cubicBezTo>
                    <a:pt x="2170883" y="1524"/>
                    <a:pt x="2216794" y="21146"/>
                    <a:pt x="2216222" y="85439"/>
                  </a:cubicBezTo>
                  <a:cubicBezTo>
                    <a:pt x="2217365" y="178975"/>
                    <a:pt x="2216413" y="3347847"/>
                    <a:pt x="2215746" y="3531775"/>
                  </a:cubicBezTo>
                  <a:cubicBezTo>
                    <a:pt x="2219270" y="3700177"/>
                    <a:pt x="2205554" y="3717703"/>
                    <a:pt x="2060488" y="3762280"/>
                  </a:cubicBezTo>
                  <a:cubicBezTo>
                    <a:pt x="1897516" y="3812381"/>
                    <a:pt x="1729590" y="3836480"/>
                    <a:pt x="1560902" y="3855625"/>
                  </a:cubicBezTo>
                  <a:cubicBezTo>
                    <a:pt x="1324682" y="3882390"/>
                    <a:pt x="1087700" y="3896582"/>
                    <a:pt x="850147" y="3907346"/>
                  </a:cubicBezTo>
                  <a:cubicBezTo>
                    <a:pt x="645073" y="3916585"/>
                    <a:pt x="441715" y="3909251"/>
                    <a:pt x="237784" y="3894106"/>
                  </a:cubicBezTo>
                  <a:cubicBezTo>
                    <a:pt x="182349" y="3890010"/>
                    <a:pt x="127580" y="3880009"/>
                    <a:pt x="74621" y="3862673"/>
                  </a:cubicBezTo>
                  <a:cubicBezTo>
                    <a:pt x="20329" y="3844957"/>
                    <a:pt x="3469" y="3822001"/>
                    <a:pt x="612" y="3765614"/>
                  </a:cubicBezTo>
                  <a:cubicBezTo>
                    <a:pt x="-341" y="3746564"/>
                    <a:pt x="-55" y="324898"/>
                    <a:pt x="612" y="242602"/>
                  </a:cubicBezTo>
                  <a:cubicBezTo>
                    <a:pt x="40" y="166402"/>
                    <a:pt x="42808" y="149257"/>
                    <a:pt x="95576" y="141446"/>
                  </a:cubicBezTo>
                  <a:cubicBezTo>
                    <a:pt x="196255" y="133445"/>
                    <a:pt x="1971430" y="9716"/>
                    <a:pt x="2117162" y="0"/>
                  </a:cubicBezTo>
                  <a:close/>
                </a:path>
              </a:pathLst>
            </a:custGeom>
            <a:solidFill>
              <a:srgbClr val="81818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E28775DC-665A-40D5-8421-E494545AE43A}"/>
                </a:ext>
              </a:extLst>
            </p:cNvPr>
            <p:cNvSpPr/>
            <p:nvPr/>
          </p:nvSpPr>
          <p:spPr>
            <a:xfrm>
              <a:off x="5641876" y="2248201"/>
              <a:ext cx="1751552" cy="1105090"/>
            </a:xfrm>
            <a:custGeom>
              <a:avLst/>
              <a:gdLst>
                <a:gd name="connsiteX0" fmla="*/ 1692974 w 1751552"/>
                <a:gd name="connsiteY0" fmla="*/ 1105091 h 1105090"/>
                <a:gd name="connsiteX1" fmla="*/ 58674 w 1751552"/>
                <a:gd name="connsiteY1" fmla="*/ 1105091 h 1105090"/>
                <a:gd name="connsiteX2" fmla="*/ 0 w 1751552"/>
                <a:gd name="connsiteY2" fmla="*/ 1046417 h 1105090"/>
                <a:gd name="connsiteX3" fmla="*/ 0 w 1751552"/>
                <a:gd name="connsiteY3" fmla="*/ 58674 h 1105090"/>
                <a:gd name="connsiteX4" fmla="*/ 58674 w 1751552"/>
                <a:gd name="connsiteY4" fmla="*/ 0 h 1105090"/>
                <a:gd name="connsiteX5" fmla="*/ 1692878 w 1751552"/>
                <a:gd name="connsiteY5" fmla="*/ 0 h 1105090"/>
                <a:gd name="connsiteX6" fmla="*/ 1751552 w 1751552"/>
                <a:gd name="connsiteY6" fmla="*/ 58674 h 1105090"/>
                <a:gd name="connsiteX7" fmla="*/ 1751552 w 1751552"/>
                <a:gd name="connsiteY7" fmla="*/ 1046417 h 1105090"/>
                <a:gd name="connsiteX8" fmla="*/ 1692974 w 1751552"/>
                <a:gd name="connsiteY8" fmla="*/ 1105091 h 1105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1552" h="1105090">
                  <a:moveTo>
                    <a:pt x="1692974" y="1105091"/>
                  </a:moveTo>
                  <a:lnTo>
                    <a:pt x="58674" y="1105091"/>
                  </a:lnTo>
                  <a:cubicBezTo>
                    <a:pt x="26384" y="1105091"/>
                    <a:pt x="0" y="1078706"/>
                    <a:pt x="0" y="1046417"/>
                  </a:cubicBezTo>
                  <a:lnTo>
                    <a:pt x="0" y="58674"/>
                  </a:lnTo>
                  <a:cubicBezTo>
                    <a:pt x="0" y="26384"/>
                    <a:pt x="26384" y="0"/>
                    <a:pt x="58674" y="0"/>
                  </a:cubicBezTo>
                  <a:lnTo>
                    <a:pt x="1692878" y="0"/>
                  </a:lnTo>
                  <a:cubicBezTo>
                    <a:pt x="1725168" y="0"/>
                    <a:pt x="1751552" y="26384"/>
                    <a:pt x="1751552" y="58674"/>
                  </a:cubicBezTo>
                  <a:lnTo>
                    <a:pt x="1751552" y="1046417"/>
                  </a:lnTo>
                  <a:cubicBezTo>
                    <a:pt x="1751648" y="1078706"/>
                    <a:pt x="1725168" y="1105091"/>
                    <a:pt x="1692974" y="110509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6">
              <a:extLst>
                <a:ext uri="{FF2B5EF4-FFF2-40B4-BE49-F238E27FC236}">
                  <a16:creationId xmlns:a16="http://schemas.microsoft.com/office/drawing/2014/main" id="{EBDFE1CB-693D-4272-84BF-76F1FC65FB9E}"/>
                </a:ext>
              </a:extLst>
            </p:cNvPr>
            <p:cNvSpPr/>
            <p:nvPr/>
          </p:nvSpPr>
          <p:spPr>
            <a:xfrm>
              <a:off x="5645146" y="3751394"/>
              <a:ext cx="1741279" cy="1099231"/>
            </a:xfrm>
            <a:custGeom>
              <a:avLst/>
              <a:gdLst>
                <a:gd name="connsiteX0" fmla="*/ 677672 w 1741279"/>
                <a:gd name="connsiteY0" fmla="*/ 829193 h 1099231"/>
                <a:gd name="connsiteX1" fmla="*/ 1067340 w 1741279"/>
                <a:gd name="connsiteY1" fmla="*/ 829193 h 1099231"/>
                <a:gd name="connsiteX2" fmla="*/ 1120299 w 1741279"/>
                <a:gd name="connsiteY2" fmla="*/ 880152 h 1099231"/>
                <a:gd name="connsiteX3" fmla="*/ 1120394 w 1741279"/>
                <a:gd name="connsiteY3" fmla="*/ 1046459 h 1099231"/>
                <a:gd name="connsiteX4" fmla="*/ 1068769 w 1741279"/>
                <a:gd name="connsiteY4" fmla="*/ 1098561 h 1099231"/>
                <a:gd name="connsiteX5" fmla="*/ 679006 w 1741279"/>
                <a:gd name="connsiteY5" fmla="*/ 1098846 h 1099231"/>
                <a:gd name="connsiteX6" fmla="*/ 624332 w 1741279"/>
                <a:gd name="connsiteY6" fmla="*/ 1045697 h 1099231"/>
                <a:gd name="connsiteX7" fmla="*/ 624427 w 1741279"/>
                <a:gd name="connsiteY7" fmla="*/ 884153 h 1099231"/>
                <a:gd name="connsiteX8" fmla="*/ 677672 w 1741279"/>
                <a:gd name="connsiteY8" fmla="*/ 829193 h 1099231"/>
                <a:gd name="connsiteX9" fmla="*/ 54451 w 1741279"/>
                <a:gd name="connsiteY9" fmla="*/ 829099 h 1099231"/>
                <a:gd name="connsiteX10" fmla="*/ 444881 w 1741279"/>
                <a:gd name="connsiteY10" fmla="*/ 829099 h 1099231"/>
                <a:gd name="connsiteX11" fmla="*/ 498602 w 1741279"/>
                <a:gd name="connsiteY11" fmla="*/ 879486 h 1099231"/>
                <a:gd name="connsiteX12" fmla="*/ 498793 w 1741279"/>
                <a:gd name="connsiteY12" fmla="*/ 1046174 h 1099231"/>
                <a:gd name="connsiteX13" fmla="*/ 442405 w 1741279"/>
                <a:gd name="connsiteY13" fmla="*/ 1098942 h 1099231"/>
                <a:gd name="connsiteX14" fmla="*/ 61500 w 1741279"/>
                <a:gd name="connsiteY14" fmla="*/ 1099133 h 1099231"/>
                <a:gd name="connsiteX15" fmla="*/ 64 w 1741279"/>
                <a:gd name="connsiteY15" fmla="*/ 1036553 h 1099231"/>
                <a:gd name="connsiteX16" fmla="*/ 349 w 1741279"/>
                <a:gd name="connsiteY16" fmla="*/ 884153 h 1099231"/>
                <a:gd name="connsiteX17" fmla="*/ 54451 w 1741279"/>
                <a:gd name="connsiteY17" fmla="*/ 829099 h 1099231"/>
                <a:gd name="connsiteX18" fmla="*/ 1693418 w 1741279"/>
                <a:gd name="connsiteY18" fmla="*/ 829004 h 1099231"/>
                <a:gd name="connsiteX19" fmla="*/ 1741138 w 1741279"/>
                <a:gd name="connsiteY19" fmla="*/ 876629 h 1099231"/>
                <a:gd name="connsiteX20" fmla="*/ 1741138 w 1741279"/>
                <a:gd name="connsiteY20" fmla="*/ 1052460 h 1099231"/>
                <a:gd name="connsiteX21" fmla="*/ 1692275 w 1741279"/>
                <a:gd name="connsiteY21" fmla="*/ 1098942 h 1099231"/>
                <a:gd name="connsiteX22" fmla="*/ 1293082 w 1741279"/>
                <a:gd name="connsiteY22" fmla="*/ 1098942 h 1099231"/>
                <a:gd name="connsiteX23" fmla="*/ 1244981 w 1741279"/>
                <a:gd name="connsiteY23" fmla="*/ 1051412 h 1099231"/>
                <a:gd name="connsiteX24" fmla="*/ 1244981 w 1741279"/>
                <a:gd name="connsiteY24" fmla="*/ 875581 h 1099231"/>
                <a:gd name="connsiteX25" fmla="*/ 1294130 w 1741279"/>
                <a:gd name="connsiteY25" fmla="*/ 829099 h 1099231"/>
                <a:gd name="connsiteX26" fmla="*/ 1693418 w 1741279"/>
                <a:gd name="connsiteY26" fmla="*/ 829004 h 1099231"/>
                <a:gd name="connsiteX27" fmla="*/ 979642 w 1741279"/>
                <a:gd name="connsiteY27" fmla="*/ 413088 h 1099231"/>
                <a:gd name="connsiteX28" fmla="*/ 1054672 w 1741279"/>
                <a:gd name="connsiteY28" fmla="*/ 413237 h 1099231"/>
                <a:gd name="connsiteX29" fmla="*/ 1120204 w 1741279"/>
                <a:gd name="connsiteY29" fmla="*/ 476864 h 1099231"/>
                <a:gd name="connsiteX30" fmla="*/ 1120394 w 1741279"/>
                <a:gd name="connsiteY30" fmla="*/ 629073 h 1099231"/>
                <a:gd name="connsiteX31" fmla="*/ 1067054 w 1741279"/>
                <a:gd name="connsiteY31" fmla="*/ 685652 h 1099231"/>
                <a:gd name="connsiteX32" fmla="*/ 676910 w 1741279"/>
                <a:gd name="connsiteY32" fmla="*/ 685747 h 1099231"/>
                <a:gd name="connsiteX33" fmla="*/ 624332 w 1741279"/>
                <a:gd name="connsiteY33" fmla="*/ 634407 h 1099231"/>
                <a:gd name="connsiteX34" fmla="*/ 624142 w 1741279"/>
                <a:gd name="connsiteY34" fmla="*/ 467910 h 1099231"/>
                <a:gd name="connsiteX35" fmla="*/ 678720 w 1741279"/>
                <a:gd name="connsiteY35" fmla="*/ 413141 h 1099231"/>
                <a:gd name="connsiteX36" fmla="*/ 979642 w 1741279"/>
                <a:gd name="connsiteY36" fmla="*/ 413088 h 1099231"/>
                <a:gd name="connsiteX37" fmla="*/ 55118 w 1741279"/>
                <a:gd name="connsiteY37" fmla="*/ 413046 h 1099231"/>
                <a:gd name="connsiteX38" fmla="*/ 444690 w 1741279"/>
                <a:gd name="connsiteY38" fmla="*/ 413046 h 1099231"/>
                <a:gd name="connsiteX39" fmla="*/ 498506 w 1741279"/>
                <a:gd name="connsiteY39" fmla="*/ 464481 h 1099231"/>
                <a:gd name="connsiteX40" fmla="*/ 498602 w 1741279"/>
                <a:gd name="connsiteY40" fmla="*/ 635455 h 1099231"/>
                <a:gd name="connsiteX41" fmla="*/ 444023 w 1741279"/>
                <a:gd name="connsiteY41" fmla="*/ 685747 h 1099231"/>
                <a:gd name="connsiteX42" fmla="*/ 63976 w 1741279"/>
                <a:gd name="connsiteY42" fmla="*/ 686128 h 1099231"/>
                <a:gd name="connsiteX43" fmla="*/ 63 w 1741279"/>
                <a:gd name="connsiteY43" fmla="*/ 625263 h 1099231"/>
                <a:gd name="connsiteX44" fmla="*/ 254 w 1741279"/>
                <a:gd name="connsiteY44" fmla="*/ 468482 h 1099231"/>
                <a:gd name="connsiteX45" fmla="*/ 55118 w 1741279"/>
                <a:gd name="connsiteY45" fmla="*/ 413046 h 1099231"/>
                <a:gd name="connsiteX46" fmla="*/ 1293083 w 1741279"/>
                <a:gd name="connsiteY46" fmla="*/ 412951 h 1099231"/>
                <a:gd name="connsiteX47" fmla="*/ 1692752 w 1741279"/>
                <a:gd name="connsiteY47" fmla="*/ 412951 h 1099231"/>
                <a:gd name="connsiteX48" fmla="*/ 1741043 w 1741279"/>
                <a:gd name="connsiteY48" fmla="*/ 461147 h 1099231"/>
                <a:gd name="connsiteX49" fmla="*/ 1740758 w 1741279"/>
                <a:gd name="connsiteY49" fmla="*/ 641932 h 1099231"/>
                <a:gd name="connsiteX50" fmla="*/ 1697990 w 1741279"/>
                <a:gd name="connsiteY50" fmla="*/ 685556 h 1099231"/>
                <a:gd name="connsiteX51" fmla="*/ 1288796 w 1741279"/>
                <a:gd name="connsiteY51" fmla="*/ 685556 h 1099231"/>
                <a:gd name="connsiteX52" fmla="*/ 1245267 w 1741279"/>
                <a:gd name="connsiteY52" fmla="*/ 642408 h 1099231"/>
                <a:gd name="connsiteX53" fmla="*/ 1245172 w 1741279"/>
                <a:gd name="connsiteY53" fmla="*/ 456861 h 1099231"/>
                <a:gd name="connsiteX54" fmla="*/ 1293083 w 1741279"/>
                <a:gd name="connsiteY54" fmla="*/ 412951 h 1099231"/>
                <a:gd name="connsiteX55" fmla="*/ 1289844 w 1741279"/>
                <a:gd name="connsiteY55" fmla="*/ 233 h 1099231"/>
                <a:gd name="connsiteX56" fmla="*/ 1698562 w 1741279"/>
                <a:gd name="connsiteY56" fmla="*/ 328 h 1099231"/>
                <a:gd name="connsiteX57" fmla="*/ 1741043 w 1741279"/>
                <a:gd name="connsiteY57" fmla="*/ 43191 h 1099231"/>
                <a:gd name="connsiteX58" fmla="*/ 1741234 w 1741279"/>
                <a:gd name="connsiteY58" fmla="*/ 223785 h 1099231"/>
                <a:gd name="connsiteX59" fmla="*/ 1691990 w 1741279"/>
                <a:gd name="connsiteY59" fmla="*/ 269791 h 1099231"/>
                <a:gd name="connsiteX60" fmla="*/ 1292797 w 1741279"/>
                <a:gd name="connsiteY60" fmla="*/ 269791 h 1099231"/>
                <a:gd name="connsiteX61" fmla="*/ 1244981 w 1741279"/>
                <a:gd name="connsiteY61" fmla="*/ 221975 h 1099231"/>
                <a:gd name="connsiteX62" fmla="*/ 1245077 w 1741279"/>
                <a:gd name="connsiteY62" fmla="*/ 46144 h 1099231"/>
                <a:gd name="connsiteX63" fmla="*/ 1289844 w 1741279"/>
                <a:gd name="connsiteY63" fmla="*/ 233 h 1099231"/>
                <a:gd name="connsiteX64" fmla="*/ 674148 w 1741279"/>
                <a:gd name="connsiteY64" fmla="*/ 233 h 1099231"/>
                <a:gd name="connsiteX65" fmla="*/ 1068483 w 1741279"/>
                <a:gd name="connsiteY65" fmla="*/ 328 h 1099231"/>
                <a:gd name="connsiteX66" fmla="*/ 1120299 w 1741279"/>
                <a:gd name="connsiteY66" fmla="*/ 52240 h 1099231"/>
                <a:gd name="connsiteX67" fmla="*/ 1120204 w 1741279"/>
                <a:gd name="connsiteY67" fmla="*/ 218451 h 1099231"/>
                <a:gd name="connsiteX68" fmla="*/ 1067435 w 1741279"/>
                <a:gd name="connsiteY68" fmla="*/ 269505 h 1099231"/>
                <a:gd name="connsiteX69" fmla="*/ 677958 w 1741279"/>
                <a:gd name="connsiteY69" fmla="*/ 269505 h 1099231"/>
                <a:gd name="connsiteX70" fmla="*/ 624428 w 1741279"/>
                <a:gd name="connsiteY70" fmla="*/ 219689 h 1099231"/>
                <a:gd name="connsiteX71" fmla="*/ 624523 w 1741279"/>
                <a:gd name="connsiteY71" fmla="*/ 48715 h 1099231"/>
                <a:gd name="connsiteX72" fmla="*/ 674148 w 1741279"/>
                <a:gd name="connsiteY72" fmla="*/ 233 h 1099231"/>
                <a:gd name="connsiteX73" fmla="*/ 56546 w 1741279"/>
                <a:gd name="connsiteY73" fmla="*/ 42 h 1099231"/>
                <a:gd name="connsiteX74" fmla="*/ 442118 w 1741279"/>
                <a:gd name="connsiteY74" fmla="*/ 42 h 1099231"/>
                <a:gd name="connsiteX75" fmla="*/ 498792 w 1741279"/>
                <a:gd name="connsiteY75" fmla="*/ 52430 h 1099231"/>
                <a:gd name="connsiteX76" fmla="*/ 498697 w 1741279"/>
                <a:gd name="connsiteY76" fmla="*/ 219022 h 1099231"/>
                <a:gd name="connsiteX77" fmla="*/ 445166 w 1741279"/>
                <a:gd name="connsiteY77" fmla="*/ 269695 h 1099231"/>
                <a:gd name="connsiteX78" fmla="*/ 54737 w 1741279"/>
                <a:gd name="connsiteY78" fmla="*/ 269790 h 1099231"/>
                <a:gd name="connsiteX79" fmla="*/ 349 w 1741279"/>
                <a:gd name="connsiteY79" fmla="*/ 215021 h 1099231"/>
                <a:gd name="connsiteX80" fmla="*/ 444 w 1741279"/>
                <a:gd name="connsiteY80" fmla="*/ 53096 h 1099231"/>
                <a:gd name="connsiteX81" fmla="*/ 56546 w 1741279"/>
                <a:gd name="connsiteY81" fmla="*/ 42 h 109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741279" h="1099231">
                  <a:moveTo>
                    <a:pt x="677672" y="829193"/>
                  </a:moveTo>
                  <a:cubicBezTo>
                    <a:pt x="807593" y="830146"/>
                    <a:pt x="937419" y="829956"/>
                    <a:pt x="1067340" y="829193"/>
                  </a:cubicBezTo>
                  <a:cubicBezTo>
                    <a:pt x="1103249" y="829003"/>
                    <a:pt x="1120299" y="844815"/>
                    <a:pt x="1120299" y="880152"/>
                  </a:cubicBezTo>
                  <a:cubicBezTo>
                    <a:pt x="1120299" y="935588"/>
                    <a:pt x="1120108" y="991023"/>
                    <a:pt x="1120394" y="1046459"/>
                  </a:cubicBezTo>
                  <a:cubicBezTo>
                    <a:pt x="1120585" y="1081511"/>
                    <a:pt x="1105059" y="1099037"/>
                    <a:pt x="1068769" y="1098561"/>
                  </a:cubicBezTo>
                  <a:cubicBezTo>
                    <a:pt x="1002094" y="1097894"/>
                    <a:pt x="742347" y="1097608"/>
                    <a:pt x="679006" y="1098846"/>
                  </a:cubicBezTo>
                  <a:cubicBezTo>
                    <a:pt x="641287" y="1099513"/>
                    <a:pt x="623284" y="1084845"/>
                    <a:pt x="624332" y="1045697"/>
                  </a:cubicBezTo>
                  <a:cubicBezTo>
                    <a:pt x="625666" y="991881"/>
                    <a:pt x="625475" y="937969"/>
                    <a:pt x="624427" y="884153"/>
                  </a:cubicBezTo>
                  <a:cubicBezTo>
                    <a:pt x="623665" y="846720"/>
                    <a:pt x="638524" y="828908"/>
                    <a:pt x="677672" y="829193"/>
                  </a:cubicBezTo>
                  <a:close/>
                  <a:moveTo>
                    <a:pt x="54451" y="829099"/>
                  </a:moveTo>
                  <a:cubicBezTo>
                    <a:pt x="184563" y="830146"/>
                    <a:pt x="314770" y="830146"/>
                    <a:pt x="444881" y="829099"/>
                  </a:cubicBezTo>
                  <a:cubicBezTo>
                    <a:pt x="480981" y="828813"/>
                    <a:pt x="498412" y="844243"/>
                    <a:pt x="498602" y="879486"/>
                  </a:cubicBezTo>
                  <a:cubicBezTo>
                    <a:pt x="498983" y="935017"/>
                    <a:pt x="498602" y="990547"/>
                    <a:pt x="498793" y="1046174"/>
                  </a:cubicBezTo>
                  <a:cubicBezTo>
                    <a:pt x="498983" y="1084274"/>
                    <a:pt x="480314" y="1099799"/>
                    <a:pt x="442405" y="1098942"/>
                  </a:cubicBezTo>
                  <a:cubicBezTo>
                    <a:pt x="378968" y="1097418"/>
                    <a:pt x="124936" y="1096751"/>
                    <a:pt x="61500" y="1099133"/>
                  </a:cubicBezTo>
                  <a:cubicBezTo>
                    <a:pt x="15208" y="1100847"/>
                    <a:pt x="-1175" y="1080083"/>
                    <a:pt x="64" y="1036553"/>
                  </a:cubicBezTo>
                  <a:cubicBezTo>
                    <a:pt x="1492" y="985785"/>
                    <a:pt x="635" y="935017"/>
                    <a:pt x="349" y="884153"/>
                  </a:cubicBezTo>
                  <a:cubicBezTo>
                    <a:pt x="159" y="847482"/>
                    <a:pt x="15018" y="828718"/>
                    <a:pt x="54451" y="829099"/>
                  </a:cubicBezTo>
                  <a:close/>
                  <a:moveTo>
                    <a:pt x="1693418" y="829004"/>
                  </a:moveTo>
                  <a:cubicBezTo>
                    <a:pt x="1727994" y="828718"/>
                    <a:pt x="1742090" y="841672"/>
                    <a:pt x="1741138" y="876629"/>
                  </a:cubicBezTo>
                  <a:cubicBezTo>
                    <a:pt x="1739519" y="935207"/>
                    <a:pt x="1739423" y="993881"/>
                    <a:pt x="1741138" y="1052460"/>
                  </a:cubicBezTo>
                  <a:cubicBezTo>
                    <a:pt x="1742186" y="1088655"/>
                    <a:pt x="1725707" y="1099514"/>
                    <a:pt x="1692275" y="1098942"/>
                  </a:cubicBezTo>
                  <a:cubicBezTo>
                    <a:pt x="1625790" y="1097704"/>
                    <a:pt x="1359566" y="1097609"/>
                    <a:pt x="1293082" y="1098942"/>
                  </a:cubicBezTo>
                  <a:cubicBezTo>
                    <a:pt x="1258982" y="1099609"/>
                    <a:pt x="1244028" y="1086655"/>
                    <a:pt x="1244981" y="1051412"/>
                  </a:cubicBezTo>
                  <a:cubicBezTo>
                    <a:pt x="1246600" y="992834"/>
                    <a:pt x="1246505" y="934160"/>
                    <a:pt x="1244981" y="875581"/>
                  </a:cubicBezTo>
                  <a:cubicBezTo>
                    <a:pt x="1244028" y="839672"/>
                    <a:pt x="1260792" y="828908"/>
                    <a:pt x="1294130" y="829099"/>
                  </a:cubicBezTo>
                  <a:cubicBezTo>
                    <a:pt x="1427194" y="830052"/>
                    <a:pt x="1560258" y="830147"/>
                    <a:pt x="1693418" y="829004"/>
                  </a:cubicBezTo>
                  <a:close/>
                  <a:moveTo>
                    <a:pt x="979642" y="413088"/>
                  </a:moveTo>
                  <a:cubicBezTo>
                    <a:pt x="1012631" y="413100"/>
                    <a:pt x="1039599" y="413142"/>
                    <a:pt x="1054672" y="413237"/>
                  </a:cubicBezTo>
                  <a:cubicBezTo>
                    <a:pt x="1107345" y="413618"/>
                    <a:pt x="1119727" y="425714"/>
                    <a:pt x="1120204" y="476864"/>
                  </a:cubicBezTo>
                  <a:cubicBezTo>
                    <a:pt x="1120680" y="527632"/>
                    <a:pt x="1119727" y="578400"/>
                    <a:pt x="1120394" y="629073"/>
                  </a:cubicBezTo>
                  <a:cubicBezTo>
                    <a:pt x="1120870" y="665840"/>
                    <a:pt x="1105630" y="685652"/>
                    <a:pt x="1067054" y="685652"/>
                  </a:cubicBezTo>
                  <a:cubicBezTo>
                    <a:pt x="937038" y="685366"/>
                    <a:pt x="806927" y="685366"/>
                    <a:pt x="676910" y="685747"/>
                  </a:cubicBezTo>
                  <a:cubicBezTo>
                    <a:pt x="641858" y="685842"/>
                    <a:pt x="623856" y="670888"/>
                    <a:pt x="624332" y="634407"/>
                  </a:cubicBezTo>
                  <a:cubicBezTo>
                    <a:pt x="625094" y="578876"/>
                    <a:pt x="625380" y="523346"/>
                    <a:pt x="624142" y="467910"/>
                  </a:cubicBezTo>
                  <a:cubicBezTo>
                    <a:pt x="623284" y="429143"/>
                    <a:pt x="641668" y="413046"/>
                    <a:pt x="678720" y="413141"/>
                  </a:cubicBezTo>
                  <a:cubicBezTo>
                    <a:pt x="727512" y="413284"/>
                    <a:pt x="880674" y="413052"/>
                    <a:pt x="979642" y="413088"/>
                  </a:cubicBezTo>
                  <a:close/>
                  <a:moveTo>
                    <a:pt x="55118" y="413046"/>
                  </a:moveTo>
                  <a:cubicBezTo>
                    <a:pt x="184943" y="413237"/>
                    <a:pt x="314769" y="413332"/>
                    <a:pt x="444690" y="413046"/>
                  </a:cubicBezTo>
                  <a:cubicBezTo>
                    <a:pt x="479742" y="412951"/>
                    <a:pt x="498221" y="429524"/>
                    <a:pt x="498506" y="464481"/>
                  </a:cubicBezTo>
                  <a:cubicBezTo>
                    <a:pt x="498983" y="521441"/>
                    <a:pt x="499078" y="578496"/>
                    <a:pt x="498602" y="635455"/>
                  </a:cubicBezTo>
                  <a:cubicBezTo>
                    <a:pt x="498221" y="670793"/>
                    <a:pt x="478790" y="686128"/>
                    <a:pt x="444023" y="685747"/>
                  </a:cubicBezTo>
                  <a:cubicBezTo>
                    <a:pt x="379063" y="685175"/>
                    <a:pt x="125698" y="684318"/>
                    <a:pt x="63976" y="686128"/>
                  </a:cubicBezTo>
                  <a:cubicBezTo>
                    <a:pt x="20161" y="687366"/>
                    <a:pt x="-985" y="670507"/>
                    <a:pt x="63" y="625263"/>
                  </a:cubicBezTo>
                  <a:cubicBezTo>
                    <a:pt x="1397" y="573066"/>
                    <a:pt x="635" y="520774"/>
                    <a:pt x="254" y="468482"/>
                  </a:cubicBezTo>
                  <a:cubicBezTo>
                    <a:pt x="-32" y="431239"/>
                    <a:pt x="17684" y="412951"/>
                    <a:pt x="55118" y="413046"/>
                  </a:cubicBezTo>
                  <a:close/>
                  <a:moveTo>
                    <a:pt x="1293083" y="412951"/>
                  </a:moveTo>
                  <a:cubicBezTo>
                    <a:pt x="1361282" y="413522"/>
                    <a:pt x="1627791" y="413713"/>
                    <a:pt x="1692752" y="412951"/>
                  </a:cubicBezTo>
                  <a:cubicBezTo>
                    <a:pt x="1726375" y="412570"/>
                    <a:pt x="1741996" y="426000"/>
                    <a:pt x="1741043" y="461147"/>
                  </a:cubicBezTo>
                  <a:cubicBezTo>
                    <a:pt x="1739519" y="521345"/>
                    <a:pt x="1740186" y="581639"/>
                    <a:pt x="1740758" y="641932"/>
                  </a:cubicBezTo>
                  <a:cubicBezTo>
                    <a:pt x="1741043" y="671745"/>
                    <a:pt x="1727708" y="685652"/>
                    <a:pt x="1697990" y="685556"/>
                  </a:cubicBezTo>
                  <a:cubicBezTo>
                    <a:pt x="1561592" y="685366"/>
                    <a:pt x="1425194" y="685366"/>
                    <a:pt x="1288796" y="685556"/>
                  </a:cubicBezTo>
                  <a:cubicBezTo>
                    <a:pt x="1259364" y="685652"/>
                    <a:pt x="1244981" y="672507"/>
                    <a:pt x="1245267" y="642408"/>
                  </a:cubicBezTo>
                  <a:cubicBezTo>
                    <a:pt x="1245743" y="580591"/>
                    <a:pt x="1245934" y="518678"/>
                    <a:pt x="1245172" y="456861"/>
                  </a:cubicBezTo>
                  <a:cubicBezTo>
                    <a:pt x="1244791" y="423333"/>
                    <a:pt x="1262793" y="412665"/>
                    <a:pt x="1293083" y="412951"/>
                  </a:cubicBezTo>
                  <a:close/>
                  <a:moveTo>
                    <a:pt x="1289844" y="233"/>
                  </a:moveTo>
                  <a:cubicBezTo>
                    <a:pt x="1426052" y="900"/>
                    <a:pt x="1562354" y="805"/>
                    <a:pt x="1698562" y="328"/>
                  </a:cubicBezTo>
                  <a:cubicBezTo>
                    <a:pt x="1728756" y="233"/>
                    <a:pt x="1741520" y="12997"/>
                    <a:pt x="1741043" y="43191"/>
                  </a:cubicBezTo>
                  <a:cubicBezTo>
                    <a:pt x="1740091" y="103389"/>
                    <a:pt x="1739519" y="163587"/>
                    <a:pt x="1741234" y="223785"/>
                  </a:cubicBezTo>
                  <a:cubicBezTo>
                    <a:pt x="1742282" y="260170"/>
                    <a:pt x="1725137" y="270457"/>
                    <a:pt x="1691990" y="269791"/>
                  </a:cubicBezTo>
                  <a:cubicBezTo>
                    <a:pt x="1625410" y="268457"/>
                    <a:pt x="1359281" y="268457"/>
                    <a:pt x="1292797" y="269791"/>
                  </a:cubicBezTo>
                  <a:cubicBezTo>
                    <a:pt x="1258412" y="270457"/>
                    <a:pt x="1244029" y="256932"/>
                    <a:pt x="1244981" y="221975"/>
                  </a:cubicBezTo>
                  <a:cubicBezTo>
                    <a:pt x="1246600" y="163396"/>
                    <a:pt x="1246315" y="104722"/>
                    <a:pt x="1245077" y="46144"/>
                  </a:cubicBezTo>
                  <a:cubicBezTo>
                    <a:pt x="1244410" y="13854"/>
                    <a:pt x="1257459" y="43"/>
                    <a:pt x="1289844" y="233"/>
                  </a:cubicBezTo>
                  <a:close/>
                  <a:moveTo>
                    <a:pt x="674148" y="233"/>
                  </a:moveTo>
                  <a:cubicBezTo>
                    <a:pt x="739204" y="995"/>
                    <a:pt x="1001999" y="1090"/>
                    <a:pt x="1068483" y="328"/>
                  </a:cubicBezTo>
                  <a:cubicBezTo>
                    <a:pt x="1104488" y="-53"/>
                    <a:pt x="1120680" y="16711"/>
                    <a:pt x="1120299" y="52240"/>
                  </a:cubicBezTo>
                  <a:cubicBezTo>
                    <a:pt x="1119823" y="107675"/>
                    <a:pt x="1119918" y="163110"/>
                    <a:pt x="1120204" y="218451"/>
                  </a:cubicBezTo>
                  <a:cubicBezTo>
                    <a:pt x="1120394" y="254169"/>
                    <a:pt x="1102964" y="269695"/>
                    <a:pt x="1067435" y="269505"/>
                  </a:cubicBezTo>
                  <a:cubicBezTo>
                    <a:pt x="937609" y="268933"/>
                    <a:pt x="807784" y="268933"/>
                    <a:pt x="677958" y="269505"/>
                  </a:cubicBezTo>
                  <a:cubicBezTo>
                    <a:pt x="643192" y="269695"/>
                    <a:pt x="624047" y="256646"/>
                    <a:pt x="624428" y="219689"/>
                  </a:cubicBezTo>
                  <a:cubicBezTo>
                    <a:pt x="624999" y="162730"/>
                    <a:pt x="624713" y="105675"/>
                    <a:pt x="624523" y="48715"/>
                  </a:cubicBezTo>
                  <a:cubicBezTo>
                    <a:pt x="624428" y="15187"/>
                    <a:pt x="640525" y="-148"/>
                    <a:pt x="674148" y="233"/>
                  </a:cubicBezTo>
                  <a:close/>
                  <a:moveTo>
                    <a:pt x="56546" y="42"/>
                  </a:moveTo>
                  <a:cubicBezTo>
                    <a:pt x="121507" y="1566"/>
                    <a:pt x="378682" y="1661"/>
                    <a:pt x="442118" y="42"/>
                  </a:cubicBezTo>
                  <a:cubicBezTo>
                    <a:pt x="480028" y="-910"/>
                    <a:pt x="498887" y="14234"/>
                    <a:pt x="498792" y="52430"/>
                  </a:cubicBezTo>
                  <a:cubicBezTo>
                    <a:pt x="498697" y="107961"/>
                    <a:pt x="498887" y="163491"/>
                    <a:pt x="498697" y="219022"/>
                  </a:cubicBezTo>
                  <a:cubicBezTo>
                    <a:pt x="498602" y="254455"/>
                    <a:pt x="480980" y="269886"/>
                    <a:pt x="445166" y="269695"/>
                  </a:cubicBezTo>
                  <a:cubicBezTo>
                    <a:pt x="315055" y="268838"/>
                    <a:pt x="184848" y="268742"/>
                    <a:pt x="54737" y="269790"/>
                  </a:cubicBezTo>
                  <a:cubicBezTo>
                    <a:pt x="15589" y="270076"/>
                    <a:pt x="63" y="251978"/>
                    <a:pt x="349" y="215021"/>
                  </a:cubicBezTo>
                  <a:cubicBezTo>
                    <a:pt x="730" y="161110"/>
                    <a:pt x="635" y="107103"/>
                    <a:pt x="444" y="53096"/>
                  </a:cubicBezTo>
                  <a:cubicBezTo>
                    <a:pt x="349" y="15282"/>
                    <a:pt x="18256" y="-910"/>
                    <a:pt x="56546" y="42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F1CFBAE1-D326-4E6E-907D-2FB09C3BFFC1}"/>
                </a:ext>
              </a:extLst>
            </p:cNvPr>
            <p:cNvSpPr/>
            <p:nvPr/>
          </p:nvSpPr>
          <p:spPr>
            <a:xfrm>
              <a:off x="6890696" y="5096402"/>
              <a:ext cx="495215" cy="274321"/>
            </a:xfrm>
            <a:custGeom>
              <a:avLst/>
              <a:gdLst>
                <a:gd name="connsiteX0" fmla="*/ 135163 w 495215"/>
                <a:gd name="connsiteY0" fmla="*/ 273904 h 274321"/>
                <a:gd name="connsiteX1" fmla="*/ 3 w 495215"/>
                <a:gd name="connsiteY1" fmla="*/ 138935 h 274321"/>
                <a:gd name="connsiteX2" fmla="*/ 136592 w 495215"/>
                <a:gd name="connsiteY2" fmla="*/ 536 h 274321"/>
                <a:gd name="connsiteX3" fmla="*/ 360048 w 495215"/>
                <a:gd name="connsiteY3" fmla="*/ 536 h 274321"/>
                <a:gd name="connsiteX4" fmla="*/ 495208 w 495215"/>
                <a:gd name="connsiteY4" fmla="*/ 140268 h 274321"/>
                <a:gd name="connsiteX5" fmla="*/ 358714 w 495215"/>
                <a:gd name="connsiteY5" fmla="*/ 273809 h 274321"/>
                <a:gd name="connsiteX6" fmla="*/ 135163 w 495215"/>
                <a:gd name="connsiteY6" fmla="*/ 273904 h 274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5215" h="274321">
                  <a:moveTo>
                    <a:pt x="135163" y="273904"/>
                  </a:moveTo>
                  <a:cubicBezTo>
                    <a:pt x="58201" y="272666"/>
                    <a:pt x="479" y="214754"/>
                    <a:pt x="3" y="138935"/>
                  </a:cubicBezTo>
                  <a:cubicBezTo>
                    <a:pt x="-473" y="60544"/>
                    <a:pt x="57439" y="1298"/>
                    <a:pt x="136592" y="536"/>
                  </a:cubicBezTo>
                  <a:cubicBezTo>
                    <a:pt x="211077" y="-130"/>
                    <a:pt x="285563" y="-226"/>
                    <a:pt x="360048" y="536"/>
                  </a:cubicBezTo>
                  <a:cubicBezTo>
                    <a:pt x="439010" y="1394"/>
                    <a:pt x="495970" y="60925"/>
                    <a:pt x="495208" y="140268"/>
                  </a:cubicBezTo>
                  <a:cubicBezTo>
                    <a:pt x="494446" y="216563"/>
                    <a:pt x="437201" y="272856"/>
                    <a:pt x="358714" y="273809"/>
                  </a:cubicBezTo>
                  <a:cubicBezTo>
                    <a:pt x="320614" y="274476"/>
                    <a:pt x="171643" y="274476"/>
                    <a:pt x="135163" y="273904"/>
                  </a:cubicBezTo>
                  <a:close/>
                </a:path>
              </a:pathLst>
            </a:custGeom>
            <a:solidFill>
              <a:srgbClr val="69BD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2">
              <a:extLst>
                <a:ext uri="{FF2B5EF4-FFF2-40B4-BE49-F238E27FC236}">
                  <a16:creationId xmlns:a16="http://schemas.microsoft.com/office/drawing/2014/main" id="{1EDB742B-44F7-460B-A64B-6C34A2FA4EE0}"/>
                </a:ext>
              </a:extLst>
            </p:cNvPr>
            <p:cNvSpPr/>
            <p:nvPr/>
          </p:nvSpPr>
          <p:spPr>
            <a:xfrm>
              <a:off x="6269077" y="5096151"/>
              <a:ext cx="496463" cy="275142"/>
            </a:xfrm>
            <a:custGeom>
              <a:avLst/>
              <a:gdLst>
                <a:gd name="connsiteX0" fmla="*/ 360255 w 496463"/>
                <a:gd name="connsiteY0" fmla="*/ 1073 h 275142"/>
                <a:gd name="connsiteX1" fmla="*/ 496463 w 496463"/>
                <a:gd name="connsiteY1" fmla="*/ 137280 h 275142"/>
                <a:gd name="connsiteX2" fmla="*/ 361017 w 496463"/>
                <a:gd name="connsiteY2" fmla="*/ 273869 h 275142"/>
                <a:gd name="connsiteX3" fmla="*/ 132989 w 496463"/>
                <a:gd name="connsiteY3" fmla="*/ 273773 h 275142"/>
                <a:gd name="connsiteX4" fmla="*/ 20 w 496463"/>
                <a:gd name="connsiteY4" fmla="*/ 140328 h 275142"/>
                <a:gd name="connsiteX5" fmla="*/ 132227 w 496463"/>
                <a:gd name="connsiteY5" fmla="*/ 1073 h 275142"/>
                <a:gd name="connsiteX6" fmla="*/ 360255 w 496463"/>
                <a:gd name="connsiteY6" fmla="*/ 1073 h 27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463" h="275142">
                  <a:moveTo>
                    <a:pt x="360255" y="1073"/>
                  </a:moveTo>
                  <a:cubicBezTo>
                    <a:pt x="437408" y="3740"/>
                    <a:pt x="496272" y="63366"/>
                    <a:pt x="496463" y="137280"/>
                  </a:cubicBezTo>
                  <a:cubicBezTo>
                    <a:pt x="496653" y="211480"/>
                    <a:pt x="437789" y="272250"/>
                    <a:pt x="361017" y="273869"/>
                  </a:cubicBezTo>
                  <a:cubicBezTo>
                    <a:pt x="285008" y="275488"/>
                    <a:pt x="208998" y="275678"/>
                    <a:pt x="132989" y="273773"/>
                  </a:cubicBezTo>
                  <a:cubicBezTo>
                    <a:pt x="57741" y="271869"/>
                    <a:pt x="1163" y="213480"/>
                    <a:pt x="20" y="140328"/>
                  </a:cubicBezTo>
                  <a:cubicBezTo>
                    <a:pt x="-1218" y="64985"/>
                    <a:pt x="55551" y="4407"/>
                    <a:pt x="132227" y="1073"/>
                  </a:cubicBezTo>
                  <a:cubicBezTo>
                    <a:pt x="170136" y="-451"/>
                    <a:pt x="322346" y="-261"/>
                    <a:pt x="360255" y="1073"/>
                  </a:cubicBezTo>
                  <a:close/>
                </a:path>
              </a:pathLst>
            </a:custGeom>
            <a:solidFill>
              <a:srgbClr val="F6EB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2">
              <a:extLst>
                <a:ext uri="{FF2B5EF4-FFF2-40B4-BE49-F238E27FC236}">
                  <a16:creationId xmlns:a16="http://schemas.microsoft.com/office/drawing/2014/main" id="{24745232-6D9F-4A56-B692-D8C30FF3BE81}"/>
                </a:ext>
              </a:extLst>
            </p:cNvPr>
            <p:cNvSpPr/>
            <p:nvPr/>
          </p:nvSpPr>
          <p:spPr>
            <a:xfrm>
              <a:off x="5645208" y="5095270"/>
              <a:ext cx="498688" cy="276404"/>
            </a:xfrm>
            <a:custGeom>
              <a:avLst/>
              <a:gdLst>
                <a:gd name="connsiteX0" fmla="*/ 136304 w 498688"/>
                <a:gd name="connsiteY0" fmla="*/ 275131 h 276404"/>
                <a:gd name="connsiteX1" fmla="*/ 1 w 498688"/>
                <a:gd name="connsiteY1" fmla="*/ 138161 h 276404"/>
                <a:gd name="connsiteX2" fmla="*/ 132589 w 498688"/>
                <a:gd name="connsiteY2" fmla="*/ 2334 h 276404"/>
                <a:gd name="connsiteX3" fmla="*/ 365094 w 498688"/>
                <a:gd name="connsiteY3" fmla="*/ 2239 h 276404"/>
                <a:gd name="connsiteX4" fmla="*/ 498635 w 498688"/>
                <a:gd name="connsiteY4" fmla="*/ 141495 h 276404"/>
                <a:gd name="connsiteX5" fmla="*/ 364142 w 498688"/>
                <a:gd name="connsiteY5" fmla="*/ 275035 h 276404"/>
                <a:gd name="connsiteX6" fmla="*/ 136304 w 498688"/>
                <a:gd name="connsiteY6" fmla="*/ 275131 h 27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8688" h="276404">
                  <a:moveTo>
                    <a:pt x="136304" y="275131"/>
                  </a:moveTo>
                  <a:cubicBezTo>
                    <a:pt x="60199" y="271701"/>
                    <a:pt x="-285" y="210075"/>
                    <a:pt x="1" y="138161"/>
                  </a:cubicBezTo>
                  <a:cubicBezTo>
                    <a:pt x="287" y="68628"/>
                    <a:pt x="59056" y="5382"/>
                    <a:pt x="132589" y="2334"/>
                  </a:cubicBezTo>
                  <a:cubicBezTo>
                    <a:pt x="209932" y="-904"/>
                    <a:pt x="287656" y="-619"/>
                    <a:pt x="365094" y="2239"/>
                  </a:cubicBezTo>
                  <a:cubicBezTo>
                    <a:pt x="441199" y="5001"/>
                    <a:pt x="500730" y="69676"/>
                    <a:pt x="498635" y="141495"/>
                  </a:cubicBezTo>
                  <a:cubicBezTo>
                    <a:pt x="496635" y="212456"/>
                    <a:pt x="438246" y="271416"/>
                    <a:pt x="364142" y="275035"/>
                  </a:cubicBezTo>
                  <a:cubicBezTo>
                    <a:pt x="324613" y="276940"/>
                    <a:pt x="172594" y="276750"/>
                    <a:pt x="136304" y="275131"/>
                  </a:cubicBezTo>
                  <a:close/>
                </a:path>
              </a:pathLst>
            </a:custGeom>
            <a:solidFill>
              <a:srgbClr val="F2672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0">
              <a:extLst>
                <a:ext uri="{FF2B5EF4-FFF2-40B4-BE49-F238E27FC236}">
                  <a16:creationId xmlns:a16="http://schemas.microsoft.com/office/drawing/2014/main" id="{3DE7545A-2FDA-42BD-8F1B-3E7669ADED1D}"/>
                </a:ext>
              </a:extLst>
            </p:cNvPr>
            <p:cNvSpPr/>
            <p:nvPr/>
          </p:nvSpPr>
          <p:spPr>
            <a:xfrm>
              <a:off x="5646081" y="3438135"/>
              <a:ext cx="1738971" cy="117266"/>
            </a:xfrm>
            <a:custGeom>
              <a:avLst/>
              <a:gdLst>
                <a:gd name="connsiteX0" fmla="*/ 1312721 w 1738971"/>
                <a:gd name="connsiteY0" fmla="*/ 215 h 117266"/>
                <a:gd name="connsiteX1" fmla="*/ 1673433 w 1738971"/>
                <a:gd name="connsiteY1" fmla="*/ 310 h 117266"/>
                <a:gd name="connsiteX2" fmla="*/ 1738965 w 1738971"/>
                <a:gd name="connsiteY2" fmla="*/ 57936 h 117266"/>
                <a:gd name="connsiteX3" fmla="*/ 1674481 w 1738971"/>
                <a:gd name="connsiteY3" fmla="*/ 116610 h 117266"/>
                <a:gd name="connsiteX4" fmla="*/ 1309006 w 1738971"/>
                <a:gd name="connsiteY4" fmla="*/ 116515 h 117266"/>
                <a:gd name="connsiteX5" fmla="*/ 1245379 w 1738971"/>
                <a:gd name="connsiteY5" fmla="*/ 56793 h 117266"/>
                <a:gd name="connsiteX6" fmla="*/ 1312721 w 1738971"/>
                <a:gd name="connsiteY6" fmla="*/ 215 h 117266"/>
                <a:gd name="connsiteX7" fmla="*/ 695501 w 1738971"/>
                <a:gd name="connsiteY7" fmla="*/ 119 h 117266"/>
                <a:gd name="connsiteX8" fmla="*/ 1046783 w 1738971"/>
                <a:gd name="connsiteY8" fmla="*/ 501 h 117266"/>
                <a:gd name="connsiteX9" fmla="*/ 1119078 w 1738971"/>
                <a:gd name="connsiteY9" fmla="*/ 57651 h 117266"/>
                <a:gd name="connsiteX10" fmla="*/ 1048783 w 1738971"/>
                <a:gd name="connsiteY10" fmla="*/ 116706 h 117266"/>
                <a:gd name="connsiteX11" fmla="*/ 692739 w 1738971"/>
                <a:gd name="connsiteY11" fmla="*/ 116610 h 117266"/>
                <a:gd name="connsiteX12" fmla="*/ 624064 w 1738971"/>
                <a:gd name="connsiteY12" fmla="*/ 57269 h 117266"/>
                <a:gd name="connsiteX13" fmla="*/ 695501 w 1738971"/>
                <a:gd name="connsiteY13" fmla="*/ 119 h 117266"/>
                <a:gd name="connsiteX14" fmla="*/ 249874 w 1738971"/>
                <a:gd name="connsiteY14" fmla="*/ 0 h 117266"/>
                <a:gd name="connsiteX15" fmla="*/ 427468 w 1738971"/>
                <a:gd name="connsiteY15" fmla="*/ 500 h 117266"/>
                <a:gd name="connsiteX16" fmla="*/ 497191 w 1738971"/>
                <a:gd name="connsiteY16" fmla="*/ 60508 h 117266"/>
                <a:gd name="connsiteX17" fmla="*/ 428611 w 1738971"/>
                <a:gd name="connsiteY17" fmla="*/ 116991 h 117266"/>
                <a:gd name="connsiteX18" fmla="*/ 67423 w 1738971"/>
                <a:gd name="connsiteY18" fmla="*/ 116896 h 117266"/>
                <a:gd name="connsiteX19" fmla="*/ 177 w 1738971"/>
                <a:gd name="connsiteY19" fmla="*/ 59174 h 117266"/>
                <a:gd name="connsiteX20" fmla="*/ 71138 w 1738971"/>
                <a:gd name="connsiteY20" fmla="*/ 500 h 117266"/>
                <a:gd name="connsiteX21" fmla="*/ 249874 w 1738971"/>
                <a:gd name="connsiteY21" fmla="*/ 0 h 11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38971" h="117266">
                  <a:moveTo>
                    <a:pt x="1312721" y="215"/>
                  </a:moveTo>
                  <a:cubicBezTo>
                    <a:pt x="1374443" y="596"/>
                    <a:pt x="1614949" y="405"/>
                    <a:pt x="1673433" y="310"/>
                  </a:cubicBezTo>
                  <a:cubicBezTo>
                    <a:pt x="1712390" y="215"/>
                    <a:pt x="1738489" y="16407"/>
                    <a:pt x="1738965" y="57936"/>
                  </a:cubicBezTo>
                  <a:cubicBezTo>
                    <a:pt x="1739441" y="99751"/>
                    <a:pt x="1713057" y="116515"/>
                    <a:pt x="1674481" y="116610"/>
                  </a:cubicBezTo>
                  <a:cubicBezTo>
                    <a:pt x="1552656" y="116991"/>
                    <a:pt x="1430831" y="116991"/>
                    <a:pt x="1309006" y="116515"/>
                  </a:cubicBezTo>
                  <a:cubicBezTo>
                    <a:pt x="1269954" y="116420"/>
                    <a:pt x="1243855" y="97656"/>
                    <a:pt x="1245379" y="56793"/>
                  </a:cubicBezTo>
                  <a:cubicBezTo>
                    <a:pt x="1246808" y="16312"/>
                    <a:pt x="1273764" y="-71"/>
                    <a:pt x="1312721" y="215"/>
                  </a:cubicBezTo>
                  <a:close/>
                  <a:moveTo>
                    <a:pt x="695501" y="119"/>
                  </a:moveTo>
                  <a:cubicBezTo>
                    <a:pt x="812563" y="882"/>
                    <a:pt x="929626" y="119"/>
                    <a:pt x="1046783" y="501"/>
                  </a:cubicBezTo>
                  <a:cubicBezTo>
                    <a:pt x="1092217" y="691"/>
                    <a:pt x="1118411" y="22027"/>
                    <a:pt x="1119078" y="57651"/>
                  </a:cubicBezTo>
                  <a:cubicBezTo>
                    <a:pt x="1119745" y="93465"/>
                    <a:pt x="1094027" y="116039"/>
                    <a:pt x="1048783" y="116706"/>
                  </a:cubicBezTo>
                  <a:cubicBezTo>
                    <a:pt x="988585" y="117468"/>
                    <a:pt x="751222" y="117468"/>
                    <a:pt x="692739" y="116610"/>
                  </a:cubicBezTo>
                  <a:cubicBezTo>
                    <a:pt x="646352" y="115943"/>
                    <a:pt x="621682" y="94703"/>
                    <a:pt x="624064" y="57269"/>
                  </a:cubicBezTo>
                  <a:cubicBezTo>
                    <a:pt x="626921" y="13264"/>
                    <a:pt x="655020" y="-166"/>
                    <a:pt x="695501" y="119"/>
                  </a:cubicBezTo>
                  <a:close/>
                  <a:moveTo>
                    <a:pt x="249874" y="0"/>
                  </a:moveTo>
                  <a:cubicBezTo>
                    <a:pt x="324122" y="0"/>
                    <a:pt x="398178" y="166"/>
                    <a:pt x="427468" y="500"/>
                  </a:cubicBezTo>
                  <a:cubicBezTo>
                    <a:pt x="470045" y="976"/>
                    <a:pt x="500811" y="26599"/>
                    <a:pt x="497191" y="60508"/>
                  </a:cubicBezTo>
                  <a:cubicBezTo>
                    <a:pt x="492905" y="100036"/>
                    <a:pt x="468045" y="117181"/>
                    <a:pt x="428611" y="116991"/>
                  </a:cubicBezTo>
                  <a:cubicBezTo>
                    <a:pt x="308215" y="116419"/>
                    <a:pt x="187819" y="116515"/>
                    <a:pt x="67423" y="116896"/>
                  </a:cubicBezTo>
                  <a:cubicBezTo>
                    <a:pt x="27799" y="116991"/>
                    <a:pt x="3320" y="98703"/>
                    <a:pt x="177" y="59174"/>
                  </a:cubicBezTo>
                  <a:cubicBezTo>
                    <a:pt x="-2586" y="24503"/>
                    <a:pt x="27132" y="881"/>
                    <a:pt x="71138" y="500"/>
                  </a:cubicBezTo>
                  <a:cubicBezTo>
                    <a:pt x="101189" y="166"/>
                    <a:pt x="175627" y="0"/>
                    <a:pt x="249874" y="0"/>
                  </a:cubicBezTo>
                  <a:close/>
                </a:path>
              </a:pathLst>
            </a:custGeom>
            <a:solidFill>
              <a:srgbClr val="FFCD0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1">
              <a:extLst>
                <a:ext uri="{FF2B5EF4-FFF2-40B4-BE49-F238E27FC236}">
                  <a16:creationId xmlns:a16="http://schemas.microsoft.com/office/drawing/2014/main" id="{FFA26C5E-BCE3-4FD2-AD0D-14000CFCB411}"/>
                </a:ext>
              </a:extLst>
            </p:cNvPr>
            <p:cNvSpPr/>
            <p:nvPr/>
          </p:nvSpPr>
          <p:spPr>
            <a:xfrm>
              <a:off x="6159894" y="2458773"/>
              <a:ext cx="711755" cy="712972"/>
            </a:xfrm>
            <a:custGeom>
              <a:avLst/>
              <a:gdLst>
                <a:gd name="connsiteX0" fmla="*/ 580214 w 711755"/>
                <a:gd name="connsiteY0" fmla="*/ 162617 h 712972"/>
                <a:gd name="connsiteX1" fmla="*/ 346185 w 711755"/>
                <a:gd name="connsiteY1" fmla="*/ 450653 h 712972"/>
                <a:gd name="connsiteX2" fmla="*/ 293893 w 711755"/>
                <a:gd name="connsiteY2" fmla="*/ 457987 h 712972"/>
                <a:gd name="connsiteX3" fmla="*/ 159400 w 711755"/>
                <a:gd name="connsiteY3" fmla="*/ 371786 h 712972"/>
                <a:gd name="connsiteX4" fmla="*/ 154828 w 711755"/>
                <a:gd name="connsiteY4" fmla="*/ 376739 h 712972"/>
                <a:gd name="connsiteX5" fmla="*/ 305704 w 711755"/>
                <a:gd name="connsiteY5" fmla="*/ 565715 h 712972"/>
                <a:gd name="connsiteX6" fmla="*/ 352091 w 711755"/>
                <a:gd name="connsiteY6" fmla="*/ 563715 h 712972"/>
                <a:gd name="connsiteX7" fmla="*/ 538305 w 711755"/>
                <a:gd name="connsiteY7" fmla="*/ 245008 h 712972"/>
                <a:gd name="connsiteX8" fmla="*/ 580214 w 711755"/>
                <a:gd name="connsiteY8" fmla="*/ 162617 h 712972"/>
                <a:gd name="connsiteX9" fmla="*/ 356949 w 711755"/>
                <a:gd name="connsiteY9" fmla="*/ 26 h 712972"/>
                <a:gd name="connsiteX10" fmla="*/ 711755 w 711755"/>
                <a:gd name="connsiteY10" fmla="*/ 356451 h 712972"/>
                <a:gd name="connsiteX11" fmla="*/ 357139 w 711755"/>
                <a:gd name="connsiteY11" fmla="*/ 712972 h 712972"/>
                <a:gd name="connsiteX12" fmla="*/ 47 w 711755"/>
                <a:gd name="connsiteY12" fmla="*/ 357309 h 712972"/>
                <a:gd name="connsiteX13" fmla="*/ 356949 w 711755"/>
                <a:gd name="connsiteY13" fmla="*/ 26 h 71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11755" h="712972">
                  <a:moveTo>
                    <a:pt x="580214" y="162617"/>
                  </a:moveTo>
                  <a:cubicBezTo>
                    <a:pt x="497252" y="264154"/>
                    <a:pt x="420290" y="356260"/>
                    <a:pt x="346185" y="450653"/>
                  </a:cubicBezTo>
                  <a:cubicBezTo>
                    <a:pt x="327707" y="474084"/>
                    <a:pt x="316563" y="473894"/>
                    <a:pt x="293893" y="457987"/>
                  </a:cubicBezTo>
                  <a:cubicBezTo>
                    <a:pt x="250364" y="427317"/>
                    <a:pt x="204358" y="400266"/>
                    <a:pt x="159400" y="371786"/>
                  </a:cubicBezTo>
                  <a:cubicBezTo>
                    <a:pt x="157876" y="373310"/>
                    <a:pt x="156352" y="374929"/>
                    <a:pt x="154828" y="376739"/>
                  </a:cubicBezTo>
                  <a:cubicBezTo>
                    <a:pt x="205310" y="439604"/>
                    <a:pt x="256650" y="501802"/>
                    <a:pt x="305704" y="565715"/>
                  </a:cubicBezTo>
                  <a:cubicBezTo>
                    <a:pt x="324754" y="590575"/>
                    <a:pt x="333136" y="597528"/>
                    <a:pt x="352091" y="563715"/>
                  </a:cubicBezTo>
                  <a:cubicBezTo>
                    <a:pt x="412193" y="456368"/>
                    <a:pt x="476487" y="351403"/>
                    <a:pt x="538305" y="245008"/>
                  </a:cubicBezTo>
                  <a:cubicBezTo>
                    <a:pt x="551925" y="221672"/>
                    <a:pt x="570880" y="200622"/>
                    <a:pt x="580214" y="162617"/>
                  </a:cubicBezTo>
                  <a:close/>
                  <a:moveTo>
                    <a:pt x="356949" y="26"/>
                  </a:moveTo>
                  <a:cubicBezTo>
                    <a:pt x="553068" y="-2355"/>
                    <a:pt x="711755" y="159284"/>
                    <a:pt x="711755" y="356451"/>
                  </a:cubicBezTo>
                  <a:cubicBezTo>
                    <a:pt x="711755" y="554381"/>
                    <a:pt x="554021" y="712877"/>
                    <a:pt x="357139" y="712972"/>
                  </a:cubicBezTo>
                  <a:cubicBezTo>
                    <a:pt x="161686" y="712972"/>
                    <a:pt x="-3192" y="552000"/>
                    <a:pt x="47" y="357309"/>
                  </a:cubicBezTo>
                  <a:cubicBezTo>
                    <a:pt x="3381" y="156903"/>
                    <a:pt x="148923" y="2502"/>
                    <a:pt x="356949" y="2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27CC4D3-4213-4C9B-B027-B2E10D338405}"/>
                </a:ext>
              </a:extLst>
            </p:cNvPr>
            <p:cNvGrpSpPr/>
            <p:nvPr/>
          </p:nvGrpSpPr>
          <p:grpSpPr>
            <a:xfrm>
              <a:off x="5782294" y="374253"/>
              <a:ext cx="1450887" cy="1470731"/>
              <a:chOff x="5782294" y="374253"/>
              <a:chExt cx="1450887" cy="1470731"/>
            </a:xfrm>
          </p:grpSpPr>
          <p:sp>
            <p:nvSpPr>
              <p:cNvPr id="20" name="Graphic 2">
                <a:extLst>
                  <a:ext uri="{FF2B5EF4-FFF2-40B4-BE49-F238E27FC236}">
                    <a16:creationId xmlns:a16="http://schemas.microsoft.com/office/drawing/2014/main" id="{AF6941D0-418B-43D4-8FBF-B0083BC4A079}"/>
                  </a:ext>
                </a:extLst>
              </p:cNvPr>
              <p:cNvSpPr/>
              <p:nvPr/>
            </p:nvSpPr>
            <p:spPr>
              <a:xfrm>
                <a:off x="5782294" y="374253"/>
                <a:ext cx="1450887" cy="1470731"/>
              </a:xfrm>
              <a:custGeom>
                <a:avLst/>
                <a:gdLst>
                  <a:gd name="connsiteX0" fmla="*/ 1450067 w 1450887"/>
                  <a:gd name="connsiteY0" fmla="*/ 13811 h 1470731"/>
                  <a:gd name="connsiteX1" fmla="*/ 1418920 w 1450887"/>
                  <a:gd name="connsiteY1" fmla="*/ 41053 h 1470731"/>
                  <a:gd name="connsiteX2" fmla="*/ 1324718 w 1450887"/>
                  <a:gd name="connsiteY2" fmla="*/ 36671 h 1470731"/>
                  <a:gd name="connsiteX3" fmla="*/ 1263281 w 1450887"/>
                  <a:gd name="connsiteY3" fmla="*/ 34481 h 1470731"/>
                  <a:gd name="connsiteX4" fmla="*/ 1242040 w 1450887"/>
                  <a:gd name="connsiteY4" fmla="*/ 53340 h 1470731"/>
                  <a:gd name="connsiteX5" fmla="*/ 1167746 w 1450887"/>
                  <a:gd name="connsiteY5" fmla="*/ 52483 h 1470731"/>
                  <a:gd name="connsiteX6" fmla="*/ 1075067 w 1450887"/>
                  <a:gd name="connsiteY6" fmla="*/ 54673 h 1470731"/>
                  <a:gd name="connsiteX7" fmla="*/ 1006678 w 1450887"/>
                  <a:gd name="connsiteY7" fmla="*/ 60865 h 1470731"/>
                  <a:gd name="connsiteX8" fmla="*/ 879043 w 1450887"/>
                  <a:gd name="connsiteY8" fmla="*/ 62294 h 1470731"/>
                  <a:gd name="connsiteX9" fmla="*/ 821988 w 1450887"/>
                  <a:gd name="connsiteY9" fmla="*/ 61341 h 1470731"/>
                  <a:gd name="connsiteX10" fmla="*/ 706354 w 1450887"/>
                  <a:gd name="connsiteY10" fmla="*/ 62484 h 1470731"/>
                  <a:gd name="connsiteX11" fmla="*/ 653872 w 1450887"/>
                  <a:gd name="connsiteY11" fmla="*/ 62579 h 1470731"/>
                  <a:gd name="connsiteX12" fmla="*/ 632155 w 1450887"/>
                  <a:gd name="connsiteY12" fmla="*/ 45339 h 1470731"/>
                  <a:gd name="connsiteX13" fmla="*/ 632155 w 1450887"/>
                  <a:gd name="connsiteY13" fmla="*/ 45339 h 1470731"/>
                  <a:gd name="connsiteX14" fmla="*/ 568147 w 1450887"/>
                  <a:gd name="connsiteY14" fmla="*/ 33338 h 1470731"/>
                  <a:gd name="connsiteX15" fmla="*/ 442512 w 1450887"/>
                  <a:gd name="connsiteY15" fmla="*/ 31623 h 1470731"/>
                  <a:gd name="connsiteX16" fmla="*/ 439083 w 1450887"/>
                  <a:gd name="connsiteY16" fmla="*/ 28385 h 1470731"/>
                  <a:gd name="connsiteX17" fmla="*/ 385457 w 1450887"/>
                  <a:gd name="connsiteY17" fmla="*/ 27337 h 1470731"/>
                  <a:gd name="connsiteX18" fmla="*/ 245440 w 1450887"/>
                  <a:gd name="connsiteY18" fmla="*/ 31337 h 1470731"/>
                  <a:gd name="connsiteX19" fmla="*/ 226961 w 1450887"/>
                  <a:gd name="connsiteY19" fmla="*/ 16478 h 1470731"/>
                  <a:gd name="connsiteX20" fmla="*/ 197529 w 1450887"/>
                  <a:gd name="connsiteY20" fmla="*/ 15526 h 1470731"/>
                  <a:gd name="connsiteX21" fmla="*/ 2266 w 1450887"/>
                  <a:gd name="connsiteY21" fmla="*/ 0 h 1470731"/>
                  <a:gd name="connsiteX22" fmla="*/ 5981 w 1450887"/>
                  <a:gd name="connsiteY22" fmla="*/ 1404366 h 1470731"/>
                  <a:gd name="connsiteX23" fmla="*/ 38461 w 1450887"/>
                  <a:gd name="connsiteY23" fmla="*/ 1470374 h 1470731"/>
                  <a:gd name="connsiteX24" fmla="*/ 1360341 w 1450887"/>
                  <a:gd name="connsiteY24" fmla="*/ 1388364 h 1470731"/>
                  <a:gd name="connsiteX25" fmla="*/ 1450257 w 1450887"/>
                  <a:gd name="connsiteY25" fmla="*/ 1296162 h 1470731"/>
                  <a:gd name="connsiteX26" fmla="*/ 1450067 w 1450887"/>
                  <a:gd name="connsiteY26" fmla="*/ 13811 h 147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450887" h="1470731">
                    <a:moveTo>
                      <a:pt x="1450067" y="13811"/>
                    </a:moveTo>
                    <a:cubicBezTo>
                      <a:pt x="1439780" y="22765"/>
                      <a:pt x="1429207" y="31814"/>
                      <a:pt x="1418920" y="41053"/>
                    </a:cubicBezTo>
                    <a:cubicBezTo>
                      <a:pt x="1369485" y="85439"/>
                      <a:pt x="1367866" y="86868"/>
                      <a:pt x="1324718" y="36671"/>
                    </a:cubicBezTo>
                    <a:cubicBezTo>
                      <a:pt x="1302048" y="10287"/>
                      <a:pt x="1285379" y="4572"/>
                      <a:pt x="1263281" y="34481"/>
                    </a:cubicBezTo>
                    <a:cubicBezTo>
                      <a:pt x="1257757" y="41910"/>
                      <a:pt x="1247755" y="46006"/>
                      <a:pt x="1242040" y="53340"/>
                    </a:cubicBezTo>
                    <a:cubicBezTo>
                      <a:pt x="1216418" y="86011"/>
                      <a:pt x="1195749" y="83915"/>
                      <a:pt x="1167746" y="52483"/>
                    </a:cubicBezTo>
                    <a:cubicBezTo>
                      <a:pt x="1124311" y="3810"/>
                      <a:pt x="1120787" y="4667"/>
                      <a:pt x="1075067" y="54673"/>
                    </a:cubicBezTo>
                    <a:cubicBezTo>
                      <a:pt x="1051922" y="80010"/>
                      <a:pt x="1035824" y="86392"/>
                      <a:pt x="1006678" y="60865"/>
                    </a:cubicBezTo>
                    <a:cubicBezTo>
                      <a:pt x="943622" y="5620"/>
                      <a:pt x="940860" y="5906"/>
                      <a:pt x="879043" y="62294"/>
                    </a:cubicBezTo>
                    <a:cubicBezTo>
                      <a:pt x="855992" y="83249"/>
                      <a:pt x="843514" y="83058"/>
                      <a:pt x="821988" y="61341"/>
                    </a:cubicBezTo>
                    <a:cubicBezTo>
                      <a:pt x="766362" y="5334"/>
                      <a:pt x="764362" y="5429"/>
                      <a:pt x="706354" y="62484"/>
                    </a:cubicBezTo>
                    <a:cubicBezTo>
                      <a:pt x="686257" y="82296"/>
                      <a:pt x="672064" y="87249"/>
                      <a:pt x="653872" y="62579"/>
                    </a:cubicBezTo>
                    <a:cubicBezTo>
                      <a:pt x="648538" y="55436"/>
                      <a:pt x="639489" y="50959"/>
                      <a:pt x="632155" y="45339"/>
                    </a:cubicBezTo>
                    <a:cubicBezTo>
                      <a:pt x="632155" y="45339"/>
                      <a:pt x="632155" y="45339"/>
                      <a:pt x="632155" y="45339"/>
                    </a:cubicBezTo>
                    <a:cubicBezTo>
                      <a:pt x="616248" y="11906"/>
                      <a:pt x="601198" y="2858"/>
                      <a:pt x="568147" y="33338"/>
                    </a:cubicBezTo>
                    <a:cubicBezTo>
                      <a:pt x="506329" y="90392"/>
                      <a:pt x="504043" y="87916"/>
                      <a:pt x="442512" y="31623"/>
                    </a:cubicBezTo>
                    <a:cubicBezTo>
                      <a:pt x="441369" y="30575"/>
                      <a:pt x="440035" y="29623"/>
                      <a:pt x="439083" y="28385"/>
                    </a:cubicBezTo>
                    <a:cubicBezTo>
                      <a:pt x="421557" y="5715"/>
                      <a:pt x="407269" y="8382"/>
                      <a:pt x="385457" y="27337"/>
                    </a:cubicBezTo>
                    <a:cubicBezTo>
                      <a:pt x="318496" y="85725"/>
                      <a:pt x="317353" y="84487"/>
                      <a:pt x="245440" y="31337"/>
                    </a:cubicBezTo>
                    <a:cubicBezTo>
                      <a:pt x="239058" y="26670"/>
                      <a:pt x="232962" y="21622"/>
                      <a:pt x="226961" y="16478"/>
                    </a:cubicBezTo>
                    <a:cubicBezTo>
                      <a:pt x="217341" y="8287"/>
                      <a:pt x="207149" y="5620"/>
                      <a:pt x="197529" y="15526"/>
                    </a:cubicBezTo>
                    <a:cubicBezTo>
                      <a:pt x="131616" y="82487"/>
                      <a:pt x="66655" y="93536"/>
                      <a:pt x="2266" y="0"/>
                    </a:cubicBezTo>
                    <a:cubicBezTo>
                      <a:pt x="2266" y="144590"/>
                      <a:pt x="-4782" y="1211771"/>
                      <a:pt x="5981" y="1404366"/>
                    </a:cubicBezTo>
                    <a:cubicBezTo>
                      <a:pt x="9886" y="1473422"/>
                      <a:pt x="4648" y="1471613"/>
                      <a:pt x="38461" y="1470374"/>
                    </a:cubicBezTo>
                    <a:cubicBezTo>
                      <a:pt x="101041" y="1468946"/>
                      <a:pt x="1191463" y="1400461"/>
                      <a:pt x="1360341" y="1388364"/>
                    </a:cubicBezTo>
                    <a:cubicBezTo>
                      <a:pt x="1459972" y="1381220"/>
                      <a:pt x="1451305" y="1392841"/>
                      <a:pt x="1450257" y="1296162"/>
                    </a:cubicBezTo>
                    <a:cubicBezTo>
                      <a:pt x="1448923" y="1172528"/>
                      <a:pt x="1450067" y="299657"/>
                      <a:pt x="1450067" y="13811"/>
                    </a:cubicBezTo>
                    <a:close/>
                  </a:path>
                </a:pathLst>
              </a:custGeom>
              <a:solidFill>
                <a:srgbClr val="E5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14">
                <a:extLst>
                  <a:ext uri="{FF2B5EF4-FFF2-40B4-BE49-F238E27FC236}">
                    <a16:creationId xmlns:a16="http://schemas.microsoft.com/office/drawing/2014/main" id="{AC45275E-D34A-4ADF-ADBB-F863221F84D1}"/>
                  </a:ext>
                </a:extLst>
              </p:cNvPr>
              <p:cNvSpPr/>
              <p:nvPr/>
            </p:nvSpPr>
            <p:spPr>
              <a:xfrm>
                <a:off x="5913882" y="600471"/>
                <a:ext cx="1152648" cy="1123283"/>
              </a:xfrm>
              <a:custGeom>
                <a:avLst/>
                <a:gdLst>
                  <a:gd name="connsiteX0" fmla="*/ 491802 w 1152648"/>
                  <a:gd name="connsiteY0" fmla="*/ 1095661 h 1123283"/>
                  <a:gd name="connsiteX1" fmla="*/ 935572 w 1152648"/>
                  <a:gd name="connsiteY1" fmla="*/ 1095661 h 1123283"/>
                  <a:gd name="connsiteX2" fmla="*/ 949383 w 1152648"/>
                  <a:gd name="connsiteY2" fmla="*/ 1109472 h 1123283"/>
                  <a:gd name="connsiteX3" fmla="*/ 935572 w 1152648"/>
                  <a:gd name="connsiteY3" fmla="*/ 1123283 h 1123283"/>
                  <a:gd name="connsiteX4" fmla="*/ 491802 w 1152648"/>
                  <a:gd name="connsiteY4" fmla="*/ 1123283 h 1123283"/>
                  <a:gd name="connsiteX5" fmla="*/ 477991 w 1152648"/>
                  <a:gd name="connsiteY5" fmla="*/ 1109472 h 1123283"/>
                  <a:gd name="connsiteX6" fmla="*/ 491802 w 1152648"/>
                  <a:gd name="connsiteY6" fmla="*/ 1095661 h 1123283"/>
                  <a:gd name="connsiteX7" fmla="*/ 15171 w 1152648"/>
                  <a:gd name="connsiteY7" fmla="*/ 1095661 h 1123283"/>
                  <a:gd name="connsiteX8" fmla="*/ 422937 w 1152648"/>
                  <a:gd name="connsiteY8" fmla="*/ 1095661 h 1123283"/>
                  <a:gd name="connsiteX9" fmla="*/ 436748 w 1152648"/>
                  <a:gd name="connsiteY9" fmla="*/ 1109472 h 1123283"/>
                  <a:gd name="connsiteX10" fmla="*/ 422937 w 1152648"/>
                  <a:gd name="connsiteY10" fmla="*/ 1123283 h 1123283"/>
                  <a:gd name="connsiteX11" fmla="*/ 15171 w 1152648"/>
                  <a:gd name="connsiteY11" fmla="*/ 1123283 h 1123283"/>
                  <a:gd name="connsiteX12" fmla="*/ 1360 w 1152648"/>
                  <a:gd name="connsiteY12" fmla="*/ 1109472 h 1123283"/>
                  <a:gd name="connsiteX13" fmla="*/ 15171 w 1152648"/>
                  <a:gd name="connsiteY13" fmla="*/ 1095661 h 1123283"/>
                  <a:gd name="connsiteX14" fmla="*/ 491802 w 1152648"/>
                  <a:gd name="connsiteY14" fmla="*/ 1016889 h 1123283"/>
                  <a:gd name="connsiteX15" fmla="*/ 935572 w 1152648"/>
                  <a:gd name="connsiteY15" fmla="*/ 1016889 h 1123283"/>
                  <a:gd name="connsiteX16" fmla="*/ 949383 w 1152648"/>
                  <a:gd name="connsiteY16" fmla="*/ 1030700 h 1123283"/>
                  <a:gd name="connsiteX17" fmla="*/ 935572 w 1152648"/>
                  <a:gd name="connsiteY17" fmla="*/ 1044512 h 1123283"/>
                  <a:gd name="connsiteX18" fmla="*/ 491802 w 1152648"/>
                  <a:gd name="connsiteY18" fmla="*/ 1044512 h 1123283"/>
                  <a:gd name="connsiteX19" fmla="*/ 477991 w 1152648"/>
                  <a:gd name="connsiteY19" fmla="*/ 1030700 h 1123283"/>
                  <a:gd name="connsiteX20" fmla="*/ 491802 w 1152648"/>
                  <a:gd name="connsiteY20" fmla="*/ 1016889 h 1123283"/>
                  <a:gd name="connsiteX21" fmla="*/ 15171 w 1152648"/>
                  <a:gd name="connsiteY21" fmla="*/ 1016889 h 1123283"/>
                  <a:gd name="connsiteX22" fmla="*/ 422937 w 1152648"/>
                  <a:gd name="connsiteY22" fmla="*/ 1016889 h 1123283"/>
                  <a:gd name="connsiteX23" fmla="*/ 436748 w 1152648"/>
                  <a:gd name="connsiteY23" fmla="*/ 1030700 h 1123283"/>
                  <a:gd name="connsiteX24" fmla="*/ 422937 w 1152648"/>
                  <a:gd name="connsiteY24" fmla="*/ 1044512 h 1123283"/>
                  <a:gd name="connsiteX25" fmla="*/ 15171 w 1152648"/>
                  <a:gd name="connsiteY25" fmla="*/ 1044512 h 1123283"/>
                  <a:gd name="connsiteX26" fmla="*/ 1360 w 1152648"/>
                  <a:gd name="connsiteY26" fmla="*/ 1030700 h 1123283"/>
                  <a:gd name="connsiteX27" fmla="*/ 15171 w 1152648"/>
                  <a:gd name="connsiteY27" fmla="*/ 1016889 h 1123283"/>
                  <a:gd name="connsiteX28" fmla="*/ 491802 w 1152648"/>
                  <a:gd name="connsiteY28" fmla="*/ 938022 h 1123283"/>
                  <a:gd name="connsiteX29" fmla="*/ 935572 w 1152648"/>
                  <a:gd name="connsiteY29" fmla="*/ 938022 h 1123283"/>
                  <a:gd name="connsiteX30" fmla="*/ 949383 w 1152648"/>
                  <a:gd name="connsiteY30" fmla="*/ 951833 h 1123283"/>
                  <a:gd name="connsiteX31" fmla="*/ 935572 w 1152648"/>
                  <a:gd name="connsiteY31" fmla="*/ 965644 h 1123283"/>
                  <a:gd name="connsiteX32" fmla="*/ 491802 w 1152648"/>
                  <a:gd name="connsiteY32" fmla="*/ 965644 h 1123283"/>
                  <a:gd name="connsiteX33" fmla="*/ 477991 w 1152648"/>
                  <a:gd name="connsiteY33" fmla="*/ 951833 h 1123283"/>
                  <a:gd name="connsiteX34" fmla="*/ 491802 w 1152648"/>
                  <a:gd name="connsiteY34" fmla="*/ 938022 h 1123283"/>
                  <a:gd name="connsiteX35" fmla="*/ 491802 w 1152648"/>
                  <a:gd name="connsiteY35" fmla="*/ 859250 h 1123283"/>
                  <a:gd name="connsiteX36" fmla="*/ 935572 w 1152648"/>
                  <a:gd name="connsiteY36" fmla="*/ 859250 h 1123283"/>
                  <a:gd name="connsiteX37" fmla="*/ 949383 w 1152648"/>
                  <a:gd name="connsiteY37" fmla="*/ 873061 h 1123283"/>
                  <a:gd name="connsiteX38" fmla="*/ 935572 w 1152648"/>
                  <a:gd name="connsiteY38" fmla="*/ 886873 h 1123283"/>
                  <a:gd name="connsiteX39" fmla="*/ 491802 w 1152648"/>
                  <a:gd name="connsiteY39" fmla="*/ 886873 h 1123283"/>
                  <a:gd name="connsiteX40" fmla="*/ 477991 w 1152648"/>
                  <a:gd name="connsiteY40" fmla="*/ 873061 h 1123283"/>
                  <a:gd name="connsiteX41" fmla="*/ 491802 w 1152648"/>
                  <a:gd name="connsiteY41" fmla="*/ 859250 h 1123283"/>
                  <a:gd name="connsiteX42" fmla="*/ 15171 w 1152648"/>
                  <a:gd name="connsiteY42" fmla="*/ 859250 h 1123283"/>
                  <a:gd name="connsiteX43" fmla="*/ 422937 w 1152648"/>
                  <a:gd name="connsiteY43" fmla="*/ 859250 h 1123283"/>
                  <a:gd name="connsiteX44" fmla="*/ 436748 w 1152648"/>
                  <a:gd name="connsiteY44" fmla="*/ 873061 h 1123283"/>
                  <a:gd name="connsiteX45" fmla="*/ 422937 w 1152648"/>
                  <a:gd name="connsiteY45" fmla="*/ 886873 h 1123283"/>
                  <a:gd name="connsiteX46" fmla="*/ 15171 w 1152648"/>
                  <a:gd name="connsiteY46" fmla="*/ 886873 h 1123283"/>
                  <a:gd name="connsiteX47" fmla="*/ 1360 w 1152648"/>
                  <a:gd name="connsiteY47" fmla="*/ 873061 h 1123283"/>
                  <a:gd name="connsiteX48" fmla="*/ 15171 w 1152648"/>
                  <a:gd name="connsiteY48" fmla="*/ 859250 h 1123283"/>
                  <a:gd name="connsiteX49" fmla="*/ 491802 w 1152648"/>
                  <a:gd name="connsiteY49" fmla="*/ 780479 h 1123283"/>
                  <a:gd name="connsiteX50" fmla="*/ 935572 w 1152648"/>
                  <a:gd name="connsiteY50" fmla="*/ 780479 h 1123283"/>
                  <a:gd name="connsiteX51" fmla="*/ 949383 w 1152648"/>
                  <a:gd name="connsiteY51" fmla="*/ 794290 h 1123283"/>
                  <a:gd name="connsiteX52" fmla="*/ 935572 w 1152648"/>
                  <a:gd name="connsiteY52" fmla="*/ 808101 h 1123283"/>
                  <a:gd name="connsiteX53" fmla="*/ 491802 w 1152648"/>
                  <a:gd name="connsiteY53" fmla="*/ 808101 h 1123283"/>
                  <a:gd name="connsiteX54" fmla="*/ 477991 w 1152648"/>
                  <a:gd name="connsiteY54" fmla="*/ 794290 h 1123283"/>
                  <a:gd name="connsiteX55" fmla="*/ 491802 w 1152648"/>
                  <a:gd name="connsiteY55" fmla="*/ 780479 h 1123283"/>
                  <a:gd name="connsiteX56" fmla="*/ 15171 w 1152648"/>
                  <a:gd name="connsiteY56" fmla="*/ 780479 h 1123283"/>
                  <a:gd name="connsiteX57" fmla="*/ 422937 w 1152648"/>
                  <a:gd name="connsiteY57" fmla="*/ 780479 h 1123283"/>
                  <a:gd name="connsiteX58" fmla="*/ 436748 w 1152648"/>
                  <a:gd name="connsiteY58" fmla="*/ 794290 h 1123283"/>
                  <a:gd name="connsiteX59" fmla="*/ 422937 w 1152648"/>
                  <a:gd name="connsiteY59" fmla="*/ 808101 h 1123283"/>
                  <a:gd name="connsiteX60" fmla="*/ 15171 w 1152648"/>
                  <a:gd name="connsiteY60" fmla="*/ 808101 h 1123283"/>
                  <a:gd name="connsiteX61" fmla="*/ 1360 w 1152648"/>
                  <a:gd name="connsiteY61" fmla="*/ 794290 h 1123283"/>
                  <a:gd name="connsiteX62" fmla="*/ 15171 w 1152648"/>
                  <a:gd name="connsiteY62" fmla="*/ 780479 h 1123283"/>
                  <a:gd name="connsiteX63" fmla="*/ 15171 w 1152648"/>
                  <a:gd name="connsiteY63" fmla="*/ 698754 h 1123283"/>
                  <a:gd name="connsiteX64" fmla="*/ 626105 w 1152648"/>
                  <a:gd name="connsiteY64" fmla="*/ 698754 h 1123283"/>
                  <a:gd name="connsiteX65" fmla="*/ 639916 w 1152648"/>
                  <a:gd name="connsiteY65" fmla="*/ 712565 h 1123283"/>
                  <a:gd name="connsiteX66" fmla="*/ 626105 w 1152648"/>
                  <a:gd name="connsiteY66" fmla="*/ 726377 h 1123283"/>
                  <a:gd name="connsiteX67" fmla="*/ 15171 w 1152648"/>
                  <a:gd name="connsiteY67" fmla="*/ 726377 h 1123283"/>
                  <a:gd name="connsiteX68" fmla="*/ 1360 w 1152648"/>
                  <a:gd name="connsiteY68" fmla="*/ 712565 h 1123283"/>
                  <a:gd name="connsiteX69" fmla="*/ 15171 w 1152648"/>
                  <a:gd name="connsiteY69" fmla="*/ 698754 h 1123283"/>
                  <a:gd name="connsiteX70" fmla="*/ 491802 w 1152648"/>
                  <a:gd name="connsiteY70" fmla="*/ 619982 h 1123283"/>
                  <a:gd name="connsiteX71" fmla="*/ 935572 w 1152648"/>
                  <a:gd name="connsiteY71" fmla="*/ 619982 h 1123283"/>
                  <a:gd name="connsiteX72" fmla="*/ 949383 w 1152648"/>
                  <a:gd name="connsiteY72" fmla="*/ 633793 h 1123283"/>
                  <a:gd name="connsiteX73" fmla="*/ 935572 w 1152648"/>
                  <a:gd name="connsiteY73" fmla="*/ 647605 h 1123283"/>
                  <a:gd name="connsiteX74" fmla="*/ 491802 w 1152648"/>
                  <a:gd name="connsiteY74" fmla="*/ 647605 h 1123283"/>
                  <a:gd name="connsiteX75" fmla="*/ 477991 w 1152648"/>
                  <a:gd name="connsiteY75" fmla="*/ 633793 h 1123283"/>
                  <a:gd name="connsiteX76" fmla="*/ 491802 w 1152648"/>
                  <a:gd name="connsiteY76" fmla="*/ 619982 h 1123283"/>
                  <a:gd name="connsiteX77" fmla="*/ 15171 w 1152648"/>
                  <a:gd name="connsiteY77" fmla="*/ 619982 h 1123283"/>
                  <a:gd name="connsiteX78" fmla="*/ 422937 w 1152648"/>
                  <a:gd name="connsiteY78" fmla="*/ 619982 h 1123283"/>
                  <a:gd name="connsiteX79" fmla="*/ 436748 w 1152648"/>
                  <a:gd name="connsiteY79" fmla="*/ 633793 h 1123283"/>
                  <a:gd name="connsiteX80" fmla="*/ 422937 w 1152648"/>
                  <a:gd name="connsiteY80" fmla="*/ 647605 h 1123283"/>
                  <a:gd name="connsiteX81" fmla="*/ 15171 w 1152648"/>
                  <a:gd name="connsiteY81" fmla="*/ 647605 h 1123283"/>
                  <a:gd name="connsiteX82" fmla="*/ 1360 w 1152648"/>
                  <a:gd name="connsiteY82" fmla="*/ 633793 h 1123283"/>
                  <a:gd name="connsiteX83" fmla="*/ 15171 w 1152648"/>
                  <a:gd name="connsiteY83" fmla="*/ 619982 h 1123283"/>
                  <a:gd name="connsiteX84" fmla="*/ 491802 w 1152648"/>
                  <a:gd name="connsiteY84" fmla="*/ 541115 h 1123283"/>
                  <a:gd name="connsiteX85" fmla="*/ 935572 w 1152648"/>
                  <a:gd name="connsiteY85" fmla="*/ 541115 h 1123283"/>
                  <a:gd name="connsiteX86" fmla="*/ 949383 w 1152648"/>
                  <a:gd name="connsiteY86" fmla="*/ 554926 h 1123283"/>
                  <a:gd name="connsiteX87" fmla="*/ 935572 w 1152648"/>
                  <a:gd name="connsiteY87" fmla="*/ 568738 h 1123283"/>
                  <a:gd name="connsiteX88" fmla="*/ 491802 w 1152648"/>
                  <a:gd name="connsiteY88" fmla="*/ 568738 h 1123283"/>
                  <a:gd name="connsiteX89" fmla="*/ 477991 w 1152648"/>
                  <a:gd name="connsiteY89" fmla="*/ 554926 h 1123283"/>
                  <a:gd name="connsiteX90" fmla="*/ 491802 w 1152648"/>
                  <a:gd name="connsiteY90" fmla="*/ 541115 h 1123283"/>
                  <a:gd name="connsiteX91" fmla="*/ 15171 w 1152648"/>
                  <a:gd name="connsiteY91" fmla="*/ 541115 h 1123283"/>
                  <a:gd name="connsiteX92" fmla="*/ 422937 w 1152648"/>
                  <a:gd name="connsiteY92" fmla="*/ 541115 h 1123283"/>
                  <a:gd name="connsiteX93" fmla="*/ 436748 w 1152648"/>
                  <a:gd name="connsiteY93" fmla="*/ 554926 h 1123283"/>
                  <a:gd name="connsiteX94" fmla="*/ 422937 w 1152648"/>
                  <a:gd name="connsiteY94" fmla="*/ 568738 h 1123283"/>
                  <a:gd name="connsiteX95" fmla="*/ 15171 w 1152648"/>
                  <a:gd name="connsiteY95" fmla="*/ 568738 h 1123283"/>
                  <a:gd name="connsiteX96" fmla="*/ 1360 w 1152648"/>
                  <a:gd name="connsiteY96" fmla="*/ 554926 h 1123283"/>
                  <a:gd name="connsiteX97" fmla="*/ 15171 w 1152648"/>
                  <a:gd name="connsiteY97" fmla="*/ 541115 h 1123283"/>
                  <a:gd name="connsiteX98" fmla="*/ 491802 w 1152648"/>
                  <a:gd name="connsiteY98" fmla="*/ 462344 h 1123283"/>
                  <a:gd name="connsiteX99" fmla="*/ 935572 w 1152648"/>
                  <a:gd name="connsiteY99" fmla="*/ 462344 h 1123283"/>
                  <a:gd name="connsiteX100" fmla="*/ 949383 w 1152648"/>
                  <a:gd name="connsiteY100" fmla="*/ 476155 h 1123283"/>
                  <a:gd name="connsiteX101" fmla="*/ 935572 w 1152648"/>
                  <a:gd name="connsiteY101" fmla="*/ 489967 h 1123283"/>
                  <a:gd name="connsiteX102" fmla="*/ 491802 w 1152648"/>
                  <a:gd name="connsiteY102" fmla="*/ 489967 h 1123283"/>
                  <a:gd name="connsiteX103" fmla="*/ 477991 w 1152648"/>
                  <a:gd name="connsiteY103" fmla="*/ 476155 h 1123283"/>
                  <a:gd name="connsiteX104" fmla="*/ 491802 w 1152648"/>
                  <a:gd name="connsiteY104" fmla="*/ 462344 h 1123283"/>
                  <a:gd name="connsiteX105" fmla="*/ 15171 w 1152648"/>
                  <a:gd name="connsiteY105" fmla="*/ 462344 h 1123283"/>
                  <a:gd name="connsiteX106" fmla="*/ 422937 w 1152648"/>
                  <a:gd name="connsiteY106" fmla="*/ 462344 h 1123283"/>
                  <a:gd name="connsiteX107" fmla="*/ 436748 w 1152648"/>
                  <a:gd name="connsiteY107" fmla="*/ 476155 h 1123283"/>
                  <a:gd name="connsiteX108" fmla="*/ 422937 w 1152648"/>
                  <a:gd name="connsiteY108" fmla="*/ 489967 h 1123283"/>
                  <a:gd name="connsiteX109" fmla="*/ 15171 w 1152648"/>
                  <a:gd name="connsiteY109" fmla="*/ 489967 h 1123283"/>
                  <a:gd name="connsiteX110" fmla="*/ 1360 w 1152648"/>
                  <a:gd name="connsiteY110" fmla="*/ 476155 h 1123283"/>
                  <a:gd name="connsiteX111" fmla="*/ 15171 w 1152648"/>
                  <a:gd name="connsiteY111" fmla="*/ 462344 h 1123283"/>
                  <a:gd name="connsiteX112" fmla="*/ 491802 w 1152648"/>
                  <a:gd name="connsiteY112" fmla="*/ 383477 h 1123283"/>
                  <a:gd name="connsiteX113" fmla="*/ 935572 w 1152648"/>
                  <a:gd name="connsiteY113" fmla="*/ 383477 h 1123283"/>
                  <a:gd name="connsiteX114" fmla="*/ 949383 w 1152648"/>
                  <a:gd name="connsiteY114" fmla="*/ 397288 h 1123283"/>
                  <a:gd name="connsiteX115" fmla="*/ 935572 w 1152648"/>
                  <a:gd name="connsiteY115" fmla="*/ 411100 h 1123283"/>
                  <a:gd name="connsiteX116" fmla="*/ 491802 w 1152648"/>
                  <a:gd name="connsiteY116" fmla="*/ 411100 h 1123283"/>
                  <a:gd name="connsiteX117" fmla="*/ 477991 w 1152648"/>
                  <a:gd name="connsiteY117" fmla="*/ 397288 h 1123283"/>
                  <a:gd name="connsiteX118" fmla="*/ 491802 w 1152648"/>
                  <a:gd name="connsiteY118" fmla="*/ 383477 h 1123283"/>
                  <a:gd name="connsiteX119" fmla="*/ 15171 w 1152648"/>
                  <a:gd name="connsiteY119" fmla="*/ 383477 h 1123283"/>
                  <a:gd name="connsiteX120" fmla="*/ 422937 w 1152648"/>
                  <a:gd name="connsiteY120" fmla="*/ 383477 h 1123283"/>
                  <a:gd name="connsiteX121" fmla="*/ 436748 w 1152648"/>
                  <a:gd name="connsiteY121" fmla="*/ 397288 h 1123283"/>
                  <a:gd name="connsiteX122" fmla="*/ 422937 w 1152648"/>
                  <a:gd name="connsiteY122" fmla="*/ 411100 h 1123283"/>
                  <a:gd name="connsiteX123" fmla="*/ 15171 w 1152648"/>
                  <a:gd name="connsiteY123" fmla="*/ 411100 h 1123283"/>
                  <a:gd name="connsiteX124" fmla="*/ 1360 w 1152648"/>
                  <a:gd name="connsiteY124" fmla="*/ 397288 h 1123283"/>
                  <a:gd name="connsiteX125" fmla="*/ 15171 w 1152648"/>
                  <a:gd name="connsiteY125" fmla="*/ 383477 h 1123283"/>
                  <a:gd name="connsiteX126" fmla="*/ 491802 w 1152648"/>
                  <a:gd name="connsiteY126" fmla="*/ 304705 h 1123283"/>
                  <a:gd name="connsiteX127" fmla="*/ 935572 w 1152648"/>
                  <a:gd name="connsiteY127" fmla="*/ 304705 h 1123283"/>
                  <a:gd name="connsiteX128" fmla="*/ 949383 w 1152648"/>
                  <a:gd name="connsiteY128" fmla="*/ 318516 h 1123283"/>
                  <a:gd name="connsiteX129" fmla="*/ 935572 w 1152648"/>
                  <a:gd name="connsiteY129" fmla="*/ 332327 h 1123283"/>
                  <a:gd name="connsiteX130" fmla="*/ 491802 w 1152648"/>
                  <a:gd name="connsiteY130" fmla="*/ 332327 h 1123283"/>
                  <a:gd name="connsiteX131" fmla="*/ 477991 w 1152648"/>
                  <a:gd name="connsiteY131" fmla="*/ 318516 h 1123283"/>
                  <a:gd name="connsiteX132" fmla="*/ 491802 w 1152648"/>
                  <a:gd name="connsiteY132" fmla="*/ 304705 h 1123283"/>
                  <a:gd name="connsiteX133" fmla="*/ 218959 w 1152648"/>
                  <a:gd name="connsiteY133" fmla="*/ 294632 h 1123283"/>
                  <a:gd name="connsiteX134" fmla="*/ 410554 w 1152648"/>
                  <a:gd name="connsiteY134" fmla="*/ 303657 h 1123283"/>
                  <a:gd name="connsiteX135" fmla="*/ 437224 w 1152648"/>
                  <a:gd name="connsiteY135" fmla="*/ 315564 h 1123283"/>
                  <a:gd name="connsiteX136" fmla="*/ 409030 w 1152648"/>
                  <a:gd name="connsiteY136" fmla="*/ 333090 h 1123283"/>
                  <a:gd name="connsiteX137" fmla="*/ 218816 w 1152648"/>
                  <a:gd name="connsiteY137" fmla="*/ 333280 h 1123283"/>
                  <a:gd name="connsiteX138" fmla="*/ 28506 w 1152648"/>
                  <a:gd name="connsiteY138" fmla="*/ 333185 h 1123283"/>
                  <a:gd name="connsiteX139" fmla="*/ 27 w 1152648"/>
                  <a:gd name="connsiteY139" fmla="*/ 314897 h 1123283"/>
                  <a:gd name="connsiteX140" fmla="*/ 27078 w 1152648"/>
                  <a:gd name="connsiteY140" fmla="*/ 295466 h 1123283"/>
                  <a:gd name="connsiteX141" fmla="*/ 218959 w 1152648"/>
                  <a:gd name="connsiteY141" fmla="*/ 294632 h 1123283"/>
                  <a:gd name="connsiteX142" fmla="*/ 14981 w 1152648"/>
                  <a:gd name="connsiteY142" fmla="*/ 115253 h 1123283"/>
                  <a:gd name="connsiteX143" fmla="*/ 1138836 w 1152648"/>
                  <a:gd name="connsiteY143" fmla="*/ 115253 h 1123283"/>
                  <a:gd name="connsiteX144" fmla="*/ 1152647 w 1152648"/>
                  <a:gd name="connsiteY144" fmla="*/ 129064 h 1123283"/>
                  <a:gd name="connsiteX145" fmla="*/ 1138836 w 1152648"/>
                  <a:gd name="connsiteY145" fmla="*/ 142876 h 1123283"/>
                  <a:gd name="connsiteX146" fmla="*/ 14981 w 1152648"/>
                  <a:gd name="connsiteY146" fmla="*/ 142876 h 1123283"/>
                  <a:gd name="connsiteX147" fmla="*/ 1170 w 1152648"/>
                  <a:gd name="connsiteY147" fmla="*/ 129064 h 1123283"/>
                  <a:gd name="connsiteX148" fmla="*/ 14981 w 1152648"/>
                  <a:gd name="connsiteY148" fmla="*/ 115253 h 1123283"/>
                  <a:gd name="connsiteX149" fmla="*/ 260154 w 1152648"/>
                  <a:gd name="connsiteY149" fmla="*/ 0 h 1123283"/>
                  <a:gd name="connsiteX150" fmla="*/ 916808 w 1152648"/>
                  <a:gd name="connsiteY150" fmla="*/ 0 h 1123283"/>
                  <a:gd name="connsiteX151" fmla="*/ 954908 w 1152648"/>
                  <a:gd name="connsiteY151" fmla="*/ 38100 h 1123283"/>
                  <a:gd name="connsiteX152" fmla="*/ 916808 w 1152648"/>
                  <a:gd name="connsiteY152" fmla="*/ 76200 h 1123283"/>
                  <a:gd name="connsiteX153" fmla="*/ 260154 w 1152648"/>
                  <a:gd name="connsiteY153" fmla="*/ 76200 h 1123283"/>
                  <a:gd name="connsiteX154" fmla="*/ 222054 w 1152648"/>
                  <a:gd name="connsiteY154" fmla="*/ 38100 h 1123283"/>
                  <a:gd name="connsiteX155" fmla="*/ 260154 w 1152648"/>
                  <a:gd name="connsiteY155" fmla="*/ 0 h 1123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</a:cxnLst>
                <a:rect l="l" t="t" r="r" b="b"/>
                <a:pathLst>
                  <a:path w="1152648" h="1123283">
                    <a:moveTo>
                      <a:pt x="491802" y="1095661"/>
                    </a:moveTo>
                    <a:lnTo>
                      <a:pt x="935572" y="1095661"/>
                    </a:lnTo>
                    <a:cubicBezTo>
                      <a:pt x="943192" y="1095661"/>
                      <a:pt x="949383" y="1101852"/>
                      <a:pt x="949383" y="1109472"/>
                    </a:cubicBezTo>
                    <a:cubicBezTo>
                      <a:pt x="949383" y="1117092"/>
                      <a:pt x="943192" y="1123283"/>
                      <a:pt x="935572" y="1123283"/>
                    </a:cubicBezTo>
                    <a:lnTo>
                      <a:pt x="491802" y="1123283"/>
                    </a:lnTo>
                    <a:cubicBezTo>
                      <a:pt x="484182" y="1123283"/>
                      <a:pt x="477991" y="1117092"/>
                      <a:pt x="477991" y="1109472"/>
                    </a:cubicBezTo>
                    <a:cubicBezTo>
                      <a:pt x="477991" y="1101852"/>
                      <a:pt x="484182" y="1095661"/>
                      <a:pt x="491802" y="1095661"/>
                    </a:cubicBezTo>
                    <a:close/>
                    <a:moveTo>
                      <a:pt x="15171" y="1095661"/>
                    </a:moveTo>
                    <a:lnTo>
                      <a:pt x="422937" y="1095661"/>
                    </a:lnTo>
                    <a:cubicBezTo>
                      <a:pt x="430556" y="1095661"/>
                      <a:pt x="436748" y="1101852"/>
                      <a:pt x="436748" y="1109472"/>
                    </a:cubicBezTo>
                    <a:cubicBezTo>
                      <a:pt x="436748" y="1117092"/>
                      <a:pt x="430556" y="1123283"/>
                      <a:pt x="422937" y="1123283"/>
                    </a:cubicBezTo>
                    <a:lnTo>
                      <a:pt x="15171" y="1123283"/>
                    </a:lnTo>
                    <a:cubicBezTo>
                      <a:pt x="7551" y="1123283"/>
                      <a:pt x="1360" y="1117092"/>
                      <a:pt x="1360" y="1109472"/>
                    </a:cubicBezTo>
                    <a:cubicBezTo>
                      <a:pt x="1360" y="1101852"/>
                      <a:pt x="7551" y="1095661"/>
                      <a:pt x="15171" y="1095661"/>
                    </a:cubicBezTo>
                    <a:close/>
                    <a:moveTo>
                      <a:pt x="491802" y="1016889"/>
                    </a:moveTo>
                    <a:lnTo>
                      <a:pt x="935572" y="1016889"/>
                    </a:lnTo>
                    <a:cubicBezTo>
                      <a:pt x="943192" y="1016889"/>
                      <a:pt x="949383" y="1023080"/>
                      <a:pt x="949383" y="1030700"/>
                    </a:cubicBezTo>
                    <a:cubicBezTo>
                      <a:pt x="949383" y="1038320"/>
                      <a:pt x="943192" y="1044512"/>
                      <a:pt x="935572" y="1044512"/>
                    </a:cubicBezTo>
                    <a:lnTo>
                      <a:pt x="491802" y="1044512"/>
                    </a:lnTo>
                    <a:cubicBezTo>
                      <a:pt x="484182" y="1044512"/>
                      <a:pt x="477991" y="1038320"/>
                      <a:pt x="477991" y="1030700"/>
                    </a:cubicBezTo>
                    <a:cubicBezTo>
                      <a:pt x="477991" y="1023080"/>
                      <a:pt x="484182" y="1016889"/>
                      <a:pt x="491802" y="1016889"/>
                    </a:cubicBezTo>
                    <a:close/>
                    <a:moveTo>
                      <a:pt x="15171" y="1016889"/>
                    </a:moveTo>
                    <a:lnTo>
                      <a:pt x="422937" y="1016889"/>
                    </a:lnTo>
                    <a:cubicBezTo>
                      <a:pt x="430556" y="1016889"/>
                      <a:pt x="436748" y="1023080"/>
                      <a:pt x="436748" y="1030700"/>
                    </a:cubicBezTo>
                    <a:cubicBezTo>
                      <a:pt x="436748" y="1038320"/>
                      <a:pt x="430556" y="1044512"/>
                      <a:pt x="422937" y="1044512"/>
                    </a:cubicBezTo>
                    <a:lnTo>
                      <a:pt x="15171" y="1044512"/>
                    </a:lnTo>
                    <a:cubicBezTo>
                      <a:pt x="7551" y="1044512"/>
                      <a:pt x="1360" y="1038320"/>
                      <a:pt x="1360" y="1030700"/>
                    </a:cubicBezTo>
                    <a:cubicBezTo>
                      <a:pt x="1360" y="1023080"/>
                      <a:pt x="7551" y="1016889"/>
                      <a:pt x="15171" y="1016889"/>
                    </a:cubicBezTo>
                    <a:close/>
                    <a:moveTo>
                      <a:pt x="491802" y="938022"/>
                    </a:moveTo>
                    <a:lnTo>
                      <a:pt x="935572" y="938022"/>
                    </a:lnTo>
                    <a:cubicBezTo>
                      <a:pt x="943192" y="938022"/>
                      <a:pt x="949383" y="944213"/>
                      <a:pt x="949383" y="951833"/>
                    </a:cubicBezTo>
                    <a:cubicBezTo>
                      <a:pt x="949383" y="959453"/>
                      <a:pt x="943192" y="965644"/>
                      <a:pt x="935572" y="965644"/>
                    </a:cubicBezTo>
                    <a:lnTo>
                      <a:pt x="491802" y="965644"/>
                    </a:lnTo>
                    <a:cubicBezTo>
                      <a:pt x="484182" y="965644"/>
                      <a:pt x="477991" y="959453"/>
                      <a:pt x="477991" y="951833"/>
                    </a:cubicBezTo>
                    <a:cubicBezTo>
                      <a:pt x="477991" y="944213"/>
                      <a:pt x="484182" y="938022"/>
                      <a:pt x="491802" y="938022"/>
                    </a:cubicBezTo>
                    <a:close/>
                    <a:moveTo>
                      <a:pt x="491802" y="859250"/>
                    </a:moveTo>
                    <a:lnTo>
                      <a:pt x="935572" y="859250"/>
                    </a:lnTo>
                    <a:cubicBezTo>
                      <a:pt x="943192" y="859250"/>
                      <a:pt x="949383" y="865441"/>
                      <a:pt x="949383" y="873061"/>
                    </a:cubicBezTo>
                    <a:cubicBezTo>
                      <a:pt x="949383" y="880681"/>
                      <a:pt x="943192" y="886873"/>
                      <a:pt x="935572" y="886873"/>
                    </a:cubicBezTo>
                    <a:lnTo>
                      <a:pt x="491802" y="886873"/>
                    </a:lnTo>
                    <a:cubicBezTo>
                      <a:pt x="484182" y="886873"/>
                      <a:pt x="477991" y="880681"/>
                      <a:pt x="477991" y="873061"/>
                    </a:cubicBezTo>
                    <a:cubicBezTo>
                      <a:pt x="477991" y="865441"/>
                      <a:pt x="484182" y="859250"/>
                      <a:pt x="491802" y="859250"/>
                    </a:cubicBezTo>
                    <a:close/>
                    <a:moveTo>
                      <a:pt x="15171" y="859250"/>
                    </a:moveTo>
                    <a:lnTo>
                      <a:pt x="422937" y="859250"/>
                    </a:lnTo>
                    <a:cubicBezTo>
                      <a:pt x="430556" y="859250"/>
                      <a:pt x="436748" y="865441"/>
                      <a:pt x="436748" y="873061"/>
                    </a:cubicBezTo>
                    <a:cubicBezTo>
                      <a:pt x="436748" y="880681"/>
                      <a:pt x="430556" y="886873"/>
                      <a:pt x="422937" y="886873"/>
                    </a:cubicBezTo>
                    <a:lnTo>
                      <a:pt x="15171" y="886873"/>
                    </a:lnTo>
                    <a:cubicBezTo>
                      <a:pt x="7551" y="886873"/>
                      <a:pt x="1360" y="880681"/>
                      <a:pt x="1360" y="873061"/>
                    </a:cubicBezTo>
                    <a:cubicBezTo>
                      <a:pt x="1360" y="865441"/>
                      <a:pt x="7551" y="859250"/>
                      <a:pt x="15171" y="859250"/>
                    </a:cubicBezTo>
                    <a:close/>
                    <a:moveTo>
                      <a:pt x="491802" y="780479"/>
                    </a:moveTo>
                    <a:lnTo>
                      <a:pt x="935572" y="780479"/>
                    </a:lnTo>
                    <a:cubicBezTo>
                      <a:pt x="943192" y="780479"/>
                      <a:pt x="949383" y="786670"/>
                      <a:pt x="949383" y="794290"/>
                    </a:cubicBezTo>
                    <a:cubicBezTo>
                      <a:pt x="949383" y="801815"/>
                      <a:pt x="943192" y="808101"/>
                      <a:pt x="935572" y="808101"/>
                    </a:cubicBezTo>
                    <a:lnTo>
                      <a:pt x="491802" y="808101"/>
                    </a:lnTo>
                    <a:cubicBezTo>
                      <a:pt x="484182" y="808101"/>
                      <a:pt x="477991" y="801910"/>
                      <a:pt x="477991" y="794290"/>
                    </a:cubicBezTo>
                    <a:cubicBezTo>
                      <a:pt x="477991" y="786670"/>
                      <a:pt x="484182" y="780479"/>
                      <a:pt x="491802" y="780479"/>
                    </a:cubicBezTo>
                    <a:close/>
                    <a:moveTo>
                      <a:pt x="15171" y="780479"/>
                    </a:moveTo>
                    <a:lnTo>
                      <a:pt x="422937" y="780479"/>
                    </a:lnTo>
                    <a:cubicBezTo>
                      <a:pt x="430556" y="780479"/>
                      <a:pt x="436748" y="786670"/>
                      <a:pt x="436748" y="794290"/>
                    </a:cubicBezTo>
                    <a:cubicBezTo>
                      <a:pt x="436748" y="801815"/>
                      <a:pt x="430556" y="808101"/>
                      <a:pt x="422937" y="808101"/>
                    </a:cubicBezTo>
                    <a:lnTo>
                      <a:pt x="15171" y="808101"/>
                    </a:lnTo>
                    <a:cubicBezTo>
                      <a:pt x="7551" y="808101"/>
                      <a:pt x="1360" y="801910"/>
                      <a:pt x="1360" y="794290"/>
                    </a:cubicBezTo>
                    <a:cubicBezTo>
                      <a:pt x="1360" y="786670"/>
                      <a:pt x="7551" y="780479"/>
                      <a:pt x="15171" y="780479"/>
                    </a:cubicBezTo>
                    <a:close/>
                    <a:moveTo>
                      <a:pt x="15171" y="698754"/>
                    </a:moveTo>
                    <a:lnTo>
                      <a:pt x="626105" y="698754"/>
                    </a:lnTo>
                    <a:cubicBezTo>
                      <a:pt x="633725" y="698754"/>
                      <a:pt x="639916" y="704945"/>
                      <a:pt x="639916" y="712565"/>
                    </a:cubicBezTo>
                    <a:cubicBezTo>
                      <a:pt x="640011" y="720185"/>
                      <a:pt x="633725" y="726377"/>
                      <a:pt x="626105" y="726377"/>
                    </a:cubicBezTo>
                    <a:lnTo>
                      <a:pt x="15171" y="726377"/>
                    </a:lnTo>
                    <a:cubicBezTo>
                      <a:pt x="7551" y="726377"/>
                      <a:pt x="1360" y="720185"/>
                      <a:pt x="1360" y="712565"/>
                    </a:cubicBezTo>
                    <a:cubicBezTo>
                      <a:pt x="1360" y="704945"/>
                      <a:pt x="7551" y="698754"/>
                      <a:pt x="15171" y="698754"/>
                    </a:cubicBezTo>
                    <a:close/>
                    <a:moveTo>
                      <a:pt x="491802" y="619982"/>
                    </a:moveTo>
                    <a:lnTo>
                      <a:pt x="935572" y="619982"/>
                    </a:lnTo>
                    <a:cubicBezTo>
                      <a:pt x="943192" y="619982"/>
                      <a:pt x="949383" y="626173"/>
                      <a:pt x="949383" y="633793"/>
                    </a:cubicBezTo>
                    <a:cubicBezTo>
                      <a:pt x="949383" y="641318"/>
                      <a:pt x="943192" y="647605"/>
                      <a:pt x="935572" y="647605"/>
                    </a:cubicBezTo>
                    <a:lnTo>
                      <a:pt x="491802" y="647605"/>
                    </a:lnTo>
                    <a:cubicBezTo>
                      <a:pt x="484182" y="647605"/>
                      <a:pt x="477991" y="641413"/>
                      <a:pt x="477991" y="633793"/>
                    </a:cubicBezTo>
                    <a:cubicBezTo>
                      <a:pt x="477991" y="626173"/>
                      <a:pt x="484182" y="619982"/>
                      <a:pt x="491802" y="619982"/>
                    </a:cubicBezTo>
                    <a:close/>
                    <a:moveTo>
                      <a:pt x="15171" y="619982"/>
                    </a:moveTo>
                    <a:lnTo>
                      <a:pt x="422937" y="619982"/>
                    </a:lnTo>
                    <a:cubicBezTo>
                      <a:pt x="430556" y="619982"/>
                      <a:pt x="436748" y="626173"/>
                      <a:pt x="436748" y="633793"/>
                    </a:cubicBezTo>
                    <a:cubicBezTo>
                      <a:pt x="436748" y="641318"/>
                      <a:pt x="430556" y="647605"/>
                      <a:pt x="422937" y="647605"/>
                    </a:cubicBezTo>
                    <a:lnTo>
                      <a:pt x="15171" y="647605"/>
                    </a:lnTo>
                    <a:cubicBezTo>
                      <a:pt x="7551" y="647605"/>
                      <a:pt x="1360" y="641413"/>
                      <a:pt x="1360" y="633793"/>
                    </a:cubicBezTo>
                    <a:cubicBezTo>
                      <a:pt x="1360" y="626173"/>
                      <a:pt x="7551" y="619982"/>
                      <a:pt x="15171" y="619982"/>
                    </a:cubicBezTo>
                    <a:close/>
                    <a:moveTo>
                      <a:pt x="491802" y="541115"/>
                    </a:moveTo>
                    <a:lnTo>
                      <a:pt x="935572" y="541115"/>
                    </a:lnTo>
                    <a:cubicBezTo>
                      <a:pt x="943192" y="541115"/>
                      <a:pt x="949383" y="547306"/>
                      <a:pt x="949383" y="554926"/>
                    </a:cubicBezTo>
                    <a:cubicBezTo>
                      <a:pt x="949383" y="562546"/>
                      <a:pt x="943192" y="568738"/>
                      <a:pt x="935572" y="568738"/>
                    </a:cubicBezTo>
                    <a:lnTo>
                      <a:pt x="491802" y="568738"/>
                    </a:lnTo>
                    <a:cubicBezTo>
                      <a:pt x="484182" y="568738"/>
                      <a:pt x="477991" y="562546"/>
                      <a:pt x="477991" y="554926"/>
                    </a:cubicBezTo>
                    <a:cubicBezTo>
                      <a:pt x="477991" y="547306"/>
                      <a:pt x="484182" y="541115"/>
                      <a:pt x="491802" y="541115"/>
                    </a:cubicBezTo>
                    <a:close/>
                    <a:moveTo>
                      <a:pt x="15171" y="541115"/>
                    </a:moveTo>
                    <a:lnTo>
                      <a:pt x="422937" y="541115"/>
                    </a:lnTo>
                    <a:cubicBezTo>
                      <a:pt x="430556" y="541115"/>
                      <a:pt x="436748" y="547306"/>
                      <a:pt x="436748" y="554926"/>
                    </a:cubicBezTo>
                    <a:cubicBezTo>
                      <a:pt x="436748" y="562546"/>
                      <a:pt x="430556" y="568738"/>
                      <a:pt x="422937" y="568738"/>
                    </a:cubicBezTo>
                    <a:lnTo>
                      <a:pt x="15171" y="568738"/>
                    </a:lnTo>
                    <a:cubicBezTo>
                      <a:pt x="7551" y="568738"/>
                      <a:pt x="1360" y="562546"/>
                      <a:pt x="1360" y="554926"/>
                    </a:cubicBezTo>
                    <a:cubicBezTo>
                      <a:pt x="1360" y="547306"/>
                      <a:pt x="7551" y="541115"/>
                      <a:pt x="15171" y="541115"/>
                    </a:cubicBezTo>
                    <a:close/>
                    <a:moveTo>
                      <a:pt x="491802" y="462344"/>
                    </a:moveTo>
                    <a:lnTo>
                      <a:pt x="935572" y="462344"/>
                    </a:lnTo>
                    <a:cubicBezTo>
                      <a:pt x="943192" y="462344"/>
                      <a:pt x="949383" y="468535"/>
                      <a:pt x="949383" y="476155"/>
                    </a:cubicBezTo>
                    <a:cubicBezTo>
                      <a:pt x="949383" y="483775"/>
                      <a:pt x="943192" y="489967"/>
                      <a:pt x="935572" y="489967"/>
                    </a:cubicBezTo>
                    <a:lnTo>
                      <a:pt x="491802" y="489967"/>
                    </a:lnTo>
                    <a:cubicBezTo>
                      <a:pt x="484182" y="489967"/>
                      <a:pt x="477991" y="483775"/>
                      <a:pt x="477991" y="476155"/>
                    </a:cubicBezTo>
                    <a:cubicBezTo>
                      <a:pt x="477991" y="468535"/>
                      <a:pt x="484182" y="462344"/>
                      <a:pt x="491802" y="462344"/>
                    </a:cubicBezTo>
                    <a:close/>
                    <a:moveTo>
                      <a:pt x="15171" y="462344"/>
                    </a:moveTo>
                    <a:lnTo>
                      <a:pt x="422937" y="462344"/>
                    </a:lnTo>
                    <a:cubicBezTo>
                      <a:pt x="430556" y="462344"/>
                      <a:pt x="436748" y="468535"/>
                      <a:pt x="436748" y="476155"/>
                    </a:cubicBezTo>
                    <a:cubicBezTo>
                      <a:pt x="436748" y="483775"/>
                      <a:pt x="430556" y="489967"/>
                      <a:pt x="422937" y="489967"/>
                    </a:cubicBezTo>
                    <a:lnTo>
                      <a:pt x="15171" y="489967"/>
                    </a:lnTo>
                    <a:cubicBezTo>
                      <a:pt x="7551" y="489967"/>
                      <a:pt x="1360" y="483775"/>
                      <a:pt x="1360" y="476155"/>
                    </a:cubicBezTo>
                    <a:cubicBezTo>
                      <a:pt x="1360" y="468535"/>
                      <a:pt x="7551" y="462344"/>
                      <a:pt x="15171" y="462344"/>
                    </a:cubicBezTo>
                    <a:close/>
                    <a:moveTo>
                      <a:pt x="491802" y="383477"/>
                    </a:moveTo>
                    <a:lnTo>
                      <a:pt x="935572" y="383477"/>
                    </a:lnTo>
                    <a:cubicBezTo>
                      <a:pt x="943192" y="383477"/>
                      <a:pt x="949383" y="389668"/>
                      <a:pt x="949383" y="397288"/>
                    </a:cubicBezTo>
                    <a:cubicBezTo>
                      <a:pt x="949383" y="404908"/>
                      <a:pt x="943192" y="411100"/>
                      <a:pt x="935572" y="411100"/>
                    </a:cubicBezTo>
                    <a:lnTo>
                      <a:pt x="491802" y="411100"/>
                    </a:lnTo>
                    <a:cubicBezTo>
                      <a:pt x="484182" y="411100"/>
                      <a:pt x="477991" y="404908"/>
                      <a:pt x="477991" y="397288"/>
                    </a:cubicBezTo>
                    <a:cubicBezTo>
                      <a:pt x="477991" y="389668"/>
                      <a:pt x="484182" y="383477"/>
                      <a:pt x="491802" y="383477"/>
                    </a:cubicBezTo>
                    <a:close/>
                    <a:moveTo>
                      <a:pt x="15171" y="383477"/>
                    </a:moveTo>
                    <a:lnTo>
                      <a:pt x="422937" y="383477"/>
                    </a:lnTo>
                    <a:cubicBezTo>
                      <a:pt x="430556" y="383477"/>
                      <a:pt x="436748" y="389668"/>
                      <a:pt x="436748" y="397288"/>
                    </a:cubicBezTo>
                    <a:cubicBezTo>
                      <a:pt x="436748" y="404908"/>
                      <a:pt x="430556" y="411100"/>
                      <a:pt x="422937" y="411100"/>
                    </a:cubicBezTo>
                    <a:lnTo>
                      <a:pt x="15171" y="411100"/>
                    </a:lnTo>
                    <a:cubicBezTo>
                      <a:pt x="7551" y="411100"/>
                      <a:pt x="1360" y="404908"/>
                      <a:pt x="1360" y="397288"/>
                    </a:cubicBezTo>
                    <a:cubicBezTo>
                      <a:pt x="1360" y="389668"/>
                      <a:pt x="7551" y="383477"/>
                      <a:pt x="15171" y="383477"/>
                    </a:cubicBezTo>
                    <a:close/>
                    <a:moveTo>
                      <a:pt x="491802" y="304705"/>
                    </a:moveTo>
                    <a:lnTo>
                      <a:pt x="935572" y="304705"/>
                    </a:lnTo>
                    <a:cubicBezTo>
                      <a:pt x="943192" y="304705"/>
                      <a:pt x="949383" y="310896"/>
                      <a:pt x="949383" y="318516"/>
                    </a:cubicBezTo>
                    <a:cubicBezTo>
                      <a:pt x="949383" y="326136"/>
                      <a:pt x="943192" y="332327"/>
                      <a:pt x="935572" y="332327"/>
                    </a:cubicBezTo>
                    <a:lnTo>
                      <a:pt x="491802" y="332327"/>
                    </a:lnTo>
                    <a:cubicBezTo>
                      <a:pt x="484182" y="332327"/>
                      <a:pt x="477991" y="326136"/>
                      <a:pt x="477991" y="318516"/>
                    </a:cubicBezTo>
                    <a:cubicBezTo>
                      <a:pt x="477991" y="310896"/>
                      <a:pt x="484182" y="304705"/>
                      <a:pt x="491802" y="304705"/>
                    </a:cubicBezTo>
                    <a:close/>
                    <a:moveTo>
                      <a:pt x="218959" y="294632"/>
                    </a:moveTo>
                    <a:cubicBezTo>
                      <a:pt x="282895" y="294823"/>
                      <a:pt x="346784" y="296656"/>
                      <a:pt x="410554" y="303657"/>
                    </a:cubicBezTo>
                    <a:cubicBezTo>
                      <a:pt x="420460" y="304705"/>
                      <a:pt x="436653" y="299943"/>
                      <a:pt x="437224" y="315564"/>
                    </a:cubicBezTo>
                    <a:cubicBezTo>
                      <a:pt x="437796" y="332613"/>
                      <a:pt x="421508" y="332994"/>
                      <a:pt x="409030" y="333090"/>
                    </a:cubicBezTo>
                    <a:cubicBezTo>
                      <a:pt x="345689" y="333375"/>
                      <a:pt x="282252" y="333185"/>
                      <a:pt x="218816" y="333280"/>
                    </a:cubicBezTo>
                    <a:cubicBezTo>
                      <a:pt x="155379" y="333375"/>
                      <a:pt x="91943" y="333566"/>
                      <a:pt x="28506" y="333185"/>
                    </a:cubicBezTo>
                    <a:cubicBezTo>
                      <a:pt x="15648" y="333090"/>
                      <a:pt x="789" y="331375"/>
                      <a:pt x="27" y="314897"/>
                    </a:cubicBezTo>
                    <a:cubicBezTo>
                      <a:pt x="-735" y="297942"/>
                      <a:pt x="14409" y="295370"/>
                      <a:pt x="27078" y="295466"/>
                    </a:cubicBezTo>
                    <a:cubicBezTo>
                      <a:pt x="91038" y="295894"/>
                      <a:pt x="155022" y="294442"/>
                      <a:pt x="218959" y="294632"/>
                    </a:cubicBezTo>
                    <a:close/>
                    <a:moveTo>
                      <a:pt x="14981" y="115253"/>
                    </a:moveTo>
                    <a:lnTo>
                      <a:pt x="1138836" y="115253"/>
                    </a:lnTo>
                    <a:cubicBezTo>
                      <a:pt x="1146456" y="115253"/>
                      <a:pt x="1152647" y="121444"/>
                      <a:pt x="1152647" y="129064"/>
                    </a:cubicBezTo>
                    <a:cubicBezTo>
                      <a:pt x="1152743" y="136684"/>
                      <a:pt x="1146456" y="142876"/>
                      <a:pt x="1138836" y="142876"/>
                    </a:cubicBezTo>
                    <a:lnTo>
                      <a:pt x="14981" y="142876"/>
                    </a:lnTo>
                    <a:cubicBezTo>
                      <a:pt x="7361" y="142876"/>
                      <a:pt x="1170" y="136684"/>
                      <a:pt x="1170" y="129064"/>
                    </a:cubicBezTo>
                    <a:cubicBezTo>
                      <a:pt x="1170" y="121444"/>
                      <a:pt x="7361" y="115253"/>
                      <a:pt x="14981" y="115253"/>
                    </a:cubicBezTo>
                    <a:close/>
                    <a:moveTo>
                      <a:pt x="260154" y="0"/>
                    </a:moveTo>
                    <a:lnTo>
                      <a:pt x="916808" y="0"/>
                    </a:lnTo>
                    <a:cubicBezTo>
                      <a:pt x="937858" y="0"/>
                      <a:pt x="954908" y="17050"/>
                      <a:pt x="954908" y="38100"/>
                    </a:cubicBezTo>
                    <a:cubicBezTo>
                      <a:pt x="954908" y="59150"/>
                      <a:pt x="937858" y="76200"/>
                      <a:pt x="916808" y="76200"/>
                    </a:cubicBezTo>
                    <a:lnTo>
                      <a:pt x="260154" y="76200"/>
                    </a:lnTo>
                    <a:cubicBezTo>
                      <a:pt x="239104" y="76200"/>
                      <a:pt x="222054" y="59150"/>
                      <a:pt x="222054" y="38100"/>
                    </a:cubicBezTo>
                    <a:cubicBezTo>
                      <a:pt x="222054" y="17050"/>
                      <a:pt x="239104" y="0"/>
                      <a:pt x="260154" y="0"/>
                    </a:cubicBezTo>
                    <a:close/>
                  </a:path>
                </a:pathLst>
              </a:custGeom>
              <a:solidFill>
                <a:srgbClr val="CDCD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400" y="732891"/>
            <a:ext cx="7228547" cy="52247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-454602" y="364694"/>
            <a:ext cx="48340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4800" dirty="0" smtClean="0">
                <a:solidFill>
                  <a:srgbClr val="FFC000"/>
                </a:solidFill>
                <a:latin typeface="Algerian" panose="04020705040A02060702" pitchFamily="82" charset="0"/>
                <a:cs typeface="Arial" pitchFamily="34" charset="0"/>
              </a:rPr>
              <a:t>CONNECTION</a:t>
            </a:r>
            <a:endParaRPr lang="ko-KR" altLang="en-US" sz="4800" dirty="0">
              <a:solidFill>
                <a:srgbClr val="FFC000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0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96947" y="578663"/>
            <a:ext cx="39572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564" y="339513"/>
            <a:ext cx="7238334" cy="6145306"/>
          </a:xfrm>
          <a:prstGeom prst="rect">
            <a:avLst/>
          </a:prstGeom>
          <a:gradFill>
            <a:gsLst>
              <a:gs pos="100000">
                <a:srgbClr val="7030A0"/>
              </a:gs>
              <a:gs pos="62000">
                <a:schemeClr val="tx1"/>
              </a:gs>
            </a:gsLst>
            <a:path path="shape">
              <a:fillToRect l="50000" t="50000" r="50000" b="50000"/>
            </a:path>
          </a:gra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01" y="283915"/>
            <a:ext cx="3924886" cy="14204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30" y="2286025"/>
            <a:ext cx="3858163" cy="347711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737" y="821849"/>
            <a:ext cx="5942684" cy="49412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26471" y="479978"/>
            <a:ext cx="48340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4800" dirty="0" smtClean="0">
                <a:solidFill>
                  <a:srgbClr val="FFC000"/>
                </a:solidFill>
                <a:latin typeface="Algerian" panose="04020705040A02060702" pitchFamily="82" charset="0"/>
                <a:cs typeface="Arial" pitchFamily="34" charset="0"/>
              </a:rPr>
              <a:t>PAYEMENT</a:t>
            </a:r>
            <a:endParaRPr lang="ko-KR" altLang="en-US" sz="4800" dirty="0">
              <a:solidFill>
                <a:srgbClr val="FFC000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0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96947" y="578663"/>
            <a:ext cx="39572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753" y="849085"/>
            <a:ext cx="7623145" cy="4706917"/>
          </a:xfrm>
          <a:prstGeom prst="rect">
            <a:avLst/>
          </a:prstGeom>
          <a:gradFill>
            <a:gsLst>
              <a:gs pos="100000">
                <a:srgbClr val="7030A0"/>
              </a:gs>
              <a:gs pos="62000">
                <a:schemeClr val="tx1"/>
              </a:gs>
            </a:gsLst>
            <a:path path="shape">
              <a:fillToRect l="50000" t="50000" r="50000" b="50000"/>
            </a:path>
          </a:gra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471" y="51626"/>
            <a:ext cx="4543224" cy="1420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-212905" y="339513"/>
            <a:ext cx="483409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4000" dirty="0">
                <a:solidFill>
                  <a:srgbClr val="FFC000"/>
                </a:solidFill>
                <a:latin typeface="Algerian" panose="04020705040A02060702" pitchFamily="82" charset="0"/>
                <a:cs typeface="Arial" pitchFamily="34" charset="0"/>
              </a:rPr>
              <a:t>PROBLEMATIQUE</a:t>
            </a:r>
            <a:endParaRPr lang="ko-KR" altLang="en-US" sz="4000" dirty="0">
              <a:solidFill>
                <a:srgbClr val="FFC000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016137" y="1597421"/>
            <a:ext cx="6723520" cy="36009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-La plupart des sites E-Commerce:</a:t>
            </a:r>
          </a:p>
          <a:p>
            <a:r>
              <a:rPr lang="fr-FR" altLang="ko-KR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=&gt;</a:t>
            </a:r>
            <a:r>
              <a:rPr lang="fr-FR" altLang="ko-KR" sz="32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Demmande</a:t>
            </a:r>
            <a:r>
              <a:rPr lang="fr-FR" altLang="ko-KR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d’insérer    plusieurs INFOS pour  effectuer un seul achat.</a:t>
            </a:r>
          </a:p>
          <a:p>
            <a:r>
              <a:rPr lang="fr-FR" altLang="ko-KR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-Il existe des Apps E-Commerce : </a:t>
            </a:r>
          </a:p>
          <a:p>
            <a:r>
              <a:rPr lang="fr-FR" altLang="ko-KR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Panier (plusieurs click pour passer du produit au panier).   </a:t>
            </a:r>
          </a:p>
          <a:p>
            <a:r>
              <a:rPr lang="fr-FR" altLang="ko-KR" sz="3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</a:t>
            </a:r>
            <a:endParaRPr lang="ko-KR" altLang="en-US" sz="3600" dirty="0">
              <a:solidFill>
                <a:schemeClr val="bg1"/>
              </a:solidFill>
              <a:latin typeface="Cambria Math" panose="02040503050406030204" pitchFamily="18" charset="0"/>
              <a:cs typeface="Arial" pitchFamily="34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04177" y="2855768"/>
            <a:ext cx="3325090" cy="138504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numCol="1" anchor="t" anchorCtr="0" upright="1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fr-FR" sz="28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ZOoM</a:t>
            </a:r>
            <a:r>
              <a:rPr lang="fr-FR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 </a:t>
            </a:r>
            <a:r>
              <a:rPr lang="fr-FR" sz="28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Products</a:t>
            </a:r>
            <a:endParaRPr lang="fr-FR" sz="28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565A4E-628E-411E-A5E4-1DE540D3A4CF}"/>
              </a:ext>
            </a:extLst>
          </p:cNvPr>
          <p:cNvGrpSpPr/>
          <p:nvPr/>
        </p:nvGrpSpPr>
        <p:grpSpPr>
          <a:xfrm>
            <a:off x="661182" y="4360986"/>
            <a:ext cx="2276506" cy="2067768"/>
            <a:chOff x="290333" y="2191474"/>
            <a:chExt cx="4258048" cy="443654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F116776-39CC-4F75-AFDC-A24E4F892C60}"/>
                </a:ext>
              </a:extLst>
            </p:cNvPr>
            <p:cNvGrpSpPr/>
            <p:nvPr/>
          </p:nvGrpSpPr>
          <p:grpSpPr>
            <a:xfrm>
              <a:off x="1038974" y="2191474"/>
              <a:ext cx="3398771" cy="4436541"/>
              <a:chOff x="6200450" y="2550968"/>
              <a:chExt cx="3092636" cy="4036931"/>
            </a:xfrm>
          </p:grpSpPr>
          <p:sp>
            <p:nvSpPr>
              <p:cNvPr id="27" name="Graphic 454">
                <a:extLst>
                  <a:ext uri="{FF2B5EF4-FFF2-40B4-BE49-F238E27FC236}">
                    <a16:creationId xmlns:a16="http://schemas.microsoft.com/office/drawing/2014/main" id="{F740AED7-280E-4A77-A9D7-E0C53C0F0DB4}"/>
                  </a:ext>
                </a:extLst>
              </p:cNvPr>
              <p:cNvSpPr/>
              <p:nvPr/>
            </p:nvSpPr>
            <p:spPr>
              <a:xfrm>
                <a:off x="6200450" y="2550968"/>
                <a:ext cx="3040868" cy="4014397"/>
              </a:xfrm>
              <a:custGeom>
                <a:avLst/>
                <a:gdLst>
                  <a:gd name="connsiteX0" fmla="*/ 4664095 w 5132927"/>
                  <a:gd name="connsiteY0" fmla="*/ 23949 h 6776225"/>
                  <a:gd name="connsiteX1" fmla="*/ 86824 w 5132927"/>
                  <a:gd name="connsiteY1" fmla="*/ 2650760 h 6776225"/>
                  <a:gd name="connsiteX2" fmla="*/ 0 w 5132927"/>
                  <a:gd name="connsiteY2" fmla="*/ 2819543 h 6776225"/>
                  <a:gd name="connsiteX3" fmla="*/ 0 w 5132927"/>
                  <a:gd name="connsiteY3" fmla="*/ 6453909 h 6776225"/>
                  <a:gd name="connsiteX4" fmla="*/ 376769 w 5132927"/>
                  <a:gd name="connsiteY4" fmla="*/ 6776226 h 6776225"/>
                  <a:gd name="connsiteX5" fmla="*/ 4972565 w 5132927"/>
                  <a:gd name="connsiteY5" fmla="*/ 4096179 h 6776225"/>
                  <a:gd name="connsiteX6" fmla="*/ 5132928 w 5132927"/>
                  <a:gd name="connsiteY6" fmla="*/ 3814468 h 6776225"/>
                  <a:gd name="connsiteX7" fmla="*/ 5129279 w 5132927"/>
                  <a:gd name="connsiteY7" fmla="*/ 177763 h 6776225"/>
                  <a:gd name="connsiteX8" fmla="*/ 4664095 w 5132927"/>
                  <a:gd name="connsiteY8" fmla="*/ 23949 h 67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2927" h="6776225">
                    <a:moveTo>
                      <a:pt x="4664095" y="23949"/>
                    </a:moveTo>
                    <a:lnTo>
                      <a:pt x="86824" y="2650760"/>
                    </a:lnTo>
                    <a:cubicBezTo>
                      <a:pt x="0" y="2709048"/>
                      <a:pt x="0" y="2717749"/>
                      <a:pt x="0" y="2819543"/>
                    </a:cubicBezTo>
                    <a:lnTo>
                      <a:pt x="0" y="6453909"/>
                    </a:lnTo>
                    <a:cubicBezTo>
                      <a:pt x="17589" y="6623629"/>
                      <a:pt x="267116" y="6700816"/>
                      <a:pt x="376769" y="6776226"/>
                    </a:cubicBezTo>
                    <a:lnTo>
                      <a:pt x="4972565" y="4096179"/>
                    </a:lnTo>
                    <a:cubicBezTo>
                      <a:pt x="5089796" y="4013939"/>
                      <a:pt x="5132928" y="3878276"/>
                      <a:pt x="5132928" y="3814468"/>
                    </a:cubicBezTo>
                    <a:lnTo>
                      <a:pt x="5129279" y="177763"/>
                    </a:lnTo>
                    <a:cubicBezTo>
                      <a:pt x="4992681" y="111896"/>
                      <a:pt x="4814541" y="-63530"/>
                      <a:pt x="4664095" y="23949"/>
                    </a:cubicBezTo>
                    <a:close/>
                  </a:path>
                </a:pathLst>
              </a:custGeom>
              <a:solidFill>
                <a:srgbClr val="7460AA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Graphic 454">
                <a:extLst>
                  <a:ext uri="{FF2B5EF4-FFF2-40B4-BE49-F238E27FC236}">
                    <a16:creationId xmlns:a16="http://schemas.microsoft.com/office/drawing/2014/main" id="{47F1D198-EB88-4D9F-88C1-CAB9CBF40145}"/>
                  </a:ext>
                </a:extLst>
              </p:cNvPr>
              <p:cNvSpPr/>
              <p:nvPr/>
            </p:nvSpPr>
            <p:spPr>
              <a:xfrm>
                <a:off x="6372885" y="2649212"/>
                <a:ext cx="2920201" cy="3938687"/>
              </a:xfrm>
              <a:custGeom>
                <a:avLst/>
                <a:gdLst>
                  <a:gd name="connsiteX0" fmla="*/ 4664002 w 4929245"/>
                  <a:gd name="connsiteY0" fmla="*/ 41868 h 6648428"/>
                  <a:gd name="connsiteX1" fmla="*/ 86824 w 4929245"/>
                  <a:gd name="connsiteY1" fmla="*/ 2668678 h 6648428"/>
                  <a:gd name="connsiteX2" fmla="*/ 0 w 4929245"/>
                  <a:gd name="connsiteY2" fmla="*/ 2837462 h 6648428"/>
                  <a:gd name="connsiteX3" fmla="*/ 0 w 4929245"/>
                  <a:gd name="connsiteY3" fmla="*/ 6471828 h 6648428"/>
                  <a:gd name="connsiteX4" fmla="*/ 286670 w 4929245"/>
                  <a:gd name="connsiteY4" fmla="*/ 6631817 h 6648428"/>
                  <a:gd name="connsiteX5" fmla="*/ 4744651 w 4929245"/>
                  <a:gd name="connsiteY5" fmla="*/ 4045518 h 6648428"/>
                  <a:gd name="connsiteX6" fmla="*/ 4905014 w 4929245"/>
                  <a:gd name="connsiteY6" fmla="*/ 3763807 h 6648428"/>
                  <a:gd name="connsiteX7" fmla="*/ 4929246 w 4929245"/>
                  <a:gd name="connsiteY7" fmla="*/ 183519 h 6648428"/>
                  <a:gd name="connsiteX8" fmla="*/ 4664002 w 4929245"/>
                  <a:gd name="connsiteY8" fmla="*/ 41868 h 6648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29245" h="6648428">
                    <a:moveTo>
                      <a:pt x="4664002" y="41868"/>
                    </a:moveTo>
                    <a:lnTo>
                      <a:pt x="86824" y="2668678"/>
                    </a:lnTo>
                    <a:cubicBezTo>
                      <a:pt x="0" y="2726967"/>
                      <a:pt x="0" y="2735668"/>
                      <a:pt x="0" y="2837462"/>
                    </a:cubicBezTo>
                    <a:lnTo>
                      <a:pt x="0" y="6471828"/>
                    </a:lnTo>
                    <a:cubicBezTo>
                      <a:pt x="0" y="6587656"/>
                      <a:pt x="175801" y="6689450"/>
                      <a:pt x="286670" y="6631817"/>
                    </a:cubicBezTo>
                    <a:lnTo>
                      <a:pt x="4744651" y="4045518"/>
                    </a:lnTo>
                    <a:cubicBezTo>
                      <a:pt x="4861882" y="3963278"/>
                      <a:pt x="4905014" y="3827615"/>
                      <a:pt x="4905014" y="3763807"/>
                    </a:cubicBezTo>
                    <a:lnTo>
                      <a:pt x="4929246" y="183519"/>
                    </a:lnTo>
                    <a:cubicBezTo>
                      <a:pt x="4929246" y="-52722"/>
                      <a:pt x="4737914" y="-12959"/>
                      <a:pt x="4664002" y="41868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Graphic 454">
                <a:extLst>
                  <a:ext uri="{FF2B5EF4-FFF2-40B4-BE49-F238E27FC236}">
                    <a16:creationId xmlns:a16="http://schemas.microsoft.com/office/drawing/2014/main" id="{5EE50F41-DFAC-4003-8E5E-3CFE67B06172}"/>
                  </a:ext>
                </a:extLst>
              </p:cNvPr>
              <p:cNvSpPr/>
              <p:nvPr/>
            </p:nvSpPr>
            <p:spPr>
              <a:xfrm>
                <a:off x="6494992" y="2865502"/>
                <a:ext cx="2691231" cy="3255143"/>
              </a:xfrm>
              <a:custGeom>
                <a:avLst/>
                <a:gdLst>
                  <a:gd name="connsiteX0" fmla="*/ 4447970 w 4542746"/>
                  <a:gd name="connsiteY0" fmla="*/ 9663 h 5494618"/>
                  <a:gd name="connsiteX1" fmla="*/ 79994 w 4542746"/>
                  <a:gd name="connsiteY1" fmla="*/ 2524388 h 5494618"/>
                  <a:gd name="connsiteX2" fmla="*/ 0 w 4542746"/>
                  <a:gd name="connsiteY2" fmla="*/ 2660332 h 5494618"/>
                  <a:gd name="connsiteX3" fmla="*/ 28255 w 4542746"/>
                  <a:gd name="connsiteY3" fmla="*/ 5453119 h 5494618"/>
                  <a:gd name="connsiteX4" fmla="*/ 112834 w 4542746"/>
                  <a:gd name="connsiteY4" fmla="*/ 5481561 h 5494618"/>
                  <a:gd name="connsiteX5" fmla="*/ 4486236 w 4542746"/>
                  <a:gd name="connsiteY5" fmla="*/ 2916688 h 5494618"/>
                  <a:gd name="connsiteX6" fmla="*/ 4542747 w 4542746"/>
                  <a:gd name="connsiteY6" fmla="*/ 2822753 h 5494618"/>
                  <a:gd name="connsiteX7" fmla="*/ 4534233 w 4542746"/>
                  <a:gd name="connsiteY7" fmla="*/ 71694 h 5494618"/>
                  <a:gd name="connsiteX8" fmla="*/ 4447970 w 4542746"/>
                  <a:gd name="connsiteY8" fmla="*/ 9663 h 5494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42746" h="5494618">
                    <a:moveTo>
                      <a:pt x="4447970" y="9663"/>
                    </a:moveTo>
                    <a:lnTo>
                      <a:pt x="79994" y="2524388"/>
                    </a:lnTo>
                    <a:cubicBezTo>
                      <a:pt x="0" y="2571262"/>
                      <a:pt x="0" y="2578279"/>
                      <a:pt x="0" y="2660332"/>
                    </a:cubicBezTo>
                    <a:lnTo>
                      <a:pt x="28255" y="5453119"/>
                    </a:lnTo>
                    <a:cubicBezTo>
                      <a:pt x="28255" y="5484181"/>
                      <a:pt x="50149" y="5511781"/>
                      <a:pt x="112834" y="5481561"/>
                    </a:cubicBezTo>
                    <a:lnTo>
                      <a:pt x="4486236" y="2916688"/>
                    </a:lnTo>
                    <a:cubicBezTo>
                      <a:pt x="4527964" y="2895263"/>
                      <a:pt x="4542747" y="2853815"/>
                      <a:pt x="4542747" y="2822753"/>
                    </a:cubicBezTo>
                    <a:lnTo>
                      <a:pt x="4534233" y="71694"/>
                    </a:lnTo>
                    <a:cubicBezTo>
                      <a:pt x="4537601" y="11815"/>
                      <a:pt x="4490259" y="-16253"/>
                      <a:pt x="4447970" y="96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Graphic 454">
                <a:extLst>
                  <a:ext uri="{FF2B5EF4-FFF2-40B4-BE49-F238E27FC236}">
                    <a16:creationId xmlns:a16="http://schemas.microsoft.com/office/drawing/2014/main" id="{64623727-9B7A-4B29-8330-D8ADBF34C8E0}"/>
                  </a:ext>
                </a:extLst>
              </p:cNvPr>
              <p:cNvSpPr/>
              <p:nvPr/>
            </p:nvSpPr>
            <p:spPr>
              <a:xfrm>
                <a:off x="7363210" y="5512795"/>
                <a:ext cx="1346533" cy="777414"/>
              </a:xfrm>
              <a:custGeom>
                <a:avLst/>
                <a:gdLst>
                  <a:gd name="connsiteX0" fmla="*/ 2257246 w 2272921"/>
                  <a:gd name="connsiteY0" fmla="*/ 397072 h 1312259"/>
                  <a:gd name="connsiteX1" fmla="*/ 703857 w 2272921"/>
                  <a:gd name="connsiteY1" fmla="*/ 1292635 h 1312259"/>
                  <a:gd name="connsiteX2" fmla="*/ 463500 w 2272921"/>
                  <a:gd name="connsiteY2" fmla="*/ 1264567 h 1312259"/>
                  <a:gd name="connsiteX3" fmla="*/ 0 w 2272921"/>
                  <a:gd name="connsiteY3" fmla="*/ 994644 h 1312259"/>
                  <a:gd name="connsiteX4" fmla="*/ 1704864 w 2272921"/>
                  <a:gd name="connsiteY4" fmla="*/ 0 h 1312259"/>
                  <a:gd name="connsiteX5" fmla="*/ 2216640 w 2272921"/>
                  <a:gd name="connsiteY5" fmla="*/ 292377 h 1312259"/>
                  <a:gd name="connsiteX6" fmla="*/ 2272496 w 2272921"/>
                  <a:gd name="connsiteY6" fmla="*/ 387716 h 1312259"/>
                  <a:gd name="connsiteX7" fmla="*/ 2257246 w 2272921"/>
                  <a:gd name="connsiteY7" fmla="*/ 397072 h 131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72921" h="1312259">
                    <a:moveTo>
                      <a:pt x="2257246" y="397072"/>
                    </a:moveTo>
                    <a:cubicBezTo>
                      <a:pt x="2167334" y="449091"/>
                      <a:pt x="1134985" y="1042828"/>
                      <a:pt x="703857" y="1292635"/>
                    </a:cubicBezTo>
                    <a:cubicBezTo>
                      <a:pt x="634529" y="1332772"/>
                      <a:pt x="533764" y="1305266"/>
                      <a:pt x="463500" y="1264567"/>
                    </a:cubicBezTo>
                    <a:cubicBezTo>
                      <a:pt x="304540" y="1172409"/>
                      <a:pt x="159521" y="1085772"/>
                      <a:pt x="0" y="994644"/>
                    </a:cubicBezTo>
                    <a:cubicBezTo>
                      <a:pt x="92064" y="937852"/>
                      <a:pt x="1543845" y="91877"/>
                      <a:pt x="1704864" y="0"/>
                    </a:cubicBezTo>
                    <a:cubicBezTo>
                      <a:pt x="1869437" y="96274"/>
                      <a:pt x="2051038" y="197881"/>
                      <a:pt x="2216640" y="292377"/>
                    </a:cubicBezTo>
                    <a:cubicBezTo>
                      <a:pt x="2258369" y="316142"/>
                      <a:pt x="2275958" y="355250"/>
                      <a:pt x="2272496" y="387716"/>
                    </a:cubicBezTo>
                    <a:cubicBezTo>
                      <a:pt x="2272309" y="390803"/>
                      <a:pt x="2258930" y="395949"/>
                      <a:pt x="2257246" y="397072"/>
                    </a:cubicBezTo>
                    <a:close/>
                  </a:path>
                </a:pathLst>
              </a:custGeom>
              <a:solidFill>
                <a:srgbClr val="7460AA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Graphic 454">
                <a:extLst>
                  <a:ext uri="{FF2B5EF4-FFF2-40B4-BE49-F238E27FC236}">
                    <a16:creationId xmlns:a16="http://schemas.microsoft.com/office/drawing/2014/main" id="{60E6DFB4-ECCE-486C-8360-815CCF0B57B2}"/>
                  </a:ext>
                </a:extLst>
              </p:cNvPr>
              <p:cNvSpPr/>
              <p:nvPr/>
            </p:nvSpPr>
            <p:spPr>
              <a:xfrm>
                <a:off x="7252854" y="5740215"/>
                <a:ext cx="1457351" cy="680798"/>
              </a:xfrm>
              <a:custGeom>
                <a:avLst/>
                <a:gdLst>
                  <a:gd name="connsiteX0" fmla="*/ 2435292 w 2459981"/>
                  <a:gd name="connsiteY0" fmla="*/ 9916 h 1149174"/>
                  <a:gd name="connsiteX1" fmla="*/ 937665 w 2459981"/>
                  <a:gd name="connsiteY1" fmla="*/ 875727 h 1149174"/>
                  <a:gd name="connsiteX2" fmla="*/ 663533 w 2459981"/>
                  <a:gd name="connsiteY2" fmla="*/ 876569 h 1149174"/>
                  <a:gd name="connsiteX3" fmla="*/ 194138 w 2459981"/>
                  <a:gd name="connsiteY3" fmla="*/ 606085 h 1149174"/>
                  <a:gd name="connsiteX4" fmla="*/ 0 w 2459981"/>
                  <a:gd name="connsiteY4" fmla="*/ 718919 h 1149174"/>
                  <a:gd name="connsiteX5" fmla="*/ 695811 w 2459981"/>
                  <a:gd name="connsiteY5" fmla="*/ 1115149 h 1149174"/>
                  <a:gd name="connsiteX6" fmla="*/ 919983 w 2459981"/>
                  <a:gd name="connsiteY6" fmla="*/ 1119360 h 1149174"/>
                  <a:gd name="connsiteX7" fmla="*/ 2396745 w 2459981"/>
                  <a:gd name="connsiteY7" fmla="*/ 252332 h 1149174"/>
                  <a:gd name="connsiteX8" fmla="*/ 2459898 w 2459981"/>
                  <a:gd name="connsiteY8" fmla="*/ 180384 h 1149174"/>
                  <a:gd name="connsiteX9" fmla="*/ 2459898 w 2459981"/>
                  <a:gd name="connsiteY9" fmla="*/ 18337 h 1149174"/>
                  <a:gd name="connsiteX10" fmla="*/ 2435292 w 2459981"/>
                  <a:gd name="connsiteY10" fmla="*/ 9916 h 1149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59981" h="1149174">
                    <a:moveTo>
                      <a:pt x="2435292" y="9916"/>
                    </a:moveTo>
                    <a:cubicBezTo>
                      <a:pt x="2426965" y="14220"/>
                      <a:pt x="1423807" y="589525"/>
                      <a:pt x="937665" y="875727"/>
                    </a:cubicBezTo>
                    <a:cubicBezTo>
                      <a:pt x="840643" y="932893"/>
                      <a:pt x="756906" y="935045"/>
                      <a:pt x="663533" y="876569"/>
                    </a:cubicBezTo>
                    <a:cubicBezTo>
                      <a:pt x="532828" y="794704"/>
                      <a:pt x="188338" y="615254"/>
                      <a:pt x="194138" y="606085"/>
                    </a:cubicBezTo>
                    <a:lnTo>
                      <a:pt x="0" y="718919"/>
                    </a:lnTo>
                    <a:cubicBezTo>
                      <a:pt x="6830" y="720510"/>
                      <a:pt x="476692" y="989123"/>
                      <a:pt x="695811" y="1115149"/>
                    </a:cubicBezTo>
                    <a:cubicBezTo>
                      <a:pt x="768601" y="1157064"/>
                      <a:pt x="847192" y="1162304"/>
                      <a:pt x="919983" y="1119360"/>
                    </a:cubicBezTo>
                    <a:cubicBezTo>
                      <a:pt x="1109724" y="1007554"/>
                      <a:pt x="2092111" y="428694"/>
                      <a:pt x="2396745" y="252332"/>
                    </a:cubicBezTo>
                    <a:cubicBezTo>
                      <a:pt x="2424719" y="236146"/>
                      <a:pt x="2460460" y="220708"/>
                      <a:pt x="2459898" y="180384"/>
                    </a:cubicBezTo>
                    <a:cubicBezTo>
                      <a:pt x="2459898" y="123125"/>
                      <a:pt x="2460086" y="69889"/>
                      <a:pt x="2459898" y="18337"/>
                    </a:cubicBezTo>
                    <a:cubicBezTo>
                      <a:pt x="2459805" y="-6457"/>
                      <a:pt x="2459992" y="-2808"/>
                      <a:pt x="2435292" y="9916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0D56851-57F0-49D3-A9C9-85108DC8EF57}"/>
                </a:ext>
              </a:extLst>
            </p:cNvPr>
            <p:cNvGrpSpPr/>
            <p:nvPr/>
          </p:nvGrpSpPr>
          <p:grpSpPr>
            <a:xfrm>
              <a:off x="2330776" y="4353774"/>
              <a:ext cx="1169711" cy="974079"/>
              <a:chOff x="7375897" y="4518505"/>
              <a:chExt cx="1064353" cy="886341"/>
            </a:xfrm>
          </p:grpSpPr>
          <p:sp>
            <p:nvSpPr>
              <p:cNvPr id="25" name="Graphic 454">
                <a:extLst>
                  <a:ext uri="{FF2B5EF4-FFF2-40B4-BE49-F238E27FC236}">
                    <a16:creationId xmlns:a16="http://schemas.microsoft.com/office/drawing/2014/main" id="{D3044F57-203F-4680-9A6D-10521F42D676}"/>
                  </a:ext>
                </a:extLst>
              </p:cNvPr>
              <p:cNvSpPr/>
              <p:nvPr/>
            </p:nvSpPr>
            <p:spPr>
              <a:xfrm>
                <a:off x="7375897" y="4518505"/>
                <a:ext cx="1064353" cy="886341"/>
              </a:xfrm>
              <a:custGeom>
                <a:avLst/>
                <a:gdLst>
                  <a:gd name="connsiteX0" fmla="*/ 1796468 w 1796608"/>
                  <a:gd name="connsiteY0" fmla="*/ 289529 h 1496126"/>
                  <a:gd name="connsiteX1" fmla="*/ 1450761 w 1796608"/>
                  <a:gd name="connsiteY1" fmla="*/ 838449 h 1496126"/>
                  <a:gd name="connsiteX2" fmla="*/ 411583 w 1796608"/>
                  <a:gd name="connsiteY2" fmla="*/ 1442196 h 1496126"/>
                  <a:gd name="connsiteX3" fmla="*/ 253559 w 1796608"/>
                  <a:gd name="connsiteY3" fmla="*/ 1494684 h 1496126"/>
                  <a:gd name="connsiteX4" fmla="*/ 477 w 1796608"/>
                  <a:gd name="connsiteY4" fmla="*/ 1268173 h 1496126"/>
                  <a:gd name="connsiteX5" fmla="*/ 117615 w 1796608"/>
                  <a:gd name="connsiteY5" fmla="*/ 854916 h 1496126"/>
                  <a:gd name="connsiteX6" fmla="*/ 398952 w 1796608"/>
                  <a:gd name="connsiteY6" fmla="*/ 640288 h 1496126"/>
                  <a:gd name="connsiteX7" fmla="*/ 1407349 w 1796608"/>
                  <a:gd name="connsiteY7" fmla="*/ 57591 h 1496126"/>
                  <a:gd name="connsiteX8" fmla="*/ 1531598 w 1796608"/>
                  <a:gd name="connsiteY8" fmla="*/ 6507 h 1496126"/>
                  <a:gd name="connsiteX9" fmla="*/ 1795907 w 1796608"/>
                  <a:gd name="connsiteY9" fmla="*/ 204856 h 1496126"/>
                  <a:gd name="connsiteX10" fmla="*/ 1796468 w 1796608"/>
                  <a:gd name="connsiteY10" fmla="*/ 289529 h 149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96608" h="1496126">
                    <a:moveTo>
                      <a:pt x="1796468" y="289529"/>
                    </a:moveTo>
                    <a:cubicBezTo>
                      <a:pt x="1775698" y="540458"/>
                      <a:pt x="1665577" y="707745"/>
                      <a:pt x="1450761" y="838449"/>
                    </a:cubicBezTo>
                    <a:cubicBezTo>
                      <a:pt x="1108610" y="1046622"/>
                      <a:pt x="758412" y="1241696"/>
                      <a:pt x="411583" y="1442196"/>
                    </a:cubicBezTo>
                    <a:cubicBezTo>
                      <a:pt x="362557" y="1470546"/>
                      <a:pt x="309788" y="1489258"/>
                      <a:pt x="253559" y="1494684"/>
                    </a:cubicBezTo>
                    <a:cubicBezTo>
                      <a:pt x="107136" y="1508905"/>
                      <a:pt x="4687" y="1416841"/>
                      <a:pt x="477" y="1268173"/>
                    </a:cubicBezTo>
                    <a:cubicBezTo>
                      <a:pt x="-4108" y="1107436"/>
                      <a:pt x="23586" y="978790"/>
                      <a:pt x="117615" y="854916"/>
                    </a:cubicBezTo>
                    <a:cubicBezTo>
                      <a:pt x="183294" y="768372"/>
                      <a:pt x="304175" y="694553"/>
                      <a:pt x="398952" y="640288"/>
                    </a:cubicBezTo>
                    <a:cubicBezTo>
                      <a:pt x="735770" y="447272"/>
                      <a:pt x="1071373" y="252104"/>
                      <a:pt x="1407349" y="57591"/>
                    </a:cubicBezTo>
                    <a:cubicBezTo>
                      <a:pt x="1446458" y="34950"/>
                      <a:pt x="1487063" y="16144"/>
                      <a:pt x="1531598" y="6507"/>
                    </a:cubicBezTo>
                    <a:cubicBezTo>
                      <a:pt x="1675026" y="-24462"/>
                      <a:pt x="1784493" y="57311"/>
                      <a:pt x="1795907" y="204856"/>
                    </a:cubicBezTo>
                    <a:cubicBezTo>
                      <a:pt x="1797029" y="220387"/>
                      <a:pt x="1796468" y="273997"/>
                      <a:pt x="1796468" y="289529"/>
                    </a:cubicBezTo>
                    <a:close/>
                  </a:path>
                </a:pathLst>
              </a:custGeom>
              <a:solidFill>
                <a:srgbClr val="35469D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17">
                <a:extLst>
                  <a:ext uri="{FF2B5EF4-FFF2-40B4-BE49-F238E27FC236}">
                    <a16:creationId xmlns:a16="http://schemas.microsoft.com/office/drawing/2014/main" id="{FE1EAAE4-211A-4B9F-AF6A-1A3F63B0A651}"/>
                  </a:ext>
                </a:extLst>
              </p:cNvPr>
              <p:cNvSpPr/>
              <p:nvPr/>
            </p:nvSpPr>
            <p:spPr>
              <a:xfrm>
                <a:off x="7476671" y="4653446"/>
                <a:ext cx="874979" cy="633703"/>
              </a:xfrm>
              <a:custGeom>
                <a:avLst/>
                <a:gdLst>
                  <a:gd name="connsiteX0" fmla="*/ 90534 w 874979"/>
                  <a:gd name="connsiteY0" fmla="*/ 476123 h 633703"/>
                  <a:gd name="connsiteX1" fmla="*/ 74052 w 874979"/>
                  <a:gd name="connsiteY1" fmla="*/ 477841 h 633703"/>
                  <a:gd name="connsiteX2" fmla="*/ 25996 w 874979"/>
                  <a:gd name="connsiteY2" fmla="*/ 551837 h 633703"/>
                  <a:gd name="connsiteX3" fmla="*/ 61969 w 874979"/>
                  <a:gd name="connsiteY3" fmla="*/ 530996 h 633703"/>
                  <a:gd name="connsiteX4" fmla="*/ 92509 w 874979"/>
                  <a:gd name="connsiteY4" fmla="*/ 493859 h 633703"/>
                  <a:gd name="connsiteX5" fmla="*/ 90534 w 874979"/>
                  <a:gd name="connsiteY5" fmla="*/ 476123 h 633703"/>
                  <a:gd name="connsiteX6" fmla="*/ 95045 w 874979"/>
                  <a:gd name="connsiteY6" fmla="*/ 453536 h 633703"/>
                  <a:gd name="connsiteX7" fmla="*/ 107752 w 874979"/>
                  <a:gd name="connsiteY7" fmla="*/ 458441 h 633703"/>
                  <a:gd name="connsiteX8" fmla="*/ 112407 w 874979"/>
                  <a:gd name="connsiteY8" fmla="*/ 484326 h 633703"/>
                  <a:gd name="connsiteX9" fmla="*/ 50328 w 874979"/>
                  <a:gd name="connsiteY9" fmla="*/ 553777 h 633703"/>
                  <a:gd name="connsiteX10" fmla="*/ 21506 w 874979"/>
                  <a:gd name="connsiteY10" fmla="*/ 603550 h 633703"/>
                  <a:gd name="connsiteX11" fmla="*/ 0 w 874979"/>
                  <a:gd name="connsiteY11" fmla="*/ 633703 h 633703"/>
                  <a:gd name="connsiteX12" fmla="*/ 9423 w 874979"/>
                  <a:gd name="connsiteY12" fmla="*/ 507494 h 633703"/>
                  <a:gd name="connsiteX13" fmla="*/ 17404 w 874979"/>
                  <a:gd name="connsiteY13" fmla="*/ 494247 h 633703"/>
                  <a:gd name="connsiteX14" fmla="*/ 82255 w 874979"/>
                  <a:gd name="connsiteY14" fmla="*/ 458109 h 633703"/>
                  <a:gd name="connsiteX15" fmla="*/ 95045 w 874979"/>
                  <a:gd name="connsiteY15" fmla="*/ 453536 h 633703"/>
                  <a:gd name="connsiteX16" fmla="*/ 168111 w 874979"/>
                  <a:gd name="connsiteY16" fmla="*/ 428345 h 633703"/>
                  <a:gd name="connsiteX17" fmla="*/ 145275 w 874979"/>
                  <a:gd name="connsiteY17" fmla="*/ 497075 h 633703"/>
                  <a:gd name="connsiteX18" fmla="*/ 168111 w 874979"/>
                  <a:gd name="connsiteY18" fmla="*/ 428345 h 633703"/>
                  <a:gd name="connsiteX19" fmla="*/ 172414 w 874979"/>
                  <a:gd name="connsiteY19" fmla="*/ 399958 h 633703"/>
                  <a:gd name="connsiteX20" fmla="*/ 189895 w 874979"/>
                  <a:gd name="connsiteY20" fmla="*/ 415707 h 633703"/>
                  <a:gd name="connsiteX21" fmla="*/ 224980 w 874979"/>
                  <a:gd name="connsiteY21" fmla="*/ 490202 h 633703"/>
                  <a:gd name="connsiteX22" fmla="*/ 222431 w 874979"/>
                  <a:gd name="connsiteY22" fmla="*/ 516974 h 633703"/>
                  <a:gd name="connsiteX23" fmla="*/ 203031 w 874979"/>
                  <a:gd name="connsiteY23" fmla="*/ 500678 h 633703"/>
                  <a:gd name="connsiteX24" fmla="*/ 179529 w 874979"/>
                  <a:gd name="connsiteY24" fmla="*/ 493251 h 633703"/>
                  <a:gd name="connsiteX25" fmla="*/ 125211 w 874979"/>
                  <a:gd name="connsiteY25" fmla="*/ 553445 h 633703"/>
                  <a:gd name="connsiteX26" fmla="*/ 102097 w 874979"/>
                  <a:gd name="connsiteY26" fmla="*/ 578609 h 633703"/>
                  <a:gd name="connsiteX27" fmla="*/ 161294 w 874979"/>
                  <a:gd name="connsiteY27" fmla="*/ 416095 h 633703"/>
                  <a:gd name="connsiteX28" fmla="*/ 172414 w 874979"/>
                  <a:gd name="connsiteY28" fmla="*/ 399958 h 633703"/>
                  <a:gd name="connsiteX29" fmla="*/ 350302 w 874979"/>
                  <a:gd name="connsiteY29" fmla="*/ 307956 h 633703"/>
                  <a:gd name="connsiteX30" fmla="*/ 320537 w 874979"/>
                  <a:gd name="connsiteY30" fmla="*/ 362219 h 633703"/>
                  <a:gd name="connsiteX31" fmla="*/ 292879 w 874979"/>
                  <a:gd name="connsiteY31" fmla="*/ 452123 h 633703"/>
                  <a:gd name="connsiteX32" fmla="*/ 270763 w 874979"/>
                  <a:gd name="connsiteY32" fmla="*/ 492363 h 633703"/>
                  <a:gd name="connsiteX33" fmla="*/ 272869 w 874979"/>
                  <a:gd name="connsiteY33" fmla="*/ 466146 h 633703"/>
                  <a:gd name="connsiteX34" fmla="*/ 239225 w 874979"/>
                  <a:gd name="connsiteY34" fmla="*/ 388381 h 633703"/>
                  <a:gd name="connsiteX35" fmla="*/ 231964 w 874979"/>
                  <a:gd name="connsiteY35" fmla="*/ 370145 h 633703"/>
                  <a:gd name="connsiteX36" fmla="*/ 258126 w 874979"/>
                  <a:gd name="connsiteY36" fmla="*/ 370423 h 633703"/>
                  <a:gd name="connsiteX37" fmla="*/ 287835 w 874979"/>
                  <a:gd name="connsiteY37" fmla="*/ 395254 h 633703"/>
                  <a:gd name="connsiteX38" fmla="*/ 350302 w 874979"/>
                  <a:gd name="connsiteY38" fmla="*/ 307956 h 633703"/>
                  <a:gd name="connsiteX39" fmla="*/ 530608 w 874979"/>
                  <a:gd name="connsiteY39" fmla="*/ 200094 h 633703"/>
                  <a:gd name="connsiteX40" fmla="*/ 518525 w 874979"/>
                  <a:gd name="connsiteY40" fmla="*/ 330349 h 633703"/>
                  <a:gd name="connsiteX41" fmla="*/ 490478 w 874979"/>
                  <a:gd name="connsiteY41" fmla="*/ 337000 h 633703"/>
                  <a:gd name="connsiteX42" fmla="*/ 439208 w 874979"/>
                  <a:gd name="connsiteY42" fmla="*/ 279411 h 633703"/>
                  <a:gd name="connsiteX43" fmla="*/ 433444 w 874979"/>
                  <a:gd name="connsiteY43" fmla="*/ 389213 h 633703"/>
                  <a:gd name="connsiteX44" fmla="*/ 409942 w 874979"/>
                  <a:gd name="connsiteY44" fmla="*/ 404788 h 633703"/>
                  <a:gd name="connsiteX45" fmla="*/ 418922 w 874979"/>
                  <a:gd name="connsiteY45" fmla="*/ 272759 h 633703"/>
                  <a:gd name="connsiteX46" fmla="*/ 451125 w 874979"/>
                  <a:gd name="connsiteY46" fmla="*/ 261674 h 633703"/>
                  <a:gd name="connsiteX47" fmla="*/ 501785 w 874979"/>
                  <a:gd name="connsiteY47" fmla="*/ 319374 h 633703"/>
                  <a:gd name="connsiteX48" fmla="*/ 530608 w 874979"/>
                  <a:gd name="connsiteY48" fmla="*/ 200094 h 633703"/>
                  <a:gd name="connsiteX49" fmla="*/ 642003 w 874979"/>
                  <a:gd name="connsiteY49" fmla="*/ 152515 h 633703"/>
                  <a:gd name="connsiteX50" fmla="*/ 626054 w 874979"/>
                  <a:gd name="connsiteY50" fmla="*/ 157137 h 633703"/>
                  <a:gd name="connsiteX51" fmla="*/ 569130 w 874979"/>
                  <a:gd name="connsiteY51" fmla="*/ 238671 h 633703"/>
                  <a:gd name="connsiteX52" fmla="*/ 579717 w 874979"/>
                  <a:gd name="connsiteY52" fmla="*/ 273868 h 633703"/>
                  <a:gd name="connsiteX53" fmla="*/ 613583 w 874979"/>
                  <a:gd name="connsiteY53" fmla="*/ 268712 h 633703"/>
                  <a:gd name="connsiteX54" fmla="*/ 663523 w 874979"/>
                  <a:gd name="connsiteY54" fmla="*/ 181581 h 633703"/>
                  <a:gd name="connsiteX55" fmla="*/ 653997 w 874979"/>
                  <a:gd name="connsiteY55" fmla="*/ 155287 h 633703"/>
                  <a:gd name="connsiteX56" fmla="*/ 642003 w 874979"/>
                  <a:gd name="connsiteY56" fmla="*/ 152515 h 633703"/>
                  <a:gd name="connsiteX57" fmla="*/ 645176 w 874979"/>
                  <a:gd name="connsiteY57" fmla="*/ 131974 h 633703"/>
                  <a:gd name="connsiteX58" fmla="*/ 680927 w 874979"/>
                  <a:gd name="connsiteY58" fmla="*/ 173711 h 633703"/>
                  <a:gd name="connsiteX59" fmla="*/ 594128 w 874979"/>
                  <a:gd name="connsiteY59" fmla="*/ 291272 h 633703"/>
                  <a:gd name="connsiteX60" fmla="*/ 548067 w 874979"/>
                  <a:gd name="connsiteY60" fmla="*/ 262838 h 633703"/>
                  <a:gd name="connsiteX61" fmla="*/ 645176 w 874979"/>
                  <a:gd name="connsiteY61" fmla="*/ 131974 h 633703"/>
                  <a:gd name="connsiteX62" fmla="*/ 874979 w 874979"/>
                  <a:gd name="connsiteY62" fmla="*/ 0 h 633703"/>
                  <a:gd name="connsiteX63" fmla="*/ 831413 w 874979"/>
                  <a:gd name="connsiteY63" fmla="*/ 146716 h 633703"/>
                  <a:gd name="connsiteX64" fmla="*/ 818276 w 874979"/>
                  <a:gd name="connsiteY64" fmla="*/ 165285 h 633703"/>
                  <a:gd name="connsiteX65" fmla="*/ 806193 w 874979"/>
                  <a:gd name="connsiteY65" fmla="*/ 143723 h 633703"/>
                  <a:gd name="connsiteX66" fmla="*/ 785352 w 874979"/>
                  <a:gd name="connsiteY66" fmla="*/ 66901 h 633703"/>
                  <a:gd name="connsiteX67" fmla="*/ 750045 w 874979"/>
                  <a:gd name="connsiteY67" fmla="*/ 190892 h 633703"/>
                  <a:gd name="connsiteX68" fmla="*/ 732031 w 874979"/>
                  <a:gd name="connsiteY68" fmla="*/ 212786 h 633703"/>
                  <a:gd name="connsiteX69" fmla="*/ 719450 w 874979"/>
                  <a:gd name="connsiteY69" fmla="*/ 191890 h 633703"/>
                  <a:gd name="connsiteX70" fmla="*/ 700715 w 874979"/>
                  <a:gd name="connsiteY70" fmla="*/ 114291 h 633703"/>
                  <a:gd name="connsiteX71" fmla="*/ 707643 w 874979"/>
                  <a:gd name="connsiteY71" fmla="*/ 93562 h 633703"/>
                  <a:gd name="connsiteX72" fmla="*/ 719726 w 874979"/>
                  <a:gd name="connsiteY72" fmla="*/ 109968 h 633703"/>
                  <a:gd name="connsiteX73" fmla="*/ 736576 w 874979"/>
                  <a:gd name="connsiteY73" fmla="*/ 179086 h 633703"/>
                  <a:gd name="connsiteX74" fmla="*/ 776817 w 874979"/>
                  <a:gd name="connsiteY74" fmla="*/ 55150 h 633703"/>
                  <a:gd name="connsiteX75" fmla="*/ 794886 w 874979"/>
                  <a:gd name="connsiteY75" fmla="*/ 43954 h 633703"/>
                  <a:gd name="connsiteX76" fmla="*/ 802701 w 874979"/>
                  <a:gd name="connsiteY76" fmla="*/ 59806 h 633703"/>
                  <a:gd name="connsiteX77" fmla="*/ 821381 w 874979"/>
                  <a:gd name="connsiteY77" fmla="*/ 131585 h 633703"/>
                  <a:gd name="connsiteX78" fmla="*/ 853639 w 874979"/>
                  <a:gd name="connsiteY78" fmla="*/ 8702 h 633703"/>
                  <a:gd name="connsiteX79" fmla="*/ 874979 w 874979"/>
                  <a:gd name="connsiteY79" fmla="*/ 0 h 633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874979" h="633703">
                    <a:moveTo>
                      <a:pt x="90534" y="476123"/>
                    </a:moveTo>
                    <a:cubicBezTo>
                      <a:pt x="88144" y="473351"/>
                      <a:pt x="83336" y="473823"/>
                      <a:pt x="74052" y="477841"/>
                    </a:cubicBezTo>
                    <a:cubicBezTo>
                      <a:pt x="14578" y="508603"/>
                      <a:pt x="23169" y="497019"/>
                      <a:pt x="25996" y="551837"/>
                    </a:cubicBezTo>
                    <a:cubicBezTo>
                      <a:pt x="38467" y="544576"/>
                      <a:pt x="49941" y="537315"/>
                      <a:pt x="61969" y="530996"/>
                    </a:cubicBezTo>
                    <a:cubicBezTo>
                      <a:pt x="77488" y="522793"/>
                      <a:pt x="88906" y="510931"/>
                      <a:pt x="92509" y="493859"/>
                    </a:cubicBezTo>
                    <a:cubicBezTo>
                      <a:pt x="92897" y="484908"/>
                      <a:pt x="92925" y="478894"/>
                      <a:pt x="90534" y="476123"/>
                    </a:cubicBezTo>
                    <a:close/>
                    <a:moveTo>
                      <a:pt x="95045" y="453536"/>
                    </a:moveTo>
                    <a:cubicBezTo>
                      <a:pt x="99465" y="453064"/>
                      <a:pt x="103872" y="454174"/>
                      <a:pt x="107752" y="458441"/>
                    </a:cubicBezTo>
                    <a:cubicBezTo>
                      <a:pt x="114292" y="465647"/>
                      <a:pt x="114513" y="474515"/>
                      <a:pt x="112407" y="484326"/>
                    </a:cubicBezTo>
                    <a:cubicBezTo>
                      <a:pt x="104869" y="519467"/>
                      <a:pt x="79761" y="540529"/>
                      <a:pt x="50328" y="553777"/>
                    </a:cubicBezTo>
                    <a:cubicBezTo>
                      <a:pt x="18014" y="568243"/>
                      <a:pt x="23834" y="561315"/>
                      <a:pt x="21506" y="603550"/>
                    </a:cubicBezTo>
                    <a:cubicBezTo>
                      <a:pt x="21562" y="631430"/>
                      <a:pt x="21562" y="631430"/>
                      <a:pt x="0" y="633703"/>
                    </a:cubicBezTo>
                    <a:cubicBezTo>
                      <a:pt x="3215" y="591245"/>
                      <a:pt x="6374" y="549342"/>
                      <a:pt x="9423" y="507494"/>
                    </a:cubicBezTo>
                    <a:cubicBezTo>
                      <a:pt x="9866" y="501619"/>
                      <a:pt x="11862" y="497296"/>
                      <a:pt x="17404" y="494247"/>
                    </a:cubicBezTo>
                    <a:cubicBezTo>
                      <a:pt x="39077" y="482331"/>
                      <a:pt x="60305" y="469582"/>
                      <a:pt x="82255" y="458109"/>
                    </a:cubicBezTo>
                    <a:cubicBezTo>
                      <a:pt x="86190" y="456058"/>
                      <a:pt x="90624" y="454007"/>
                      <a:pt x="95045" y="453536"/>
                    </a:cubicBezTo>
                    <a:close/>
                    <a:moveTo>
                      <a:pt x="168111" y="428345"/>
                    </a:moveTo>
                    <a:cubicBezTo>
                      <a:pt x="160961" y="449740"/>
                      <a:pt x="153867" y="471190"/>
                      <a:pt x="145275" y="497075"/>
                    </a:cubicBezTo>
                    <a:cubicBezTo>
                      <a:pt x="200259" y="467754"/>
                      <a:pt x="196102" y="477010"/>
                      <a:pt x="168111" y="428345"/>
                    </a:cubicBezTo>
                    <a:close/>
                    <a:moveTo>
                      <a:pt x="172414" y="399958"/>
                    </a:moveTo>
                    <a:cubicBezTo>
                      <a:pt x="177327" y="397401"/>
                      <a:pt x="183299" y="400159"/>
                      <a:pt x="189895" y="415707"/>
                    </a:cubicBezTo>
                    <a:cubicBezTo>
                      <a:pt x="200869" y="440871"/>
                      <a:pt x="212453" y="465814"/>
                      <a:pt x="224980" y="490202"/>
                    </a:cubicBezTo>
                    <a:cubicBezTo>
                      <a:pt x="236953" y="513481"/>
                      <a:pt x="231854" y="511763"/>
                      <a:pt x="222431" y="516974"/>
                    </a:cubicBezTo>
                    <a:cubicBezTo>
                      <a:pt x="210791" y="523403"/>
                      <a:pt x="210791" y="523403"/>
                      <a:pt x="203031" y="500678"/>
                    </a:cubicBezTo>
                    <a:cubicBezTo>
                      <a:pt x="198930" y="485878"/>
                      <a:pt x="196823" y="483051"/>
                      <a:pt x="179529" y="493251"/>
                    </a:cubicBezTo>
                    <a:cubicBezTo>
                      <a:pt x="132416" y="521020"/>
                      <a:pt x="145276" y="501066"/>
                      <a:pt x="125211" y="553445"/>
                    </a:cubicBezTo>
                    <a:cubicBezTo>
                      <a:pt x="123381" y="572789"/>
                      <a:pt x="127816" y="572401"/>
                      <a:pt x="102097" y="578609"/>
                    </a:cubicBezTo>
                    <a:cubicBezTo>
                      <a:pt x="121941" y="525343"/>
                      <a:pt x="140287" y="467255"/>
                      <a:pt x="161294" y="416095"/>
                    </a:cubicBezTo>
                    <a:cubicBezTo>
                      <a:pt x="163650" y="410386"/>
                      <a:pt x="167502" y="402515"/>
                      <a:pt x="172414" y="399958"/>
                    </a:cubicBezTo>
                    <a:close/>
                    <a:moveTo>
                      <a:pt x="350302" y="307956"/>
                    </a:moveTo>
                    <a:cubicBezTo>
                      <a:pt x="340380" y="326080"/>
                      <a:pt x="330514" y="344150"/>
                      <a:pt x="320537" y="362219"/>
                    </a:cubicBezTo>
                    <a:cubicBezTo>
                      <a:pt x="295539" y="413157"/>
                      <a:pt x="296260" y="399356"/>
                      <a:pt x="292879" y="452123"/>
                    </a:cubicBezTo>
                    <a:cubicBezTo>
                      <a:pt x="290329" y="490922"/>
                      <a:pt x="300916" y="476511"/>
                      <a:pt x="270763" y="492363"/>
                    </a:cubicBezTo>
                    <a:cubicBezTo>
                      <a:pt x="270431" y="488927"/>
                      <a:pt x="272537" y="469416"/>
                      <a:pt x="272869" y="466146"/>
                    </a:cubicBezTo>
                    <a:cubicBezTo>
                      <a:pt x="277193" y="415928"/>
                      <a:pt x="280684" y="423466"/>
                      <a:pt x="239225" y="388381"/>
                    </a:cubicBezTo>
                    <a:cubicBezTo>
                      <a:pt x="226920" y="375633"/>
                      <a:pt x="219382" y="378737"/>
                      <a:pt x="231964" y="370145"/>
                    </a:cubicBezTo>
                    <a:cubicBezTo>
                      <a:pt x="246652" y="360113"/>
                      <a:pt x="246098" y="357785"/>
                      <a:pt x="258126" y="370423"/>
                    </a:cubicBezTo>
                    <a:cubicBezTo>
                      <a:pt x="268435" y="380067"/>
                      <a:pt x="277802" y="386996"/>
                      <a:pt x="287835" y="395254"/>
                    </a:cubicBezTo>
                    <a:cubicBezTo>
                      <a:pt x="331955" y="307956"/>
                      <a:pt x="312944" y="327799"/>
                      <a:pt x="350302" y="307956"/>
                    </a:cubicBezTo>
                    <a:close/>
                    <a:moveTo>
                      <a:pt x="530608" y="200094"/>
                    </a:moveTo>
                    <a:cubicBezTo>
                      <a:pt x="526506" y="259235"/>
                      <a:pt x="524344" y="285563"/>
                      <a:pt x="518525" y="330349"/>
                    </a:cubicBezTo>
                    <a:cubicBezTo>
                      <a:pt x="516585" y="350026"/>
                      <a:pt x="509324" y="358340"/>
                      <a:pt x="490478" y="337000"/>
                    </a:cubicBezTo>
                    <a:cubicBezTo>
                      <a:pt x="474293" y="318709"/>
                      <a:pt x="457998" y="300584"/>
                      <a:pt x="439208" y="279411"/>
                    </a:cubicBezTo>
                    <a:cubicBezTo>
                      <a:pt x="437157" y="325527"/>
                      <a:pt x="436991" y="344261"/>
                      <a:pt x="433444" y="389213"/>
                    </a:cubicBezTo>
                    <a:cubicBezTo>
                      <a:pt x="428677" y="391929"/>
                      <a:pt x="416039" y="401462"/>
                      <a:pt x="409942" y="404788"/>
                    </a:cubicBezTo>
                    <a:cubicBezTo>
                      <a:pt x="412769" y="363938"/>
                      <a:pt x="413822" y="313332"/>
                      <a:pt x="418922" y="272759"/>
                    </a:cubicBezTo>
                    <a:cubicBezTo>
                      <a:pt x="423079" y="239558"/>
                      <a:pt x="432557" y="238727"/>
                      <a:pt x="451125" y="261674"/>
                    </a:cubicBezTo>
                    <a:cubicBezTo>
                      <a:pt x="467088" y="277970"/>
                      <a:pt x="482940" y="298533"/>
                      <a:pt x="501785" y="319374"/>
                    </a:cubicBezTo>
                    <a:cubicBezTo>
                      <a:pt x="515531" y="191004"/>
                      <a:pt x="506220" y="203253"/>
                      <a:pt x="530608" y="200094"/>
                    </a:cubicBezTo>
                    <a:close/>
                    <a:moveTo>
                      <a:pt x="642003" y="152515"/>
                    </a:moveTo>
                    <a:cubicBezTo>
                      <a:pt x="637310" y="152803"/>
                      <a:pt x="631957" y="154324"/>
                      <a:pt x="626054" y="157137"/>
                    </a:cubicBezTo>
                    <a:cubicBezTo>
                      <a:pt x="600779" y="168112"/>
                      <a:pt x="572678" y="205525"/>
                      <a:pt x="569130" y="238671"/>
                    </a:cubicBezTo>
                    <a:cubicBezTo>
                      <a:pt x="570128" y="253581"/>
                      <a:pt x="566082" y="267105"/>
                      <a:pt x="579717" y="273868"/>
                    </a:cubicBezTo>
                    <a:cubicBezTo>
                      <a:pt x="591634" y="279798"/>
                      <a:pt x="603107" y="275253"/>
                      <a:pt x="613583" y="268712"/>
                    </a:cubicBezTo>
                    <a:cubicBezTo>
                      <a:pt x="640632" y="250532"/>
                      <a:pt x="661749" y="212842"/>
                      <a:pt x="663523" y="181581"/>
                    </a:cubicBezTo>
                    <a:cubicBezTo>
                      <a:pt x="663994" y="168444"/>
                      <a:pt x="660530" y="159520"/>
                      <a:pt x="653997" y="155287"/>
                    </a:cubicBezTo>
                    <a:cubicBezTo>
                      <a:pt x="650730" y="153170"/>
                      <a:pt x="646696" y="152226"/>
                      <a:pt x="642003" y="152515"/>
                    </a:cubicBezTo>
                    <a:close/>
                    <a:moveTo>
                      <a:pt x="645176" y="131974"/>
                    </a:moveTo>
                    <a:cubicBezTo>
                      <a:pt x="669121" y="127206"/>
                      <a:pt x="681592" y="141840"/>
                      <a:pt x="680927" y="173711"/>
                    </a:cubicBezTo>
                    <a:cubicBezTo>
                      <a:pt x="679930" y="222210"/>
                      <a:pt x="641795" y="273868"/>
                      <a:pt x="594128" y="291272"/>
                    </a:cubicBezTo>
                    <a:cubicBezTo>
                      <a:pt x="568076" y="300806"/>
                      <a:pt x="550561" y="289997"/>
                      <a:pt x="548067" y="262838"/>
                    </a:cubicBezTo>
                    <a:cubicBezTo>
                      <a:pt x="543466" y="213231"/>
                      <a:pt x="596622" y="141618"/>
                      <a:pt x="645176" y="131974"/>
                    </a:cubicBezTo>
                    <a:close/>
                    <a:moveTo>
                      <a:pt x="874979" y="0"/>
                    </a:moveTo>
                    <a:cubicBezTo>
                      <a:pt x="860401" y="48887"/>
                      <a:pt x="845713" y="97719"/>
                      <a:pt x="831413" y="146716"/>
                    </a:cubicBezTo>
                    <a:cubicBezTo>
                      <a:pt x="828752" y="155807"/>
                      <a:pt x="826535" y="165839"/>
                      <a:pt x="818276" y="165285"/>
                    </a:cubicBezTo>
                    <a:cubicBezTo>
                      <a:pt x="808355" y="164675"/>
                      <a:pt x="808078" y="150042"/>
                      <a:pt x="806193" y="143723"/>
                    </a:cubicBezTo>
                    <a:cubicBezTo>
                      <a:pt x="799154" y="120444"/>
                      <a:pt x="793334" y="96832"/>
                      <a:pt x="785352" y="66901"/>
                    </a:cubicBezTo>
                    <a:cubicBezTo>
                      <a:pt x="771496" y="112961"/>
                      <a:pt x="761020" y="151594"/>
                      <a:pt x="750045" y="190892"/>
                    </a:cubicBezTo>
                    <a:cubicBezTo>
                      <a:pt x="746997" y="201867"/>
                      <a:pt x="742341" y="213008"/>
                      <a:pt x="732031" y="212786"/>
                    </a:cubicBezTo>
                    <a:cubicBezTo>
                      <a:pt x="723607" y="212620"/>
                      <a:pt x="722886" y="206856"/>
                      <a:pt x="719450" y="191890"/>
                    </a:cubicBezTo>
                    <a:cubicBezTo>
                      <a:pt x="713407" y="165950"/>
                      <a:pt x="708142" y="139843"/>
                      <a:pt x="700715" y="114291"/>
                    </a:cubicBezTo>
                    <a:cubicBezTo>
                      <a:pt x="697057" y="99049"/>
                      <a:pt x="696336" y="95834"/>
                      <a:pt x="707643" y="93562"/>
                    </a:cubicBezTo>
                    <a:cubicBezTo>
                      <a:pt x="719172" y="89460"/>
                      <a:pt x="716955" y="94448"/>
                      <a:pt x="719726" y="109968"/>
                    </a:cubicBezTo>
                    <a:cubicBezTo>
                      <a:pt x="725158" y="132084"/>
                      <a:pt x="728317" y="151261"/>
                      <a:pt x="736576" y="179086"/>
                    </a:cubicBezTo>
                    <a:cubicBezTo>
                      <a:pt x="746831" y="145053"/>
                      <a:pt x="773768" y="61358"/>
                      <a:pt x="776817" y="55150"/>
                    </a:cubicBezTo>
                    <a:cubicBezTo>
                      <a:pt x="781583" y="45395"/>
                      <a:pt x="788733" y="43898"/>
                      <a:pt x="794886" y="43954"/>
                    </a:cubicBezTo>
                    <a:cubicBezTo>
                      <a:pt x="801371" y="43954"/>
                      <a:pt x="801149" y="53654"/>
                      <a:pt x="802701" y="59806"/>
                    </a:cubicBezTo>
                    <a:cubicBezTo>
                      <a:pt x="808687" y="83751"/>
                      <a:pt x="815062" y="107529"/>
                      <a:pt x="821381" y="131585"/>
                    </a:cubicBezTo>
                    <a:cubicBezTo>
                      <a:pt x="835182" y="81035"/>
                      <a:pt x="837177" y="71002"/>
                      <a:pt x="853639" y="8702"/>
                    </a:cubicBezTo>
                    <a:cubicBezTo>
                      <a:pt x="856022" y="9533"/>
                      <a:pt x="868438" y="2327"/>
                      <a:pt x="874979" y="0"/>
                    </a:cubicBezTo>
                    <a:close/>
                  </a:path>
                </a:pathLst>
              </a:custGeom>
              <a:solidFill>
                <a:srgbClr val="78CAD6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5A04028-2F09-4074-A61D-0D55828D7C92}"/>
                </a:ext>
              </a:extLst>
            </p:cNvPr>
            <p:cNvGrpSpPr/>
            <p:nvPr/>
          </p:nvGrpSpPr>
          <p:grpSpPr>
            <a:xfrm>
              <a:off x="3596946" y="3600028"/>
              <a:ext cx="951435" cy="1466334"/>
              <a:chOff x="8528019" y="3832651"/>
              <a:chExt cx="865737" cy="1334258"/>
            </a:xfrm>
          </p:grpSpPr>
          <p:sp>
            <p:nvSpPr>
              <p:cNvPr id="22" name="Graphic 454">
                <a:extLst>
                  <a:ext uri="{FF2B5EF4-FFF2-40B4-BE49-F238E27FC236}">
                    <a16:creationId xmlns:a16="http://schemas.microsoft.com/office/drawing/2014/main" id="{3406FE7B-63D6-43DF-86E2-45488B8C5C47}"/>
                  </a:ext>
                </a:extLst>
              </p:cNvPr>
              <p:cNvSpPr/>
              <p:nvPr/>
            </p:nvSpPr>
            <p:spPr>
              <a:xfrm>
                <a:off x="8670743" y="3912822"/>
                <a:ext cx="723013" cy="1254087"/>
              </a:xfrm>
              <a:custGeom>
                <a:avLst/>
                <a:gdLst>
                  <a:gd name="connsiteX0" fmla="*/ 539104 w 1220432"/>
                  <a:gd name="connsiteY0" fmla="*/ 2108484 h 2116874"/>
                  <a:gd name="connsiteX1" fmla="*/ 127156 w 1220432"/>
                  <a:gd name="connsiteY1" fmla="*/ 1975535 h 2116874"/>
                  <a:gd name="connsiteX2" fmla="*/ 7 w 1220432"/>
                  <a:gd name="connsiteY2" fmla="*/ 1741820 h 2116874"/>
                  <a:gd name="connsiteX3" fmla="*/ 7 w 1220432"/>
                  <a:gd name="connsiteY3" fmla="*/ 742030 h 2116874"/>
                  <a:gd name="connsiteX4" fmla="*/ 34625 w 1220432"/>
                  <a:gd name="connsiteY4" fmla="*/ 677754 h 2116874"/>
                  <a:gd name="connsiteX5" fmla="*/ 530777 w 1220432"/>
                  <a:gd name="connsiteY5" fmla="*/ 158211 h 2116874"/>
                  <a:gd name="connsiteX6" fmla="*/ 594024 w 1220432"/>
                  <a:gd name="connsiteY6" fmla="*/ 34056 h 2116874"/>
                  <a:gd name="connsiteX7" fmla="*/ 644172 w 1220432"/>
                  <a:gd name="connsiteY7" fmla="*/ 13473 h 2116874"/>
                  <a:gd name="connsiteX8" fmla="*/ 1184205 w 1220432"/>
                  <a:gd name="connsiteY8" fmla="*/ 14970 h 2116874"/>
                  <a:gd name="connsiteX9" fmla="*/ 1212835 w 1220432"/>
                  <a:gd name="connsiteY9" fmla="*/ 0 h 2116874"/>
                  <a:gd name="connsiteX10" fmla="*/ 1220413 w 1220432"/>
                  <a:gd name="connsiteY10" fmla="*/ 917550 h 2116874"/>
                  <a:gd name="connsiteX11" fmla="*/ 1111696 w 1220432"/>
                  <a:gd name="connsiteY11" fmla="*/ 1491264 h 2116874"/>
                  <a:gd name="connsiteX12" fmla="*/ 620689 w 1220432"/>
                  <a:gd name="connsiteY12" fmla="*/ 2107081 h 2116874"/>
                  <a:gd name="connsiteX13" fmla="*/ 539104 w 1220432"/>
                  <a:gd name="connsiteY13" fmla="*/ 2108484 h 2116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20432" h="2116874">
                    <a:moveTo>
                      <a:pt x="539104" y="2108484"/>
                    </a:moveTo>
                    <a:cubicBezTo>
                      <a:pt x="394646" y="2086123"/>
                      <a:pt x="251872" y="2058804"/>
                      <a:pt x="127156" y="1975535"/>
                    </a:cubicBezTo>
                    <a:cubicBezTo>
                      <a:pt x="43981" y="1920053"/>
                      <a:pt x="-648" y="1845859"/>
                      <a:pt x="7" y="1741820"/>
                    </a:cubicBezTo>
                    <a:cubicBezTo>
                      <a:pt x="2252" y="1408557"/>
                      <a:pt x="1317" y="1075293"/>
                      <a:pt x="7" y="742030"/>
                    </a:cubicBezTo>
                    <a:cubicBezTo>
                      <a:pt x="-87" y="711249"/>
                      <a:pt x="11515" y="694969"/>
                      <a:pt x="34625" y="677754"/>
                    </a:cubicBezTo>
                    <a:cubicBezTo>
                      <a:pt x="229511" y="532922"/>
                      <a:pt x="403254" y="367413"/>
                      <a:pt x="530777" y="158211"/>
                    </a:cubicBezTo>
                    <a:cubicBezTo>
                      <a:pt x="554916" y="118635"/>
                      <a:pt x="577090" y="77094"/>
                      <a:pt x="594024" y="34056"/>
                    </a:cubicBezTo>
                    <a:cubicBezTo>
                      <a:pt x="605625" y="4397"/>
                      <a:pt x="617227" y="3555"/>
                      <a:pt x="644172" y="13473"/>
                    </a:cubicBezTo>
                    <a:cubicBezTo>
                      <a:pt x="823715" y="79246"/>
                      <a:pt x="1004101" y="86544"/>
                      <a:pt x="1184205" y="14970"/>
                    </a:cubicBezTo>
                    <a:cubicBezTo>
                      <a:pt x="1194123" y="11040"/>
                      <a:pt x="1203291" y="5052"/>
                      <a:pt x="1212835" y="0"/>
                    </a:cubicBezTo>
                    <a:cubicBezTo>
                      <a:pt x="1212835" y="196103"/>
                      <a:pt x="1220881" y="622272"/>
                      <a:pt x="1220413" y="917550"/>
                    </a:cubicBezTo>
                    <a:cubicBezTo>
                      <a:pt x="1220787" y="1124038"/>
                      <a:pt x="1187105" y="1309289"/>
                      <a:pt x="1111696" y="1491264"/>
                    </a:cubicBezTo>
                    <a:cubicBezTo>
                      <a:pt x="1015796" y="1775689"/>
                      <a:pt x="942350" y="1840339"/>
                      <a:pt x="620689" y="2107081"/>
                    </a:cubicBezTo>
                    <a:cubicBezTo>
                      <a:pt x="594679" y="2123828"/>
                      <a:pt x="576154" y="2115501"/>
                      <a:pt x="539104" y="2108484"/>
                    </a:cubicBezTo>
                    <a:close/>
                  </a:path>
                </a:pathLst>
              </a:custGeom>
              <a:solidFill>
                <a:srgbClr val="73CCD7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Graphic 454">
                <a:extLst>
                  <a:ext uri="{FF2B5EF4-FFF2-40B4-BE49-F238E27FC236}">
                    <a16:creationId xmlns:a16="http://schemas.microsoft.com/office/drawing/2014/main" id="{EEF27227-6220-41D9-A198-FF447AFC1162}"/>
                  </a:ext>
                </a:extLst>
              </p:cNvPr>
              <p:cNvSpPr/>
              <p:nvPr/>
            </p:nvSpPr>
            <p:spPr>
              <a:xfrm>
                <a:off x="8528019" y="3832651"/>
                <a:ext cx="861180" cy="1247088"/>
              </a:xfrm>
              <a:custGeom>
                <a:avLst/>
                <a:gdLst>
                  <a:gd name="connsiteX0" fmla="*/ 1282252 w 1453655"/>
                  <a:gd name="connsiteY0" fmla="*/ 57953 h 2105061"/>
                  <a:gd name="connsiteX1" fmla="*/ 1003348 w 1453655"/>
                  <a:gd name="connsiteY1" fmla="*/ 65812 h 2105061"/>
                  <a:gd name="connsiteX2" fmla="*/ 677569 w 1453655"/>
                  <a:gd name="connsiteY2" fmla="*/ 7804 h 2105061"/>
                  <a:gd name="connsiteX3" fmla="*/ 591868 w 1453655"/>
                  <a:gd name="connsiteY3" fmla="*/ 44012 h 2105061"/>
                  <a:gd name="connsiteX4" fmla="*/ 543964 w 1453655"/>
                  <a:gd name="connsiteY4" fmla="*/ 134953 h 2105061"/>
                  <a:gd name="connsiteX5" fmla="*/ 63437 w 1453655"/>
                  <a:gd name="connsiteY5" fmla="*/ 651970 h 2105061"/>
                  <a:gd name="connsiteX6" fmla="*/ 3 w 1453655"/>
                  <a:gd name="connsiteY6" fmla="*/ 778370 h 2105061"/>
                  <a:gd name="connsiteX7" fmla="*/ 751 w 1453655"/>
                  <a:gd name="connsiteY7" fmla="*/ 1750934 h 2105061"/>
                  <a:gd name="connsiteX8" fmla="*/ 14224 w 1453655"/>
                  <a:gd name="connsiteY8" fmla="*/ 1847582 h 2105061"/>
                  <a:gd name="connsiteX9" fmla="*/ 359557 w 1453655"/>
                  <a:gd name="connsiteY9" fmla="*/ 2105061 h 2105061"/>
                  <a:gd name="connsiteX10" fmla="*/ 249810 w 1453655"/>
                  <a:gd name="connsiteY10" fmla="*/ 1905870 h 2105061"/>
                  <a:gd name="connsiteX11" fmla="*/ 249810 w 1453655"/>
                  <a:gd name="connsiteY11" fmla="*/ 886901 h 2105061"/>
                  <a:gd name="connsiteX12" fmla="*/ 283118 w 1453655"/>
                  <a:gd name="connsiteY12" fmla="*/ 820192 h 2105061"/>
                  <a:gd name="connsiteX13" fmla="*/ 588406 w 1453655"/>
                  <a:gd name="connsiteY13" fmla="*/ 551766 h 2105061"/>
                  <a:gd name="connsiteX14" fmla="*/ 836061 w 1453655"/>
                  <a:gd name="connsiteY14" fmla="*/ 195861 h 2105061"/>
                  <a:gd name="connsiteX15" fmla="*/ 910068 w 1453655"/>
                  <a:gd name="connsiteY15" fmla="*/ 165641 h 2105061"/>
                  <a:gd name="connsiteX16" fmla="*/ 953199 w 1453655"/>
                  <a:gd name="connsiteY16" fmla="*/ 178085 h 2105061"/>
                  <a:gd name="connsiteX17" fmla="*/ 1376842 w 1453655"/>
                  <a:gd name="connsiteY17" fmla="*/ 175465 h 2105061"/>
                  <a:gd name="connsiteX18" fmla="*/ 1453656 w 1453655"/>
                  <a:gd name="connsiteY18" fmla="*/ 135327 h 2105061"/>
                  <a:gd name="connsiteX19" fmla="*/ 1334366 w 1453655"/>
                  <a:gd name="connsiteY19" fmla="*/ 64034 h 2105061"/>
                  <a:gd name="connsiteX20" fmla="*/ 1282252 w 1453655"/>
                  <a:gd name="connsiteY20" fmla="*/ 57953 h 2105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53655" h="2105061">
                    <a:moveTo>
                      <a:pt x="1282252" y="57953"/>
                    </a:moveTo>
                    <a:cubicBezTo>
                      <a:pt x="1282252" y="57953"/>
                      <a:pt x="1070898" y="69367"/>
                      <a:pt x="1003348" y="65812"/>
                    </a:cubicBezTo>
                    <a:cubicBezTo>
                      <a:pt x="902489" y="60572"/>
                      <a:pt x="773282" y="38118"/>
                      <a:pt x="677569" y="7804"/>
                    </a:cubicBezTo>
                    <a:cubicBezTo>
                      <a:pt x="627982" y="-7914"/>
                      <a:pt x="615258" y="-1833"/>
                      <a:pt x="591868" y="44012"/>
                    </a:cubicBezTo>
                    <a:cubicBezTo>
                      <a:pt x="576337" y="74513"/>
                      <a:pt x="561367" y="105388"/>
                      <a:pt x="543964" y="134953"/>
                    </a:cubicBezTo>
                    <a:cubicBezTo>
                      <a:pt x="421961" y="342845"/>
                      <a:pt x="251587" y="506015"/>
                      <a:pt x="63437" y="651970"/>
                    </a:cubicBezTo>
                    <a:cubicBezTo>
                      <a:pt x="20118" y="685558"/>
                      <a:pt x="-278" y="722889"/>
                      <a:pt x="3" y="778370"/>
                    </a:cubicBezTo>
                    <a:cubicBezTo>
                      <a:pt x="1593" y="1102558"/>
                      <a:pt x="751" y="1426746"/>
                      <a:pt x="751" y="1750934"/>
                    </a:cubicBezTo>
                    <a:cubicBezTo>
                      <a:pt x="751" y="1783867"/>
                      <a:pt x="751" y="1817268"/>
                      <a:pt x="14224" y="1847582"/>
                    </a:cubicBezTo>
                    <a:cubicBezTo>
                      <a:pt x="48093" y="1923553"/>
                      <a:pt x="359557" y="2105061"/>
                      <a:pt x="359557" y="2105061"/>
                    </a:cubicBezTo>
                    <a:cubicBezTo>
                      <a:pt x="312121" y="2060433"/>
                      <a:pt x="250090" y="2009535"/>
                      <a:pt x="249810" y="1905870"/>
                    </a:cubicBezTo>
                    <a:cubicBezTo>
                      <a:pt x="248968" y="1567929"/>
                      <a:pt x="250184" y="1224842"/>
                      <a:pt x="249810" y="886901"/>
                    </a:cubicBezTo>
                    <a:cubicBezTo>
                      <a:pt x="249810" y="857897"/>
                      <a:pt x="259259" y="837688"/>
                      <a:pt x="283118" y="820192"/>
                    </a:cubicBezTo>
                    <a:cubicBezTo>
                      <a:pt x="392771" y="740104"/>
                      <a:pt x="495126" y="650285"/>
                      <a:pt x="588406" y="551766"/>
                    </a:cubicBezTo>
                    <a:cubicBezTo>
                      <a:pt x="683090" y="451750"/>
                      <a:pt x="774779" y="319549"/>
                      <a:pt x="836061" y="195861"/>
                    </a:cubicBezTo>
                    <a:cubicBezTo>
                      <a:pt x="863194" y="141128"/>
                      <a:pt x="852622" y="148426"/>
                      <a:pt x="910068" y="165641"/>
                    </a:cubicBezTo>
                    <a:cubicBezTo>
                      <a:pt x="917553" y="167886"/>
                      <a:pt x="945714" y="176026"/>
                      <a:pt x="953199" y="178085"/>
                    </a:cubicBezTo>
                    <a:cubicBezTo>
                      <a:pt x="1105329" y="220093"/>
                      <a:pt x="1226210" y="228420"/>
                      <a:pt x="1376842" y="175465"/>
                    </a:cubicBezTo>
                    <a:cubicBezTo>
                      <a:pt x="1400794" y="167044"/>
                      <a:pt x="1414828" y="162086"/>
                      <a:pt x="1453656" y="135327"/>
                    </a:cubicBezTo>
                    <a:cubicBezTo>
                      <a:pt x="1413986" y="111282"/>
                      <a:pt x="1375813" y="84337"/>
                      <a:pt x="1334366" y="64034"/>
                    </a:cubicBezTo>
                    <a:cubicBezTo>
                      <a:pt x="1316964" y="55427"/>
                      <a:pt x="1310976" y="57485"/>
                      <a:pt x="1282252" y="57953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Graphic 454">
                <a:extLst>
                  <a:ext uri="{FF2B5EF4-FFF2-40B4-BE49-F238E27FC236}">
                    <a16:creationId xmlns:a16="http://schemas.microsoft.com/office/drawing/2014/main" id="{DDA441A1-7CC5-4843-8E04-FBF3DB90FBD4}"/>
                  </a:ext>
                </a:extLst>
              </p:cNvPr>
              <p:cNvSpPr/>
              <p:nvPr/>
            </p:nvSpPr>
            <p:spPr>
              <a:xfrm>
                <a:off x="8810475" y="4155076"/>
                <a:ext cx="484365" cy="728939"/>
              </a:xfrm>
              <a:custGeom>
                <a:avLst/>
                <a:gdLst>
                  <a:gd name="connsiteX0" fmla="*/ 811741 w 817599"/>
                  <a:gd name="connsiteY0" fmla="*/ 19027 h 1230435"/>
                  <a:gd name="connsiteX1" fmla="*/ 671681 w 817599"/>
                  <a:gd name="connsiteY1" fmla="*/ 544276 h 1230435"/>
                  <a:gd name="connsiteX2" fmla="*/ 291824 w 817599"/>
                  <a:gd name="connsiteY2" fmla="*/ 1202383 h 1230435"/>
                  <a:gd name="connsiteX3" fmla="*/ 234004 w 817599"/>
                  <a:gd name="connsiteY3" fmla="*/ 1219504 h 1230435"/>
                  <a:gd name="connsiteX4" fmla="*/ 29012 w 817599"/>
                  <a:gd name="connsiteY4" fmla="*/ 1099092 h 1230435"/>
                  <a:gd name="connsiteX5" fmla="*/ 8 w 817599"/>
                  <a:gd name="connsiteY5" fmla="*/ 1056896 h 1230435"/>
                  <a:gd name="connsiteX6" fmla="*/ 570 w 817599"/>
                  <a:gd name="connsiteY6" fmla="*/ 769384 h 1230435"/>
                  <a:gd name="connsiteX7" fmla="*/ 232881 w 817599"/>
                  <a:gd name="connsiteY7" fmla="*/ 905047 h 1230435"/>
                  <a:gd name="connsiteX8" fmla="*/ 292011 w 817599"/>
                  <a:gd name="connsiteY8" fmla="*/ 888393 h 1230435"/>
                  <a:gd name="connsiteX9" fmla="*/ 803508 w 817599"/>
                  <a:gd name="connsiteY9" fmla="*/ 1624 h 1230435"/>
                  <a:gd name="connsiteX10" fmla="*/ 811741 w 817599"/>
                  <a:gd name="connsiteY10" fmla="*/ 19027 h 1230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7599" h="1230435">
                    <a:moveTo>
                      <a:pt x="811741" y="19027"/>
                    </a:moveTo>
                    <a:cubicBezTo>
                      <a:pt x="836348" y="213259"/>
                      <a:pt x="782270" y="350232"/>
                      <a:pt x="671681" y="544276"/>
                    </a:cubicBezTo>
                    <a:cubicBezTo>
                      <a:pt x="539012" y="773594"/>
                      <a:pt x="424774" y="970071"/>
                      <a:pt x="291824" y="1202383"/>
                    </a:cubicBezTo>
                    <a:cubicBezTo>
                      <a:pt x="275638" y="1231012"/>
                      <a:pt x="265066" y="1239526"/>
                      <a:pt x="234004" y="1219504"/>
                    </a:cubicBezTo>
                    <a:cubicBezTo>
                      <a:pt x="167388" y="1176747"/>
                      <a:pt x="97779" y="1138574"/>
                      <a:pt x="29012" y="1099092"/>
                    </a:cubicBezTo>
                    <a:cubicBezTo>
                      <a:pt x="12078" y="1089361"/>
                      <a:pt x="-366" y="1080380"/>
                      <a:pt x="8" y="1056896"/>
                    </a:cubicBezTo>
                    <a:cubicBezTo>
                      <a:pt x="1412" y="963616"/>
                      <a:pt x="570" y="870242"/>
                      <a:pt x="570" y="769384"/>
                    </a:cubicBezTo>
                    <a:cubicBezTo>
                      <a:pt x="81406" y="816258"/>
                      <a:pt x="158406" y="858641"/>
                      <a:pt x="232881" y="905047"/>
                    </a:cubicBezTo>
                    <a:cubicBezTo>
                      <a:pt x="263288" y="924040"/>
                      <a:pt x="274703" y="918800"/>
                      <a:pt x="292011" y="888393"/>
                    </a:cubicBezTo>
                    <a:cubicBezTo>
                      <a:pt x="451532" y="609021"/>
                      <a:pt x="793590" y="18465"/>
                      <a:pt x="803508" y="1624"/>
                    </a:cubicBezTo>
                    <a:cubicBezTo>
                      <a:pt x="805473" y="-1557"/>
                      <a:pt x="808653" y="-2024"/>
                      <a:pt x="811741" y="19027"/>
                    </a:cubicBezTo>
                    <a:close/>
                  </a:path>
                </a:pathLst>
              </a:custGeom>
              <a:solidFill>
                <a:srgbClr val="35469D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6">
              <a:extLst>
                <a:ext uri="{FF2B5EF4-FFF2-40B4-BE49-F238E27FC236}">
                  <a16:creationId xmlns:a16="http://schemas.microsoft.com/office/drawing/2014/main" id="{9AB659D1-9AC5-4B8E-BF24-0A94B88E5538}"/>
                </a:ext>
              </a:extLst>
            </p:cNvPr>
            <p:cNvSpPr/>
            <p:nvPr/>
          </p:nvSpPr>
          <p:spPr>
            <a:xfrm>
              <a:off x="2543397" y="3529455"/>
              <a:ext cx="709682" cy="955830"/>
            </a:xfrm>
            <a:custGeom>
              <a:avLst/>
              <a:gdLst>
                <a:gd name="connsiteX0" fmla="*/ 124192 w 645759"/>
                <a:gd name="connsiteY0" fmla="*/ 636641 h 869736"/>
                <a:gd name="connsiteX1" fmla="*/ 133061 w 645759"/>
                <a:gd name="connsiteY1" fmla="*/ 651329 h 869736"/>
                <a:gd name="connsiteX2" fmla="*/ 133005 w 645759"/>
                <a:gd name="connsiteY2" fmla="*/ 739680 h 869736"/>
                <a:gd name="connsiteX3" fmla="*/ 178512 w 645759"/>
                <a:gd name="connsiteY3" fmla="*/ 850259 h 869736"/>
                <a:gd name="connsiteX4" fmla="*/ 184165 w 645759"/>
                <a:gd name="connsiteY4" fmla="*/ 865778 h 869736"/>
                <a:gd name="connsiteX5" fmla="*/ 165930 w 645759"/>
                <a:gd name="connsiteY5" fmla="*/ 862064 h 869736"/>
                <a:gd name="connsiteX6" fmla="*/ 117375 w 645759"/>
                <a:gd name="connsiteY6" fmla="*/ 766563 h 869736"/>
                <a:gd name="connsiteX7" fmla="*/ 115657 w 645759"/>
                <a:gd name="connsiteY7" fmla="*/ 650719 h 869736"/>
                <a:gd name="connsiteX8" fmla="*/ 124192 w 645759"/>
                <a:gd name="connsiteY8" fmla="*/ 636641 h 869736"/>
                <a:gd name="connsiteX9" fmla="*/ 227953 w 645759"/>
                <a:gd name="connsiteY9" fmla="*/ 543245 h 869736"/>
                <a:gd name="connsiteX10" fmla="*/ 238373 w 645759"/>
                <a:gd name="connsiteY10" fmla="*/ 555883 h 869736"/>
                <a:gd name="connsiteX11" fmla="*/ 238263 w 645759"/>
                <a:gd name="connsiteY11" fmla="*/ 605435 h 869736"/>
                <a:gd name="connsiteX12" fmla="*/ 244138 w 645759"/>
                <a:gd name="connsiteY12" fmla="*/ 668345 h 869736"/>
                <a:gd name="connsiteX13" fmla="*/ 319630 w 645759"/>
                <a:gd name="connsiteY13" fmla="*/ 712355 h 869736"/>
                <a:gd name="connsiteX14" fmla="*/ 391132 w 645759"/>
                <a:gd name="connsiteY14" fmla="*/ 678876 h 869736"/>
                <a:gd name="connsiteX15" fmla="*/ 409313 w 645759"/>
                <a:gd name="connsiteY15" fmla="*/ 676770 h 869736"/>
                <a:gd name="connsiteX16" fmla="*/ 401940 w 645759"/>
                <a:gd name="connsiteY16" fmla="*/ 692068 h 869736"/>
                <a:gd name="connsiteX17" fmla="*/ 309432 w 645759"/>
                <a:gd name="connsiteY17" fmla="*/ 730978 h 869736"/>
                <a:gd name="connsiteX18" fmla="*/ 222965 w 645759"/>
                <a:gd name="connsiteY18" fmla="*/ 655597 h 869736"/>
                <a:gd name="connsiteX19" fmla="*/ 221302 w 645759"/>
                <a:gd name="connsiteY19" fmla="*/ 556326 h 869736"/>
                <a:gd name="connsiteX20" fmla="*/ 227953 w 645759"/>
                <a:gd name="connsiteY20" fmla="*/ 543245 h 869736"/>
                <a:gd name="connsiteX21" fmla="*/ 291917 w 645759"/>
                <a:gd name="connsiteY21" fmla="*/ 493804 h 869736"/>
                <a:gd name="connsiteX22" fmla="*/ 299567 w 645759"/>
                <a:gd name="connsiteY22" fmla="*/ 503781 h 869736"/>
                <a:gd name="connsiteX23" fmla="*/ 300176 w 645759"/>
                <a:gd name="connsiteY23" fmla="*/ 597675 h 869736"/>
                <a:gd name="connsiteX24" fmla="*/ 292582 w 645759"/>
                <a:gd name="connsiteY24" fmla="*/ 609703 h 869736"/>
                <a:gd name="connsiteX25" fmla="*/ 283770 w 645759"/>
                <a:gd name="connsiteY25" fmla="*/ 600780 h 869736"/>
                <a:gd name="connsiteX26" fmla="*/ 283104 w 645759"/>
                <a:gd name="connsiteY26" fmla="*/ 501397 h 869736"/>
                <a:gd name="connsiteX27" fmla="*/ 291917 w 645759"/>
                <a:gd name="connsiteY27" fmla="*/ 493804 h 869736"/>
                <a:gd name="connsiteX28" fmla="*/ 184054 w 645759"/>
                <a:gd name="connsiteY28" fmla="*/ 456225 h 869736"/>
                <a:gd name="connsiteX29" fmla="*/ 186660 w 645759"/>
                <a:gd name="connsiteY29" fmla="*/ 477120 h 869736"/>
                <a:gd name="connsiteX30" fmla="*/ 180008 w 645759"/>
                <a:gd name="connsiteY30" fmla="*/ 713519 h 869736"/>
                <a:gd name="connsiteX31" fmla="*/ 318688 w 645759"/>
                <a:gd name="connsiteY31" fmla="*/ 790064 h 869736"/>
                <a:gd name="connsiteX32" fmla="*/ 481424 w 645759"/>
                <a:gd name="connsiteY32" fmla="*/ 650775 h 869736"/>
                <a:gd name="connsiteX33" fmla="*/ 525821 w 645759"/>
                <a:gd name="connsiteY33" fmla="*/ 559264 h 869736"/>
                <a:gd name="connsiteX34" fmla="*/ 539068 w 645759"/>
                <a:gd name="connsiteY34" fmla="*/ 545906 h 869736"/>
                <a:gd name="connsiteX35" fmla="*/ 541728 w 645759"/>
                <a:gd name="connsiteY35" fmla="*/ 565140 h 869736"/>
                <a:gd name="connsiteX36" fmla="*/ 360591 w 645759"/>
                <a:gd name="connsiteY36" fmla="*/ 790452 h 869736"/>
                <a:gd name="connsiteX37" fmla="*/ 301339 w 645759"/>
                <a:gd name="connsiteY37" fmla="*/ 812124 h 869736"/>
                <a:gd name="connsiteX38" fmla="*/ 161163 w 645759"/>
                <a:gd name="connsiteY38" fmla="*/ 712023 h 869736"/>
                <a:gd name="connsiteX39" fmla="*/ 157893 w 645759"/>
                <a:gd name="connsiteY39" fmla="*/ 612586 h 869736"/>
                <a:gd name="connsiteX40" fmla="*/ 170752 w 645759"/>
                <a:gd name="connsiteY40" fmla="*/ 473074 h 869736"/>
                <a:gd name="connsiteX41" fmla="*/ 184054 w 645759"/>
                <a:gd name="connsiteY41" fmla="*/ 456225 h 869736"/>
                <a:gd name="connsiteX42" fmla="*/ 348896 w 645759"/>
                <a:gd name="connsiteY42" fmla="*/ 316768 h 869736"/>
                <a:gd name="connsiteX43" fmla="*/ 359094 w 645759"/>
                <a:gd name="connsiteY43" fmla="*/ 322532 h 869736"/>
                <a:gd name="connsiteX44" fmla="*/ 347233 w 645759"/>
                <a:gd name="connsiteY44" fmla="*/ 337886 h 869736"/>
                <a:gd name="connsiteX45" fmla="*/ 237708 w 645759"/>
                <a:gd name="connsiteY45" fmla="*/ 502284 h 869736"/>
                <a:gd name="connsiteX46" fmla="*/ 230558 w 645759"/>
                <a:gd name="connsiteY46" fmla="*/ 519024 h 869736"/>
                <a:gd name="connsiteX47" fmla="*/ 219639 w 645759"/>
                <a:gd name="connsiteY47" fmla="*/ 499846 h 869736"/>
                <a:gd name="connsiteX48" fmla="*/ 337865 w 645759"/>
                <a:gd name="connsiteY48" fmla="*/ 322311 h 869736"/>
                <a:gd name="connsiteX49" fmla="*/ 348896 w 645759"/>
                <a:gd name="connsiteY49" fmla="*/ 316768 h 869736"/>
                <a:gd name="connsiteX50" fmla="*/ 387245 w 645759"/>
                <a:gd name="connsiteY50" fmla="*/ 306334 h 869736"/>
                <a:gd name="connsiteX51" fmla="*/ 400001 w 645759"/>
                <a:gd name="connsiteY51" fmla="*/ 306791 h 869736"/>
                <a:gd name="connsiteX52" fmla="*/ 465794 w 645759"/>
                <a:gd name="connsiteY52" fmla="*/ 386496 h 869736"/>
                <a:gd name="connsiteX53" fmla="*/ 465959 w 645759"/>
                <a:gd name="connsiteY53" fmla="*/ 450792 h 869736"/>
                <a:gd name="connsiteX54" fmla="*/ 433368 w 645759"/>
                <a:gd name="connsiteY54" fmla="*/ 583652 h 869736"/>
                <a:gd name="connsiteX55" fmla="*/ 342799 w 645759"/>
                <a:gd name="connsiteY55" fmla="*/ 645398 h 869736"/>
                <a:gd name="connsiteX56" fmla="*/ 313201 w 645759"/>
                <a:gd name="connsiteY56" fmla="*/ 641020 h 869736"/>
                <a:gd name="connsiteX57" fmla="*/ 307326 w 645759"/>
                <a:gd name="connsiteY57" fmla="*/ 632816 h 869736"/>
                <a:gd name="connsiteX58" fmla="*/ 317302 w 645759"/>
                <a:gd name="connsiteY58" fmla="*/ 626553 h 869736"/>
                <a:gd name="connsiteX59" fmla="*/ 398726 w 645759"/>
                <a:gd name="connsiteY59" fmla="*/ 597786 h 869736"/>
                <a:gd name="connsiteX60" fmla="*/ 448223 w 645759"/>
                <a:gd name="connsiteY60" fmla="*/ 495744 h 869736"/>
                <a:gd name="connsiteX61" fmla="*/ 448500 w 645759"/>
                <a:gd name="connsiteY61" fmla="*/ 387992 h 869736"/>
                <a:gd name="connsiteX62" fmla="*/ 396176 w 645759"/>
                <a:gd name="connsiteY62" fmla="*/ 324528 h 869736"/>
                <a:gd name="connsiteX63" fmla="*/ 379603 w 645759"/>
                <a:gd name="connsiteY63" fmla="*/ 314606 h 869736"/>
                <a:gd name="connsiteX64" fmla="*/ 387245 w 645759"/>
                <a:gd name="connsiteY64" fmla="*/ 306334 h 869736"/>
                <a:gd name="connsiteX65" fmla="*/ 496168 w 645759"/>
                <a:gd name="connsiteY65" fmla="*/ 302192 h 869736"/>
                <a:gd name="connsiteX66" fmla="*/ 509637 w 645759"/>
                <a:gd name="connsiteY66" fmla="*/ 315162 h 869736"/>
                <a:gd name="connsiteX67" fmla="*/ 515346 w 645759"/>
                <a:gd name="connsiteY67" fmla="*/ 419476 h 869736"/>
                <a:gd name="connsiteX68" fmla="*/ 453045 w 645759"/>
                <a:gd name="connsiteY68" fmla="*/ 639912 h 869736"/>
                <a:gd name="connsiteX69" fmla="*/ 442625 w 645759"/>
                <a:gd name="connsiteY69" fmla="*/ 652826 h 869736"/>
                <a:gd name="connsiteX70" fmla="*/ 424777 w 645759"/>
                <a:gd name="connsiteY70" fmla="*/ 659533 h 869736"/>
                <a:gd name="connsiteX71" fmla="*/ 429766 w 645759"/>
                <a:gd name="connsiteY71" fmla="*/ 641076 h 869736"/>
                <a:gd name="connsiteX72" fmla="*/ 499161 w 645759"/>
                <a:gd name="connsiteY72" fmla="*/ 425961 h 869736"/>
                <a:gd name="connsiteX73" fmla="*/ 492399 w 645759"/>
                <a:gd name="connsiteY73" fmla="*/ 318653 h 869736"/>
                <a:gd name="connsiteX74" fmla="*/ 496168 w 645759"/>
                <a:gd name="connsiteY74" fmla="*/ 302192 h 869736"/>
                <a:gd name="connsiteX75" fmla="*/ 94317 w 645759"/>
                <a:gd name="connsiteY75" fmla="*/ 268602 h 869736"/>
                <a:gd name="connsiteX76" fmla="*/ 94816 w 645759"/>
                <a:gd name="connsiteY76" fmla="*/ 286783 h 869736"/>
                <a:gd name="connsiteX77" fmla="*/ 66714 w 645759"/>
                <a:gd name="connsiteY77" fmla="*/ 339328 h 869736"/>
                <a:gd name="connsiteX78" fmla="*/ 18547 w 645759"/>
                <a:gd name="connsiteY78" fmla="*/ 563699 h 869736"/>
                <a:gd name="connsiteX79" fmla="*/ 18658 w 645759"/>
                <a:gd name="connsiteY79" fmla="*/ 624614 h 869736"/>
                <a:gd name="connsiteX80" fmla="*/ 18603 w 645759"/>
                <a:gd name="connsiteY80" fmla="*/ 746444 h 869736"/>
                <a:gd name="connsiteX81" fmla="*/ 10289 w 645759"/>
                <a:gd name="connsiteY81" fmla="*/ 760910 h 869736"/>
                <a:gd name="connsiteX82" fmla="*/ 1698 w 645759"/>
                <a:gd name="connsiteY82" fmla="*/ 748938 h 869736"/>
                <a:gd name="connsiteX83" fmla="*/ 20265 w 645759"/>
                <a:gd name="connsiteY83" fmla="*/ 410497 h 869736"/>
                <a:gd name="connsiteX84" fmla="*/ 37448 w 645759"/>
                <a:gd name="connsiteY84" fmla="*/ 364492 h 869736"/>
                <a:gd name="connsiteX85" fmla="*/ 80294 w 645759"/>
                <a:gd name="connsiteY85" fmla="*/ 277693 h 869736"/>
                <a:gd name="connsiteX86" fmla="*/ 94317 w 645759"/>
                <a:gd name="connsiteY86" fmla="*/ 268602 h 869736"/>
                <a:gd name="connsiteX87" fmla="*/ 410865 w 645759"/>
                <a:gd name="connsiteY87" fmla="*/ 234181 h 869736"/>
                <a:gd name="connsiteX88" fmla="*/ 481923 w 645759"/>
                <a:gd name="connsiteY88" fmla="*/ 267050 h 869736"/>
                <a:gd name="connsiteX89" fmla="*/ 486025 w 645759"/>
                <a:gd name="connsiteY89" fmla="*/ 283179 h 869736"/>
                <a:gd name="connsiteX90" fmla="*/ 471558 w 645759"/>
                <a:gd name="connsiteY90" fmla="*/ 281184 h 869736"/>
                <a:gd name="connsiteX91" fmla="*/ 336371 w 645759"/>
                <a:gd name="connsiteY91" fmla="*/ 281516 h 869736"/>
                <a:gd name="connsiteX92" fmla="*/ 215150 w 645759"/>
                <a:gd name="connsiteY92" fmla="*/ 411106 h 869736"/>
                <a:gd name="connsiteX93" fmla="*/ 207390 w 645759"/>
                <a:gd name="connsiteY93" fmla="*/ 425683 h 869736"/>
                <a:gd name="connsiteX94" fmla="*/ 194254 w 645759"/>
                <a:gd name="connsiteY94" fmla="*/ 436214 h 869736"/>
                <a:gd name="connsiteX95" fmla="*/ 192314 w 645759"/>
                <a:gd name="connsiteY95" fmla="*/ 417480 h 869736"/>
                <a:gd name="connsiteX96" fmla="*/ 305608 w 645759"/>
                <a:gd name="connsiteY96" fmla="*/ 280076 h 869736"/>
                <a:gd name="connsiteX97" fmla="*/ 410865 w 645759"/>
                <a:gd name="connsiteY97" fmla="*/ 234181 h 869736"/>
                <a:gd name="connsiteX98" fmla="*/ 452441 w 645759"/>
                <a:gd name="connsiteY98" fmla="*/ 162311 h 869736"/>
                <a:gd name="connsiteX99" fmla="*/ 555032 w 645759"/>
                <a:gd name="connsiteY99" fmla="*/ 269821 h 869736"/>
                <a:gd name="connsiteX100" fmla="*/ 559910 w 645759"/>
                <a:gd name="connsiteY100" fmla="*/ 392537 h 869736"/>
                <a:gd name="connsiteX101" fmla="*/ 555697 w 645759"/>
                <a:gd name="connsiteY101" fmla="*/ 507329 h 869736"/>
                <a:gd name="connsiteX102" fmla="*/ 544501 w 645759"/>
                <a:gd name="connsiteY102" fmla="*/ 525620 h 869736"/>
                <a:gd name="connsiteX103" fmla="*/ 538958 w 645759"/>
                <a:gd name="connsiteY103" fmla="*/ 504779 h 869736"/>
                <a:gd name="connsiteX104" fmla="*/ 538625 w 645759"/>
                <a:gd name="connsiteY104" fmla="*/ 283789 h 869736"/>
                <a:gd name="connsiteX105" fmla="*/ 380879 w 645759"/>
                <a:gd name="connsiteY105" fmla="*/ 188342 h 869736"/>
                <a:gd name="connsiteX106" fmla="*/ 179842 w 645759"/>
                <a:gd name="connsiteY106" fmla="*/ 376907 h 869736"/>
                <a:gd name="connsiteX107" fmla="*/ 132895 w 645759"/>
                <a:gd name="connsiteY107" fmla="*/ 578553 h 869736"/>
                <a:gd name="connsiteX108" fmla="*/ 132950 w 645759"/>
                <a:gd name="connsiteY108" fmla="*/ 597952 h 869736"/>
                <a:gd name="connsiteX109" fmla="*/ 123972 w 645759"/>
                <a:gd name="connsiteY109" fmla="*/ 615191 h 869736"/>
                <a:gd name="connsiteX110" fmla="*/ 115713 w 645759"/>
                <a:gd name="connsiteY110" fmla="*/ 598063 h 869736"/>
                <a:gd name="connsiteX111" fmla="*/ 201071 w 645759"/>
                <a:gd name="connsiteY111" fmla="*/ 310560 h 869736"/>
                <a:gd name="connsiteX112" fmla="*/ 396398 w 645759"/>
                <a:gd name="connsiteY112" fmla="*/ 165340 h 869736"/>
                <a:gd name="connsiteX113" fmla="*/ 452441 w 645759"/>
                <a:gd name="connsiteY113" fmla="*/ 162311 h 869736"/>
                <a:gd name="connsiteX114" fmla="*/ 433202 w 645759"/>
                <a:gd name="connsiteY114" fmla="*/ 78263 h 869736"/>
                <a:gd name="connsiteX115" fmla="*/ 604307 w 645759"/>
                <a:gd name="connsiteY115" fmla="*/ 228362 h 869736"/>
                <a:gd name="connsiteX116" fmla="*/ 608242 w 645759"/>
                <a:gd name="connsiteY116" fmla="*/ 477342 h 869736"/>
                <a:gd name="connsiteX117" fmla="*/ 598986 w 645759"/>
                <a:gd name="connsiteY117" fmla="*/ 493915 h 869736"/>
                <a:gd name="connsiteX118" fmla="*/ 592445 w 645759"/>
                <a:gd name="connsiteY118" fmla="*/ 476067 h 869736"/>
                <a:gd name="connsiteX119" fmla="*/ 588787 w 645759"/>
                <a:gd name="connsiteY119" fmla="*/ 240888 h 869736"/>
                <a:gd name="connsiteX120" fmla="*/ 386920 w 645759"/>
                <a:gd name="connsiteY120" fmla="*/ 109857 h 869736"/>
                <a:gd name="connsiteX121" fmla="*/ 162715 w 645759"/>
                <a:gd name="connsiteY121" fmla="*/ 294709 h 869736"/>
                <a:gd name="connsiteX122" fmla="*/ 67601 w 645759"/>
                <a:gd name="connsiteY122" fmla="*/ 603107 h 869736"/>
                <a:gd name="connsiteX123" fmla="*/ 67656 w 645759"/>
                <a:gd name="connsiteY123" fmla="*/ 785852 h 869736"/>
                <a:gd name="connsiteX124" fmla="*/ 59342 w 645759"/>
                <a:gd name="connsiteY124" fmla="*/ 800319 h 869736"/>
                <a:gd name="connsiteX125" fmla="*/ 50752 w 645759"/>
                <a:gd name="connsiteY125" fmla="*/ 788346 h 869736"/>
                <a:gd name="connsiteX126" fmla="*/ 69319 w 645759"/>
                <a:gd name="connsiteY126" fmla="*/ 449906 h 869736"/>
                <a:gd name="connsiteX127" fmla="*/ 300120 w 645759"/>
                <a:gd name="connsiteY127" fmla="*/ 132306 h 869736"/>
                <a:gd name="connsiteX128" fmla="*/ 433202 w 645759"/>
                <a:gd name="connsiteY128" fmla="*/ 78263 h 869736"/>
                <a:gd name="connsiteX129" fmla="*/ 429654 w 645759"/>
                <a:gd name="connsiteY129" fmla="*/ 3048 h 869736"/>
                <a:gd name="connsiteX130" fmla="*/ 637562 w 645759"/>
                <a:gd name="connsiteY130" fmla="*/ 149432 h 869736"/>
                <a:gd name="connsiteX131" fmla="*/ 645710 w 645759"/>
                <a:gd name="connsiteY131" fmla="*/ 223484 h 869736"/>
                <a:gd name="connsiteX132" fmla="*/ 645599 w 645759"/>
                <a:gd name="connsiteY132" fmla="*/ 267715 h 869736"/>
                <a:gd name="connsiteX133" fmla="*/ 638449 w 645759"/>
                <a:gd name="connsiteY133" fmla="*/ 277970 h 869736"/>
                <a:gd name="connsiteX134" fmla="*/ 628084 w 645759"/>
                <a:gd name="connsiteY134" fmla="*/ 267882 h 869736"/>
                <a:gd name="connsiteX135" fmla="*/ 627585 w 645759"/>
                <a:gd name="connsiteY135" fmla="*/ 245766 h 869736"/>
                <a:gd name="connsiteX136" fmla="*/ 622375 w 645759"/>
                <a:gd name="connsiteY136" fmla="*/ 163178 h 869736"/>
                <a:gd name="connsiteX137" fmla="*/ 395233 w 645759"/>
                <a:gd name="connsiteY137" fmla="*/ 27991 h 869736"/>
                <a:gd name="connsiteX138" fmla="*/ 154844 w 645759"/>
                <a:gd name="connsiteY138" fmla="*/ 201535 h 869736"/>
                <a:gd name="connsiteX139" fmla="*/ 122917 w 645759"/>
                <a:gd name="connsiteY139" fmla="*/ 243216 h 869736"/>
                <a:gd name="connsiteX140" fmla="*/ 107508 w 645759"/>
                <a:gd name="connsiteY140" fmla="*/ 249424 h 869736"/>
                <a:gd name="connsiteX141" fmla="*/ 109171 w 645759"/>
                <a:gd name="connsiteY141" fmla="*/ 234735 h 869736"/>
                <a:gd name="connsiteX142" fmla="*/ 429654 w 645759"/>
                <a:gd name="connsiteY142" fmla="*/ 3048 h 869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645759" h="869736">
                  <a:moveTo>
                    <a:pt x="124192" y="636641"/>
                  </a:moveTo>
                  <a:cubicBezTo>
                    <a:pt x="131897" y="637140"/>
                    <a:pt x="133117" y="644290"/>
                    <a:pt x="133061" y="651329"/>
                  </a:cubicBezTo>
                  <a:cubicBezTo>
                    <a:pt x="132895" y="680761"/>
                    <a:pt x="133061" y="710248"/>
                    <a:pt x="133005" y="739680"/>
                  </a:cubicBezTo>
                  <a:cubicBezTo>
                    <a:pt x="132950" y="782803"/>
                    <a:pt x="143758" y="821380"/>
                    <a:pt x="178512" y="850259"/>
                  </a:cubicBezTo>
                  <a:cubicBezTo>
                    <a:pt x="183112" y="854083"/>
                    <a:pt x="190484" y="858295"/>
                    <a:pt x="184165" y="865778"/>
                  </a:cubicBezTo>
                  <a:cubicBezTo>
                    <a:pt x="176571" y="874813"/>
                    <a:pt x="170918" y="866111"/>
                    <a:pt x="165930" y="862064"/>
                  </a:cubicBezTo>
                  <a:cubicBezTo>
                    <a:pt x="135500" y="837621"/>
                    <a:pt x="121199" y="804309"/>
                    <a:pt x="117375" y="766563"/>
                  </a:cubicBezTo>
                  <a:cubicBezTo>
                    <a:pt x="115435" y="747496"/>
                    <a:pt x="115546" y="670064"/>
                    <a:pt x="115657" y="650719"/>
                  </a:cubicBezTo>
                  <a:cubicBezTo>
                    <a:pt x="115657" y="644345"/>
                    <a:pt x="115047" y="636086"/>
                    <a:pt x="124192" y="636641"/>
                  </a:cubicBezTo>
                  <a:close/>
                  <a:moveTo>
                    <a:pt x="227953" y="543245"/>
                  </a:moveTo>
                  <a:cubicBezTo>
                    <a:pt x="236600" y="542303"/>
                    <a:pt x="238318" y="548899"/>
                    <a:pt x="238373" y="555883"/>
                  </a:cubicBezTo>
                  <a:cubicBezTo>
                    <a:pt x="238263" y="571513"/>
                    <a:pt x="238263" y="587144"/>
                    <a:pt x="238263" y="605435"/>
                  </a:cubicBezTo>
                  <a:cubicBezTo>
                    <a:pt x="239482" y="624724"/>
                    <a:pt x="236267" y="646895"/>
                    <a:pt x="244138" y="668345"/>
                  </a:cubicBezTo>
                  <a:cubicBezTo>
                    <a:pt x="256609" y="702489"/>
                    <a:pt x="283492" y="718286"/>
                    <a:pt x="319630" y="712355"/>
                  </a:cubicBezTo>
                  <a:cubicBezTo>
                    <a:pt x="346679" y="707921"/>
                    <a:pt x="369570" y="695117"/>
                    <a:pt x="391132" y="678876"/>
                  </a:cubicBezTo>
                  <a:cubicBezTo>
                    <a:pt x="396508" y="674830"/>
                    <a:pt x="402883" y="666793"/>
                    <a:pt x="409313" y="676770"/>
                  </a:cubicBezTo>
                  <a:cubicBezTo>
                    <a:pt x="414190" y="684308"/>
                    <a:pt x="406818" y="688244"/>
                    <a:pt x="401940" y="692068"/>
                  </a:cubicBezTo>
                  <a:cubicBezTo>
                    <a:pt x="374615" y="713352"/>
                    <a:pt x="344296" y="728096"/>
                    <a:pt x="309432" y="730978"/>
                  </a:cubicBezTo>
                  <a:cubicBezTo>
                    <a:pt x="266641" y="734526"/>
                    <a:pt x="227565" y="701823"/>
                    <a:pt x="222965" y="655597"/>
                  </a:cubicBezTo>
                  <a:cubicBezTo>
                    <a:pt x="219694" y="622784"/>
                    <a:pt x="221524" y="589416"/>
                    <a:pt x="221302" y="556326"/>
                  </a:cubicBezTo>
                  <a:cubicBezTo>
                    <a:pt x="221246" y="551005"/>
                    <a:pt x="220582" y="544077"/>
                    <a:pt x="227953" y="543245"/>
                  </a:cubicBezTo>
                  <a:close/>
                  <a:moveTo>
                    <a:pt x="291917" y="493804"/>
                  </a:moveTo>
                  <a:cubicBezTo>
                    <a:pt x="297017" y="494746"/>
                    <a:pt x="299511" y="498792"/>
                    <a:pt x="299567" y="503781"/>
                  </a:cubicBezTo>
                  <a:cubicBezTo>
                    <a:pt x="299677" y="520354"/>
                    <a:pt x="300287" y="582987"/>
                    <a:pt x="300176" y="597675"/>
                  </a:cubicBezTo>
                  <a:cubicBezTo>
                    <a:pt x="300176" y="603274"/>
                    <a:pt x="300065" y="609648"/>
                    <a:pt x="292582" y="609703"/>
                  </a:cubicBezTo>
                  <a:cubicBezTo>
                    <a:pt x="287815" y="609759"/>
                    <a:pt x="283825" y="605768"/>
                    <a:pt x="283770" y="600780"/>
                  </a:cubicBezTo>
                  <a:cubicBezTo>
                    <a:pt x="283326" y="567689"/>
                    <a:pt x="283159" y="534543"/>
                    <a:pt x="283104" y="501397"/>
                  </a:cubicBezTo>
                  <a:cubicBezTo>
                    <a:pt x="283104" y="496077"/>
                    <a:pt x="286485" y="492806"/>
                    <a:pt x="291917" y="493804"/>
                  </a:cubicBezTo>
                  <a:close/>
                  <a:moveTo>
                    <a:pt x="184054" y="456225"/>
                  </a:moveTo>
                  <a:cubicBezTo>
                    <a:pt x="195085" y="459273"/>
                    <a:pt x="188433" y="469804"/>
                    <a:pt x="186660" y="477120"/>
                  </a:cubicBezTo>
                  <a:cubicBezTo>
                    <a:pt x="167703" y="555440"/>
                    <a:pt x="171417" y="635034"/>
                    <a:pt x="180008" y="713519"/>
                  </a:cubicBezTo>
                  <a:cubicBezTo>
                    <a:pt x="187602" y="783136"/>
                    <a:pt x="249071" y="814120"/>
                    <a:pt x="318688" y="790064"/>
                  </a:cubicBezTo>
                  <a:cubicBezTo>
                    <a:pt x="391021" y="765067"/>
                    <a:pt x="440074" y="712134"/>
                    <a:pt x="481424" y="650775"/>
                  </a:cubicBezTo>
                  <a:cubicBezTo>
                    <a:pt x="500491" y="622507"/>
                    <a:pt x="514514" y="591468"/>
                    <a:pt x="525821" y="559264"/>
                  </a:cubicBezTo>
                  <a:cubicBezTo>
                    <a:pt x="528205" y="552446"/>
                    <a:pt x="529313" y="542414"/>
                    <a:pt x="539068" y="545906"/>
                  </a:cubicBezTo>
                  <a:cubicBezTo>
                    <a:pt x="548103" y="549121"/>
                    <a:pt x="544223" y="558544"/>
                    <a:pt x="541728" y="565140"/>
                  </a:cubicBezTo>
                  <a:cubicBezTo>
                    <a:pt x="506310" y="660309"/>
                    <a:pt x="450218" y="739071"/>
                    <a:pt x="360591" y="790452"/>
                  </a:cubicBezTo>
                  <a:cubicBezTo>
                    <a:pt x="342300" y="800928"/>
                    <a:pt x="322402" y="808023"/>
                    <a:pt x="301339" y="812124"/>
                  </a:cubicBezTo>
                  <a:cubicBezTo>
                    <a:pt x="228840" y="826314"/>
                    <a:pt x="170974" y="785242"/>
                    <a:pt x="161163" y="712023"/>
                  </a:cubicBezTo>
                  <a:cubicBezTo>
                    <a:pt x="156784" y="678932"/>
                    <a:pt x="158059" y="645731"/>
                    <a:pt x="157893" y="612586"/>
                  </a:cubicBezTo>
                  <a:cubicBezTo>
                    <a:pt x="158225" y="565694"/>
                    <a:pt x="155343" y="518525"/>
                    <a:pt x="170752" y="473074"/>
                  </a:cubicBezTo>
                  <a:cubicBezTo>
                    <a:pt x="173190" y="465869"/>
                    <a:pt x="172581" y="453065"/>
                    <a:pt x="184054" y="456225"/>
                  </a:cubicBezTo>
                  <a:close/>
                  <a:moveTo>
                    <a:pt x="348896" y="316768"/>
                  </a:moveTo>
                  <a:cubicBezTo>
                    <a:pt x="352706" y="315923"/>
                    <a:pt x="356378" y="316962"/>
                    <a:pt x="359094" y="322532"/>
                  </a:cubicBezTo>
                  <a:cubicBezTo>
                    <a:pt x="363750" y="332121"/>
                    <a:pt x="352720" y="334450"/>
                    <a:pt x="347233" y="337886"/>
                  </a:cubicBezTo>
                  <a:cubicBezTo>
                    <a:pt x="285819" y="376187"/>
                    <a:pt x="249293" y="430727"/>
                    <a:pt x="237708" y="502284"/>
                  </a:cubicBezTo>
                  <a:cubicBezTo>
                    <a:pt x="236766" y="508104"/>
                    <a:pt x="241865" y="519523"/>
                    <a:pt x="230558" y="519024"/>
                  </a:cubicBezTo>
                  <a:cubicBezTo>
                    <a:pt x="220304" y="518636"/>
                    <a:pt x="218308" y="509435"/>
                    <a:pt x="219639" y="499846"/>
                  </a:cubicBezTo>
                  <a:cubicBezTo>
                    <a:pt x="233052" y="423466"/>
                    <a:pt x="270632" y="362995"/>
                    <a:pt x="337865" y="322311"/>
                  </a:cubicBezTo>
                  <a:cubicBezTo>
                    <a:pt x="341136" y="320343"/>
                    <a:pt x="345085" y="317613"/>
                    <a:pt x="348896" y="316768"/>
                  </a:cubicBezTo>
                  <a:close/>
                  <a:moveTo>
                    <a:pt x="387245" y="306334"/>
                  </a:moveTo>
                  <a:cubicBezTo>
                    <a:pt x="391160" y="305613"/>
                    <a:pt x="395927" y="306348"/>
                    <a:pt x="400001" y="306791"/>
                  </a:cubicBezTo>
                  <a:cubicBezTo>
                    <a:pt x="437636" y="310948"/>
                    <a:pt x="463632" y="342098"/>
                    <a:pt x="465794" y="386496"/>
                  </a:cubicBezTo>
                  <a:cubicBezTo>
                    <a:pt x="466680" y="404843"/>
                    <a:pt x="465959" y="423300"/>
                    <a:pt x="465959" y="450792"/>
                  </a:cubicBezTo>
                  <a:cubicBezTo>
                    <a:pt x="470061" y="492473"/>
                    <a:pt x="464740" y="541194"/>
                    <a:pt x="433368" y="583652"/>
                  </a:cubicBezTo>
                  <a:cubicBezTo>
                    <a:pt x="410476" y="614636"/>
                    <a:pt x="383871" y="641020"/>
                    <a:pt x="342799" y="645398"/>
                  </a:cubicBezTo>
                  <a:cubicBezTo>
                    <a:pt x="332767" y="646451"/>
                    <a:pt x="322347" y="646174"/>
                    <a:pt x="313201" y="641020"/>
                  </a:cubicBezTo>
                  <a:cubicBezTo>
                    <a:pt x="310485" y="639467"/>
                    <a:pt x="307381" y="635643"/>
                    <a:pt x="307326" y="632816"/>
                  </a:cubicBezTo>
                  <a:cubicBezTo>
                    <a:pt x="307270" y="626830"/>
                    <a:pt x="313090" y="625444"/>
                    <a:pt x="317302" y="626553"/>
                  </a:cubicBezTo>
                  <a:cubicBezTo>
                    <a:pt x="351114" y="635477"/>
                    <a:pt x="376444" y="620456"/>
                    <a:pt x="398726" y="597786"/>
                  </a:cubicBezTo>
                  <a:cubicBezTo>
                    <a:pt x="426606" y="569407"/>
                    <a:pt x="445617" y="535707"/>
                    <a:pt x="448223" y="495744"/>
                  </a:cubicBezTo>
                  <a:cubicBezTo>
                    <a:pt x="450551" y="459938"/>
                    <a:pt x="449609" y="423854"/>
                    <a:pt x="448500" y="387992"/>
                  </a:cubicBezTo>
                  <a:cubicBezTo>
                    <a:pt x="447280" y="350080"/>
                    <a:pt x="432371" y="332953"/>
                    <a:pt x="396176" y="324528"/>
                  </a:cubicBezTo>
                  <a:cubicBezTo>
                    <a:pt x="389303" y="322921"/>
                    <a:pt x="378384" y="324362"/>
                    <a:pt x="379603" y="314606"/>
                  </a:cubicBezTo>
                  <a:cubicBezTo>
                    <a:pt x="380268" y="309230"/>
                    <a:pt x="383331" y="307054"/>
                    <a:pt x="387245" y="306334"/>
                  </a:cubicBezTo>
                  <a:close/>
                  <a:moveTo>
                    <a:pt x="496168" y="302192"/>
                  </a:moveTo>
                  <a:cubicBezTo>
                    <a:pt x="506699" y="298699"/>
                    <a:pt x="507697" y="308676"/>
                    <a:pt x="509637" y="315162"/>
                  </a:cubicBezTo>
                  <a:cubicBezTo>
                    <a:pt x="519614" y="349471"/>
                    <a:pt x="514736" y="384778"/>
                    <a:pt x="515346" y="419476"/>
                  </a:cubicBezTo>
                  <a:cubicBezTo>
                    <a:pt x="523771" y="501343"/>
                    <a:pt x="503596" y="574951"/>
                    <a:pt x="453045" y="639912"/>
                  </a:cubicBezTo>
                  <a:cubicBezTo>
                    <a:pt x="449664" y="644290"/>
                    <a:pt x="446394" y="648780"/>
                    <a:pt x="442625" y="652826"/>
                  </a:cubicBezTo>
                  <a:cubicBezTo>
                    <a:pt x="437803" y="657925"/>
                    <a:pt x="432648" y="666627"/>
                    <a:pt x="424777" y="659533"/>
                  </a:cubicBezTo>
                  <a:cubicBezTo>
                    <a:pt x="416795" y="652328"/>
                    <a:pt x="425553" y="646064"/>
                    <a:pt x="429766" y="641076"/>
                  </a:cubicBezTo>
                  <a:cubicBezTo>
                    <a:pt x="482145" y="578720"/>
                    <a:pt x="504482" y="507107"/>
                    <a:pt x="499161" y="425961"/>
                  </a:cubicBezTo>
                  <a:cubicBezTo>
                    <a:pt x="496833" y="390210"/>
                    <a:pt x="502376" y="353906"/>
                    <a:pt x="492399" y="318653"/>
                  </a:cubicBezTo>
                  <a:cubicBezTo>
                    <a:pt x="490514" y="312057"/>
                    <a:pt x="488297" y="304797"/>
                    <a:pt x="496168" y="302192"/>
                  </a:cubicBezTo>
                  <a:close/>
                  <a:moveTo>
                    <a:pt x="94317" y="268602"/>
                  </a:moveTo>
                  <a:cubicBezTo>
                    <a:pt x="104627" y="273812"/>
                    <a:pt x="98474" y="280685"/>
                    <a:pt x="94816" y="286783"/>
                  </a:cubicBezTo>
                  <a:cubicBezTo>
                    <a:pt x="84562" y="303910"/>
                    <a:pt x="75305" y="321480"/>
                    <a:pt x="66714" y="339328"/>
                  </a:cubicBezTo>
                  <a:cubicBezTo>
                    <a:pt x="33069" y="409499"/>
                    <a:pt x="15333" y="481943"/>
                    <a:pt x="18547" y="563699"/>
                  </a:cubicBezTo>
                  <a:cubicBezTo>
                    <a:pt x="19378" y="583985"/>
                    <a:pt x="18658" y="604327"/>
                    <a:pt x="18658" y="624614"/>
                  </a:cubicBezTo>
                  <a:cubicBezTo>
                    <a:pt x="18658" y="665242"/>
                    <a:pt x="18658" y="705815"/>
                    <a:pt x="18603" y="746444"/>
                  </a:cubicBezTo>
                  <a:cubicBezTo>
                    <a:pt x="18547" y="752818"/>
                    <a:pt x="19490" y="760855"/>
                    <a:pt x="10289" y="760910"/>
                  </a:cubicBezTo>
                  <a:cubicBezTo>
                    <a:pt x="3970" y="760966"/>
                    <a:pt x="1420" y="755146"/>
                    <a:pt x="1698" y="748938"/>
                  </a:cubicBezTo>
                  <a:cubicBezTo>
                    <a:pt x="6353" y="635976"/>
                    <a:pt x="-13657" y="521241"/>
                    <a:pt x="20265" y="410497"/>
                  </a:cubicBezTo>
                  <a:cubicBezTo>
                    <a:pt x="26307" y="390820"/>
                    <a:pt x="31462" y="377850"/>
                    <a:pt x="37448" y="364492"/>
                  </a:cubicBezTo>
                  <a:cubicBezTo>
                    <a:pt x="53024" y="329296"/>
                    <a:pt x="65883" y="305018"/>
                    <a:pt x="80294" y="277693"/>
                  </a:cubicBezTo>
                  <a:cubicBezTo>
                    <a:pt x="82955" y="272649"/>
                    <a:pt x="85726" y="264279"/>
                    <a:pt x="94317" y="268602"/>
                  </a:cubicBezTo>
                  <a:close/>
                  <a:moveTo>
                    <a:pt x="410865" y="234181"/>
                  </a:moveTo>
                  <a:cubicBezTo>
                    <a:pt x="444676" y="234126"/>
                    <a:pt x="462745" y="247539"/>
                    <a:pt x="481923" y="267050"/>
                  </a:cubicBezTo>
                  <a:cubicBezTo>
                    <a:pt x="486302" y="271539"/>
                    <a:pt x="492510" y="276528"/>
                    <a:pt x="486025" y="283179"/>
                  </a:cubicBezTo>
                  <a:cubicBezTo>
                    <a:pt x="481259" y="288112"/>
                    <a:pt x="476048" y="285174"/>
                    <a:pt x="471558" y="281184"/>
                  </a:cubicBezTo>
                  <a:cubicBezTo>
                    <a:pt x="426440" y="240833"/>
                    <a:pt x="380602" y="256851"/>
                    <a:pt x="336371" y="281516"/>
                  </a:cubicBezTo>
                  <a:cubicBezTo>
                    <a:pt x="282495" y="311558"/>
                    <a:pt x="244527" y="357618"/>
                    <a:pt x="215150" y="411106"/>
                  </a:cubicBezTo>
                  <a:cubicBezTo>
                    <a:pt x="212489" y="415928"/>
                    <a:pt x="209774" y="420750"/>
                    <a:pt x="207390" y="425683"/>
                  </a:cubicBezTo>
                  <a:cubicBezTo>
                    <a:pt x="204619" y="431503"/>
                    <a:pt x="201847" y="439374"/>
                    <a:pt x="194254" y="436214"/>
                  </a:cubicBezTo>
                  <a:cubicBezTo>
                    <a:pt x="184831" y="432224"/>
                    <a:pt x="188878" y="424409"/>
                    <a:pt x="192314" y="417480"/>
                  </a:cubicBezTo>
                  <a:cubicBezTo>
                    <a:pt x="219695" y="363106"/>
                    <a:pt x="256111" y="316103"/>
                    <a:pt x="305608" y="280076"/>
                  </a:cubicBezTo>
                  <a:cubicBezTo>
                    <a:pt x="337257" y="256962"/>
                    <a:pt x="377387" y="235401"/>
                    <a:pt x="410865" y="234181"/>
                  </a:cubicBezTo>
                  <a:close/>
                  <a:moveTo>
                    <a:pt x="452441" y="162311"/>
                  </a:moveTo>
                  <a:cubicBezTo>
                    <a:pt x="504690" y="170228"/>
                    <a:pt x="543891" y="209751"/>
                    <a:pt x="555032" y="269821"/>
                  </a:cubicBezTo>
                  <a:cubicBezTo>
                    <a:pt x="562460" y="310172"/>
                    <a:pt x="558358" y="350801"/>
                    <a:pt x="559910" y="392537"/>
                  </a:cubicBezTo>
                  <a:cubicBezTo>
                    <a:pt x="557970" y="430007"/>
                    <a:pt x="563069" y="468861"/>
                    <a:pt x="555697" y="507329"/>
                  </a:cubicBezTo>
                  <a:cubicBezTo>
                    <a:pt x="554201" y="515144"/>
                    <a:pt x="555642" y="527227"/>
                    <a:pt x="544501" y="525620"/>
                  </a:cubicBezTo>
                  <a:cubicBezTo>
                    <a:pt x="533194" y="524012"/>
                    <a:pt x="538349" y="512317"/>
                    <a:pt x="538958" y="504779"/>
                  </a:cubicBezTo>
                  <a:cubicBezTo>
                    <a:pt x="545055" y="431116"/>
                    <a:pt x="547051" y="357119"/>
                    <a:pt x="538625" y="283789"/>
                  </a:cubicBezTo>
                  <a:cubicBezTo>
                    <a:pt x="528649" y="197155"/>
                    <a:pt x="463521" y="158578"/>
                    <a:pt x="380879" y="188342"/>
                  </a:cubicBezTo>
                  <a:cubicBezTo>
                    <a:pt x="287150" y="222097"/>
                    <a:pt x="226568" y="292934"/>
                    <a:pt x="179842" y="376907"/>
                  </a:cubicBezTo>
                  <a:cubicBezTo>
                    <a:pt x="145089" y="439208"/>
                    <a:pt x="127796" y="506497"/>
                    <a:pt x="132895" y="578553"/>
                  </a:cubicBezTo>
                  <a:cubicBezTo>
                    <a:pt x="133338" y="584982"/>
                    <a:pt x="133062" y="591468"/>
                    <a:pt x="132950" y="597952"/>
                  </a:cubicBezTo>
                  <a:cubicBezTo>
                    <a:pt x="132784" y="605269"/>
                    <a:pt x="133616" y="615080"/>
                    <a:pt x="123972" y="615191"/>
                  </a:cubicBezTo>
                  <a:cubicBezTo>
                    <a:pt x="113274" y="615301"/>
                    <a:pt x="116267" y="604770"/>
                    <a:pt x="115713" y="598063"/>
                  </a:cubicBezTo>
                  <a:cubicBezTo>
                    <a:pt x="107509" y="491365"/>
                    <a:pt x="138272" y="395974"/>
                    <a:pt x="201071" y="310560"/>
                  </a:cubicBezTo>
                  <a:cubicBezTo>
                    <a:pt x="251233" y="242384"/>
                    <a:pt x="311095" y="186014"/>
                    <a:pt x="396398" y="165340"/>
                  </a:cubicBezTo>
                  <a:cubicBezTo>
                    <a:pt x="416158" y="160545"/>
                    <a:pt x="435024" y="159672"/>
                    <a:pt x="452441" y="162311"/>
                  </a:cubicBezTo>
                  <a:close/>
                  <a:moveTo>
                    <a:pt x="433202" y="78263"/>
                  </a:moveTo>
                  <a:cubicBezTo>
                    <a:pt x="530533" y="70448"/>
                    <a:pt x="593831" y="131252"/>
                    <a:pt x="604307" y="228362"/>
                  </a:cubicBezTo>
                  <a:cubicBezTo>
                    <a:pt x="613175" y="311115"/>
                    <a:pt x="606967" y="394367"/>
                    <a:pt x="608242" y="477342"/>
                  </a:cubicBezTo>
                  <a:cubicBezTo>
                    <a:pt x="608353" y="484326"/>
                    <a:pt x="609296" y="494636"/>
                    <a:pt x="598986" y="493915"/>
                  </a:cubicBezTo>
                  <a:cubicBezTo>
                    <a:pt x="588122" y="493139"/>
                    <a:pt x="592612" y="482442"/>
                    <a:pt x="592445" y="476067"/>
                  </a:cubicBezTo>
                  <a:cubicBezTo>
                    <a:pt x="590561" y="397693"/>
                    <a:pt x="596381" y="319152"/>
                    <a:pt x="588787" y="240888"/>
                  </a:cubicBezTo>
                  <a:cubicBezTo>
                    <a:pt x="577924" y="128537"/>
                    <a:pt x="493673" y="73497"/>
                    <a:pt x="386920" y="109857"/>
                  </a:cubicBezTo>
                  <a:cubicBezTo>
                    <a:pt x="289256" y="143114"/>
                    <a:pt x="219584" y="211844"/>
                    <a:pt x="162715" y="294709"/>
                  </a:cubicBezTo>
                  <a:cubicBezTo>
                    <a:pt x="99195" y="387328"/>
                    <a:pt x="63112" y="489093"/>
                    <a:pt x="67601" y="603107"/>
                  </a:cubicBezTo>
                  <a:cubicBezTo>
                    <a:pt x="68432" y="623394"/>
                    <a:pt x="67712" y="745280"/>
                    <a:pt x="67656" y="785852"/>
                  </a:cubicBezTo>
                  <a:cubicBezTo>
                    <a:pt x="67656" y="792171"/>
                    <a:pt x="68543" y="800264"/>
                    <a:pt x="59342" y="800319"/>
                  </a:cubicBezTo>
                  <a:cubicBezTo>
                    <a:pt x="53024" y="800374"/>
                    <a:pt x="50474" y="794499"/>
                    <a:pt x="50752" y="788346"/>
                  </a:cubicBezTo>
                  <a:cubicBezTo>
                    <a:pt x="55407" y="675385"/>
                    <a:pt x="35398" y="560650"/>
                    <a:pt x="69319" y="449906"/>
                  </a:cubicBezTo>
                  <a:cubicBezTo>
                    <a:pt x="109671" y="318210"/>
                    <a:pt x="184498" y="209793"/>
                    <a:pt x="300120" y="132306"/>
                  </a:cubicBezTo>
                  <a:cubicBezTo>
                    <a:pt x="338587" y="106532"/>
                    <a:pt x="386033" y="82088"/>
                    <a:pt x="433202" y="78263"/>
                  </a:cubicBezTo>
                  <a:close/>
                  <a:moveTo>
                    <a:pt x="429654" y="3048"/>
                  </a:moveTo>
                  <a:cubicBezTo>
                    <a:pt x="527372" y="-14855"/>
                    <a:pt x="614394" y="47667"/>
                    <a:pt x="637562" y="149432"/>
                  </a:cubicBezTo>
                  <a:cubicBezTo>
                    <a:pt x="643050" y="173876"/>
                    <a:pt x="645045" y="198597"/>
                    <a:pt x="645710" y="223484"/>
                  </a:cubicBezTo>
                  <a:cubicBezTo>
                    <a:pt x="645710" y="238228"/>
                    <a:pt x="645877" y="252971"/>
                    <a:pt x="645599" y="267715"/>
                  </a:cubicBezTo>
                  <a:cubicBezTo>
                    <a:pt x="645488" y="272316"/>
                    <a:pt x="643881" y="277249"/>
                    <a:pt x="638449" y="277970"/>
                  </a:cubicBezTo>
                  <a:cubicBezTo>
                    <a:pt x="631410" y="278856"/>
                    <a:pt x="628639" y="273702"/>
                    <a:pt x="628084" y="267882"/>
                  </a:cubicBezTo>
                  <a:cubicBezTo>
                    <a:pt x="627364" y="260565"/>
                    <a:pt x="627807" y="253138"/>
                    <a:pt x="627585" y="245766"/>
                  </a:cubicBezTo>
                  <a:cubicBezTo>
                    <a:pt x="626754" y="218218"/>
                    <a:pt x="628583" y="190726"/>
                    <a:pt x="622375" y="163178"/>
                  </a:cubicBezTo>
                  <a:cubicBezTo>
                    <a:pt x="596103" y="46448"/>
                    <a:pt x="510633" y="-5266"/>
                    <a:pt x="395233" y="27991"/>
                  </a:cubicBezTo>
                  <a:cubicBezTo>
                    <a:pt x="294632" y="57035"/>
                    <a:pt x="220137" y="123104"/>
                    <a:pt x="154844" y="201535"/>
                  </a:cubicBezTo>
                  <a:cubicBezTo>
                    <a:pt x="143647" y="214948"/>
                    <a:pt x="133670" y="229415"/>
                    <a:pt x="122917" y="243216"/>
                  </a:cubicBezTo>
                  <a:cubicBezTo>
                    <a:pt x="119037" y="248205"/>
                    <a:pt x="114603" y="255022"/>
                    <a:pt x="107508" y="249424"/>
                  </a:cubicBezTo>
                  <a:cubicBezTo>
                    <a:pt x="102132" y="245156"/>
                    <a:pt x="105956" y="239170"/>
                    <a:pt x="109171" y="234735"/>
                  </a:cubicBezTo>
                  <a:cubicBezTo>
                    <a:pt x="190705" y="122495"/>
                    <a:pt x="286484" y="29266"/>
                    <a:pt x="429654" y="3048"/>
                  </a:cubicBezTo>
                  <a:close/>
                </a:path>
              </a:pathLst>
            </a:custGeom>
            <a:solidFill>
              <a:srgbClr val="2D4099"/>
            </a:solidFill>
            <a:ln w="9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DBB9F15-AD7F-4D6E-B938-A71353F13F22}"/>
                </a:ext>
              </a:extLst>
            </p:cNvPr>
            <p:cNvGrpSpPr/>
            <p:nvPr/>
          </p:nvGrpSpPr>
          <p:grpSpPr>
            <a:xfrm>
              <a:off x="290333" y="2640895"/>
              <a:ext cx="2291653" cy="2817564"/>
              <a:chOff x="5519241" y="2959908"/>
              <a:chExt cx="2085238" cy="2563780"/>
            </a:xfrm>
          </p:grpSpPr>
          <p:sp>
            <p:nvSpPr>
              <p:cNvPr id="17" name="Graphic 454">
                <a:extLst>
                  <a:ext uri="{FF2B5EF4-FFF2-40B4-BE49-F238E27FC236}">
                    <a16:creationId xmlns:a16="http://schemas.microsoft.com/office/drawing/2014/main" id="{68513AD4-F262-4B57-9894-F6E1BF9A391C}"/>
                  </a:ext>
                </a:extLst>
              </p:cNvPr>
              <p:cNvSpPr/>
              <p:nvPr/>
            </p:nvSpPr>
            <p:spPr>
              <a:xfrm>
                <a:off x="5519241" y="2959908"/>
                <a:ext cx="2057810" cy="2552889"/>
              </a:xfrm>
              <a:custGeom>
                <a:avLst/>
                <a:gdLst>
                  <a:gd name="connsiteX0" fmla="*/ 3473542 w 3473543"/>
                  <a:gd name="connsiteY0" fmla="*/ 40049 h 4309228"/>
                  <a:gd name="connsiteX1" fmla="*/ 3431907 w 3473543"/>
                  <a:gd name="connsiteY1" fmla="*/ 11794 h 4309228"/>
                  <a:gd name="connsiteX2" fmla="*/ 3431814 w 3473543"/>
                  <a:gd name="connsiteY2" fmla="*/ 11607 h 4309228"/>
                  <a:gd name="connsiteX3" fmla="*/ 3431627 w 3473543"/>
                  <a:gd name="connsiteY3" fmla="*/ 11701 h 4309228"/>
                  <a:gd name="connsiteX4" fmla="*/ 3273977 w 3473543"/>
                  <a:gd name="connsiteY4" fmla="*/ 37149 h 4309228"/>
                  <a:gd name="connsiteX5" fmla="*/ 100304 w 3473543"/>
                  <a:gd name="connsiteY5" fmla="*/ 1874307 h 4309228"/>
                  <a:gd name="connsiteX6" fmla="*/ 1410 w 3473543"/>
                  <a:gd name="connsiteY6" fmla="*/ 2045055 h 4309228"/>
                  <a:gd name="connsiteX7" fmla="*/ 7 w 3473543"/>
                  <a:gd name="connsiteY7" fmla="*/ 4148675 h 4309228"/>
                  <a:gd name="connsiteX8" fmla="*/ 100865 w 3473543"/>
                  <a:gd name="connsiteY8" fmla="*/ 4308851 h 4309228"/>
                  <a:gd name="connsiteX9" fmla="*/ 169913 w 3473543"/>
                  <a:gd name="connsiteY9" fmla="*/ 4276292 h 4309228"/>
                  <a:gd name="connsiteX10" fmla="*/ 3407675 w 3473543"/>
                  <a:gd name="connsiteY10" fmla="*/ 2377570 h 4309228"/>
                  <a:gd name="connsiteX11" fmla="*/ 3473542 w 3473543"/>
                  <a:gd name="connsiteY11" fmla="*/ 2168181 h 4309228"/>
                  <a:gd name="connsiteX12" fmla="*/ 3473542 w 3473543"/>
                  <a:gd name="connsiteY12" fmla="*/ 40049 h 4309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3543" h="4309228">
                    <a:moveTo>
                      <a:pt x="3473542" y="40049"/>
                    </a:moveTo>
                    <a:cubicBezTo>
                      <a:pt x="3473542" y="40049"/>
                      <a:pt x="3445661" y="18250"/>
                      <a:pt x="3431907" y="11794"/>
                    </a:cubicBezTo>
                    <a:lnTo>
                      <a:pt x="3431814" y="11607"/>
                    </a:lnTo>
                    <a:lnTo>
                      <a:pt x="3431627" y="11701"/>
                    </a:lnTo>
                    <a:cubicBezTo>
                      <a:pt x="3381291" y="-12064"/>
                      <a:pt x="3331891" y="2344"/>
                      <a:pt x="3273977" y="37149"/>
                    </a:cubicBezTo>
                    <a:cubicBezTo>
                      <a:pt x="2992172" y="206494"/>
                      <a:pt x="874145" y="1427648"/>
                      <a:pt x="100304" y="1874307"/>
                    </a:cubicBezTo>
                    <a:cubicBezTo>
                      <a:pt x="33689" y="1912761"/>
                      <a:pt x="1317" y="1966371"/>
                      <a:pt x="1410" y="2045055"/>
                    </a:cubicBezTo>
                    <a:cubicBezTo>
                      <a:pt x="2720" y="2746293"/>
                      <a:pt x="3936" y="3447437"/>
                      <a:pt x="7" y="4148675"/>
                    </a:cubicBezTo>
                    <a:cubicBezTo>
                      <a:pt x="-461" y="4231569"/>
                      <a:pt x="22929" y="4281437"/>
                      <a:pt x="100865" y="4308851"/>
                    </a:cubicBezTo>
                    <a:cubicBezTo>
                      <a:pt x="113777" y="4313341"/>
                      <a:pt x="169913" y="4276292"/>
                      <a:pt x="169913" y="4276292"/>
                    </a:cubicBezTo>
                    <a:cubicBezTo>
                      <a:pt x="169913" y="4276292"/>
                      <a:pt x="3349293" y="2410691"/>
                      <a:pt x="3407675" y="2377570"/>
                    </a:cubicBezTo>
                    <a:cubicBezTo>
                      <a:pt x="3468677" y="2342953"/>
                      <a:pt x="3473635" y="2269320"/>
                      <a:pt x="3473542" y="2168181"/>
                    </a:cubicBezTo>
                    <a:cubicBezTo>
                      <a:pt x="3473542" y="2131038"/>
                      <a:pt x="3472887" y="114524"/>
                      <a:pt x="3473542" y="40049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Graphic 454">
                <a:extLst>
                  <a:ext uri="{FF2B5EF4-FFF2-40B4-BE49-F238E27FC236}">
                    <a16:creationId xmlns:a16="http://schemas.microsoft.com/office/drawing/2014/main" id="{FE279E90-6F9F-40B8-865B-E5EB7C7970DD}"/>
                  </a:ext>
                </a:extLst>
              </p:cNvPr>
              <p:cNvSpPr/>
              <p:nvPr/>
            </p:nvSpPr>
            <p:spPr>
              <a:xfrm>
                <a:off x="5575557" y="2983690"/>
                <a:ext cx="2028922" cy="2539998"/>
              </a:xfrm>
              <a:custGeom>
                <a:avLst/>
                <a:gdLst>
                  <a:gd name="connsiteX0" fmla="*/ 3423111 w 3424781"/>
                  <a:gd name="connsiteY0" fmla="*/ 67364 h 4287467"/>
                  <a:gd name="connsiteX1" fmla="*/ 3377921 w 3424781"/>
                  <a:gd name="connsiteY1" fmla="*/ 0 h 4287467"/>
                  <a:gd name="connsiteX2" fmla="*/ 99647 w 3424781"/>
                  <a:gd name="connsiteY2" fmla="*/ 1889646 h 4287467"/>
                  <a:gd name="connsiteX3" fmla="*/ 5 w 3424781"/>
                  <a:gd name="connsiteY3" fmla="*/ 2061517 h 4287467"/>
                  <a:gd name="connsiteX4" fmla="*/ 660 w 3424781"/>
                  <a:gd name="connsiteY4" fmla="*/ 4200315 h 4287467"/>
                  <a:gd name="connsiteX5" fmla="*/ 7958 w 3424781"/>
                  <a:gd name="connsiteY5" fmla="*/ 4269643 h 4287467"/>
                  <a:gd name="connsiteX6" fmla="*/ 99741 w 3424781"/>
                  <a:gd name="connsiteY6" fmla="*/ 4266275 h 4287467"/>
                  <a:gd name="connsiteX7" fmla="*/ 3301482 w 3424781"/>
                  <a:gd name="connsiteY7" fmla="*/ 2416486 h 4287467"/>
                  <a:gd name="connsiteX8" fmla="*/ 3405989 w 3424781"/>
                  <a:gd name="connsiteY8" fmla="*/ 2322177 h 4287467"/>
                  <a:gd name="connsiteX9" fmla="*/ 3424140 w 3424781"/>
                  <a:gd name="connsiteY9" fmla="*/ 2241434 h 4287467"/>
                  <a:gd name="connsiteX10" fmla="*/ 3423111 w 3424781"/>
                  <a:gd name="connsiteY10" fmla="*/ 67364 h 428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424781" h="4287467">
                    <a:moveTo>
                      <a:pt x="3423111" y="67364"/>
                    </a:moveTo>
                    <a:cubicBezTo>
                      <a:pt x="3423298" y="33121"/>
                      <a:pt x="3409544" y="11321"/>
                      <a:pt x="3377921" y="0"/>
                    </a:cubicBezTo>
                    <a:cubicBezTo>
                      <a:pt x="3356495" y="0"/>
                      <a:pt x="778243" y="1498281"/>
                      <a:pt x="99647" y="1889646"/>
                    </a:cubicBezTo>
                    <a:cubicBezTo>
                      <a:pt x="32470" y="1928380"/>
                      <a:pt x="-463" y="1984049"/>
                      <a:pt x="5" y="2061517"/>
                    </a:cubicBezTo>
                    <a:cubicBezTo>
                      <a:pt x="753" y="2177906"/>
                      <a:pt x="753" y="3987932"/>
                      <a:pt x="660" y="4200315"/>
                    </a:cubicBezTo>
                    <a:cubicBezTo>
                      <a:pt x="660" y="4223799"/>
                      <a:pt x="1408" y="4247002"/>
                      <a:pt x="7958" y="4269643"/>
                    </a:cubicBezTo>
                    <a:cubicBezTo>
                      <a:pt x="39768" y="4301922"/>
                      <a:pt x="69240" y="4283864"/>
                      <a:pt x="99741" y="4266275"/>
                    </a:cubicBezTo>
                    <a:cubicBezTo>
                      <a:pt x="405029" y="4090194"/>
                      <a:pt x="2967564" y="2608192"/>
                      <a:pt x="3301482" y="2416486"/>
                    </a:cubicBezTo>
                    <a:cubicBezTo>
                      <a:pt x="3356402" y="2383740"/>
                      <a:pt x="3384470" y="2368583"/>
                      <a:pt x="3405989" y="2322177"/>
                    </a:cubicBezTo>
                    <a:cubicBezTo>
                      <a:pt x="3418058" y="2296167"/>
                      <a:pt x="3423391" y="2269970"/>
                      <a:pt x="3424140" y="2241434"/>
                    </a:cubicBezTo>
                    <a:cubicBezTo>
                      <a:pt x="3426292" y="2163779"/>
                      <a:pt x="3422269" y="193203"/>
                      <a:pt x="3423111" y="67364"/>
                    </a:cubicBezTo>
                    <a:close/>
                  </a:path>
                </a:pathLst>
              </a:custGeom>
              <a:solidFill>
                <a:srgbClr val="7460AA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Graphic 454">
                <a:extLst>
                  <a:ext uri="{FF2B5EF4-FFF2-40B4-BE49-F238E27FC236}">
                    <a16:creationId xmlns:a16="http://schemas.microsoft.com/office/drawing/2014/main" id="{22DC0790-B404-4D94-9E92-C1CFF805985B}"/>
                  </a:ext>
                </a:extLst>
              </p:cNvPr>
              <p:cNvSpPr/>
              <p:nvPr/>
            </p:nvSpPr>
            <p:spPr>
              <a:xfrm>
                <a:off x="5673431" y="4690061"/>
                <a:ext cx="645468" cy="477583"/>
              </a:xfrm>
              <a:custGeom>
                <a:avLst/>
                <a:gdLst>
                  <a:gd name="connsiteX0" fmla="*/ 1072978 w 1089538"/>
                  <a:gd name="connsiteY0" fmla="*/ 1254 h 806151"/>
                  <a:gd name="connsiteX1" fmla="*/ 1089445 w 1089538"/>
                  <a:gd name="connsiteY1" fmla="*/ 11265 h 806151"/>
                  <a:gd name="connsiteX2" fmla="*/ 1089538 w 1089538"/>
                  <a:gd name="connsiteY2" fmla="*/ 183978 h 806151"/>
                  <a:gd name="connsiteX3" fmla="*/ 1061564 w 1089538"/>
                  <a:gd name="connsiteY3" fmla="*/ 217566 h 806151"/>
                  <a:gd name="connsiteX4" fmla="*/ 48020 w 1089538"/>
                  <a:gd name="connsiteY4" fmla="*/ 795959 h 806151"/>
                  <a:gd name="connsiteX5" fmla="*/ 4234 w 1089538"/>
                  <a:gd name="connsiteY5" fmla="*/ 771446 h 806151"/>
                  <a:gd name="connsiteX6" fmla="*/ 12000 w 1089538"/>
                  <a:gd name="connsiteY6" fmla="*/ 614825 h 806151"/>
                  <a:gd name="connsiteX7" fmla="*/ 138587 w 1089538"/>
                  <a:gd name="connsiteY7" fmla="*/ 533334 h 806151"/>
                  <a:gd name="connsiteX8" fmla="*/ 1072978 w 1089538"/>
                  <a:gd name="connsiteY8" fmla="*/ 1254 h 8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9538" h="806151">
                    <a:moveTo>
                      <a:pt x="1072978" y="1254"/>
                    </a:moveTo>
                    <a:cubicBezTo>
                      <a:pt x="1080463" y="-2582"/>
                      <a:pt x="1089445" y="2845"/>
                      <a:pt x="1089445" y="11265"/>
                    </a:cubicBezTo>
                    <a:cubicBezTo>
                      <a:pt x="1089445" y="71986"/>
                      <a:pt x="1089351" y="127935"/>
                      <a:pt x="1089538" y="183978"/>
                    </a:cubicBezTo>
                    <a:cubicBezTo>
                      <a:pt x="1089632" y="203345"/>
                      <a:pt x="1075224" y="209801"/>
                      <a:pt x="1061564" y="217566"/>
                    </a:cubicBezTo>
                    <a:cubicBezTo>
                      <a:pt x="723622" y="410114"/>
                      <a:pt x="385494" y="602569"/>
                      <a:pt x="48020" y="795959"/>
                    </a:cubicBezTo>
                    <a:cubicBezTo>
                      <a:pt x="14806" y="814952"/>
                      <a:pt x="3953" y="807747"/>
                      <a:pt x="4234" y="771446"/>
                    </a:cubicBezTo>
                    <a:cubicBezTo>
                      <a:pt x="2924" y="714093"/>
                      <a:pt x="-8210" y="658986"/>
                      <a:pt x="12000" y="614825"/>
                    </a:cubicBezTo>
                    <a:cubicBezTo>
                      <a:pt x="20420" y="593025"/>
                      <a:pt x="94333" y="558689"/>
                      <a:pt x="138587" y="533334"/>
                    </a:cubicBezTo>
                    <a:cubicBezTo>
                      <a:pt x="439759" y="360808"/>
                      <a:pt x="1061283" y="7242"/>
                      <a:pt x="1072978" y="1254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Graphic 454">
                <a:extLst>
                  <a:ext uri="{FF2B5EF4-FFF2-40B4-BE49-F238E27FC236}">
                    <a16:creationId xmlns:a16="http://schemas.microsoft.com/office/drawing/2014/main" id="{EE2EB3D0-30A1-4B6A-90A1-3B36911DCC72}"/>
                  </a:ext>
                </a:extLst>
              </p:cNvPr>
              <p:cNvSpPr/>
              <p:nvPr/>
            </p:nvSpPr>
            <p:spPr>
              <a:xfrm>
                <a:off x="5675498" y="4974679"/>
                <a:ext cx="476074" cy="383103"/>
              </a:xfrm>
              <a:custGeom>
                <a:avLst/>
                <a:gdLst>
                  <a:gd name="connsiteX0" fmla="*/ 802653 w 803603"/>
                  <a:gd name="connsiteY0" fmla="*/ 112877 h 646670"/>
                  <a:gd name="connsiteX1" fmla="*/ 713677 w 803603"/>
                  <a:gd name="connsiteY1" fmla="*/ 254154 h 646670"/>
                  <a:gd name="connsiteX2" fmla="*/ 44156 w 803603"/>
                  <a:gd name="connsiteY2" fmla="*/ 635414 h 646670"/>
                  <a:gd name="connsiteX3" fmla="*/ 744 w 803603"/>
                  <a:gd name="connsiteY3" fmla="*/ 609311 h 646670"/>
                  <a:gd name="connsiteX4" fmla="*/ 136501 w 803603"/>
                  <a:gd name="connsiteY4" fmla="*/ 371199 h 646670"/>
                  <a:gd name="connsiteX5" fmla="*/ 760738 w 803603"/>
                  <a:gd name="connsiteY5" fmla="*/ 14264 h 646670"/>
                  <a:gd name="connsiteX6" fmla="*/ 802840 w 803603"/>
                  <a:gd name="connsiteY6" fmla="*/ 39713 h 646670"/>
                  <a:gd name="connsiteX7" fmla="*/ 802653 w 803603"/>
                  <a:gd name="connsiteY7" fmla="*/ 112877 h 64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3603" h="646670">
                    <a:moveTo>
                      <a:pt x="802653" y="112877"/>
                    </a:moveTo>
                    <a:cubicBezTo>
                      <a:pt x="802840" y="209058"/>
                      <a:pt x="818652" y="187071"/>
                      <a:pt x="713677" y="254154"/>
                    </a:cubicBezTo>
                    <a:cubicBezTo>
                      <a:pt x="488757" y="378122"/>
                      <a:pt x="266457" y="506862"/>
                      <a:pt x="44156" y="635414"/>
                    </a:cubicBezTo>
                    <a:cubicBezTo>
                      <a:pt x="6451" y="657214"/>
                      <a:pt x="1119" y="646735"/>
                      <a:pt x="744" y="609311"/>
                    </a:cubicBezTo>
                    <a:cubicBezTo>
                      <a:pt x="89" y="419569"/>
                      <a:pt x="-15535" y="458116"/>
                      <a:pt x="136501" y="371199"/>
                    </a:cubicBezTo>
                    <a:cubicBezTo>
                      <a:pt x="345048" y="253031"/>
                      <a:pt x="553407" y="134490"/>
                      <a:pt x="760738" y="14264"/>
                    </a:cubicBezTo>
                    <a:cubicBezTo>
                      <a:pt x="797975" y="-7348"/>
                      <a:pt x="803589" y="-8471"/>
                      <a:pt x="802840" y="39713"/>
                    </a:cubicBezTo>
                    <a:cubicBezTo>
                      <a:pt x="802185" y="73114"/>
                      <a:pt x="802653" y="80131"/>
                      <a:pt x="802653" y="112877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12">
                <a:extLst>
                  <a:ext uri="{FF2B5EF4-FFF2-40B4-BE49-F238E27FC236}">
                    <a16:creationId xmlns:a16="http://schemas.microsoft.com/office/drawing/2014/main" id="{1A9302EF-7D34-4CAF-9A44-D305298C438C}"/>
                  </a:ext>
                </a:extLst>
              </p:cNvPr>
              <p:cNvSpPr/>
              <p:nvPr/>
            </p:nvSpPr>
            <p:spPr>
              <a:xfrm>
                <a:off x="7119075" y="4032787"/>
                <a:ext cx="407426" cy="502074"/>
              </a:xfrm>
              <a:custGeom>
                <a:avLst/>
                <a:gdLst>
                  <a:gd name="connsiteX0" fmla="*/ 133390 w 407426"/>
                  <a:gd name="connsiteY0" fmla="*/ 345960 h 502074"/>
                  <a:gd name="connsiteX1" fmla="*/ 133501 w 407426"/>
                  <a:gd name="connsiteY1" fmla="*/ 422949 h 502074"/>
                  <a:gd name="connsiteX2" fmla="*/ 120586 w 407426"/>
                  <a:gd name="connsiteY2" fmla="*/ 445453 h 502074"/>
                  <a:gd name="connsiteX3" fmla="*/ 32124 w 407426"/>
                  <a:gd name="connsiteY3" fmla="*/ 496169 h 502074"/>
                  <a:gd name="connsiteX4" fmla="*/ 11228 w 407426"/>
                  <a:gd name="connsiteY4" fmla="*/ 481481 h 502074"/>
                  <a:gd name="connsiteX5" fmla="*/ 8346 w 407426"/>
                  <a:gd name="connsiteY5" fmla="*/ 430875 h 502074"/>
                  <a:gd name="connsiteX6" fmla="*/ 45260 w 407426"/>
                  <a:gd name="connsiteY6" fmla="*/ 395900 h 502074"/>
                  <a:gd name="connsiteX7" fmla="*/ 133390 w 407426"/>
                  <a:gd name="connsiteY7" fmla="*/ 345960 h 502074"/>
                  <a:gd name="connsiteX8" fmla="*/ 130383 w 407426"/>
                  <a:gd name="connsiteY8" fmla="*/ 257443 h 502074"/>
                  <a:gd name="connsiteX9" fmla="*/ 133501 w 407426"/>
                  <a:gd name="connsiteY9" fmla="*/ 281831 h 502074"/>
                  <a:gd name="connsiteX10" fmla="*/ 133446 w 407426"/>
                  <a:gd name="connsiteY10" fmla="*/ 300011 h 502074"/>
                  <a:gd name="connsiteX11" fmla="*/ 104235 w 407426"/>
                  <a:gd name="connsiteY11" fmla="*/ 347069 h 502074"/>
                  <a:gd name="connsiteX12" fmla="*/ 18378 w 407426"/>
                  <a:gd name="connsiteY12" fmla="*/ 396677 h 502074"/>
                  <a:gd name="connsiteX13" fmla="*/ 3800 w 407426"/>
                  <a:gd name="connsiteY13" fmla="*/ 387864 h 502074"/>
                  <a:gd name="connsiteX14" fmla="*/ 697 w 407426"/>
                  <a:gd name="connsiteY14" fmla="*/ 345961 h 502074"/>
                  <a:gd name="connsiteX15" fmla="*/ 18212 w 407426"/>
                  <a:gd name="connsiteY15" fmla="*/ 320408 h 502074"/>
                  <a:gd name="connsiteX16" fmla="*/ 108558 w 407426"/>
                  <a:gd name="connsiteY16" fmla="*/ 267642 h 502074"/>
                  <a:gd name="connsiteX17" fmla="*/ 130383 w 407426"/>
                  <a:gd name="connsiteY17" fmla="*/ 257443 h 502074"/>
                  <a:gd name="connsiteX18" fmla="*/ 407426 w 407426"/>
                  <a:gd name="connsiteY18" fmla="*/ 187825 h 502074"/>
                  <a:gd name="connsiteX19" fmla="*/ 406982 w 407426"/>
                  <a:gd name="connsiteY19" fmla="*/ 257276 h 502074"/>
                  <a:gd name="connsiteX20" fmla="*/ 394012 w 407426"/>
                  <a:gd name="connsiteY20" fmla="*/ 286265 h 502074"/>
                  <a:gd name="connsiteX21" fmla="*/ 280052 w 407426"/>
                  <a:gd name="connsiteY21" fmla="*/ 353221 h 502074"/>
                  <a:gd name="connsiteX22" fmla="*/ 278833 w 407426"/>
                  <a:gd name="connsiteY22" fmla="*/ 278782 h 502074"/>
                  <a:gd name="connsiteX23" fmla="*/ 288589 w 407426"/>
                  <a:gd name="connsiteY23" fmla="*/ 257276 h 502074"/>
                  <a:gd name="connsiteX24" fmla="*/ 407426 w 407426"/>
                  <a:gd name="connsiteY24" fmla="*/ 187825 h 502074"/>
                  <a:gd name="connsiteX25" fmla="*/ 132725 w 407426"/>
                  <a:gd name="connsiteY25" fmla="*/ 145755 h 502074"/>
                  <a:gd name="connsiteX26" fmla="*/ 132559 w 407426"/>
                  <a:gd name="connsiteY26" fmla="*/ 230171 h 502074"/>
                  <a:gd name="connsiteX27" fmla="*/ 122859 w 407426"/>
                  <a:gd name="connsiteY27" fmla="*/ 242642 h 502074"/>
                  <a:gd name="connsiteX28" fmla="*/ 697 w 407426"/>
                  <a:gd name="connsiteY28" fmla="*/ 311760 h 502074"/>
                  <a:gd name="connsiteX29" fmla="*/ 58951 w 407426"/>
                  <a:gd name="connsiteY29" fmla="*/ 188767 h 502074"/>
                  <a:gd name="connsiteX30" fmla="*/ 132725 w 407426"/>
                  <a:gd name="connsiteY30" fmla="*/ 145755 h 502074"/>
                  <a:gd name="connsiteX31" fmla="*/ 406871 w 407426"/>
                  <a:gd name="connsiteY31" fmla="*/ 100637 h 502074"/>
                  <a:gd name="connsiteX32" fmla="*/ 406871 w 407426"/>
                  <a:gd name="connsiteY32" fmla="*/ 164545 h 502074"/>
                  <a:gd name="connsiteX33" fmla="*/ 396062 w 407426"/>
                  <a:gd name="connsiteY33" fmla="*/ 182449 h 502074"/>
                  <a:gd name="connsiteX34" fmla="*/ 279886 w 407426"/>
                  <a:gd name="connsiteY34" fmla="*/ 247410 h 502074"/>
                  <a:gd name="connsiteX35" fmla="*/ 278279 w 407426"/>
                  <a:gd name="connsiteY35" fmla="*/ 179677 h 502074"/>
                  <a:gd name="connsiteX36" fmla="*/ 295239 w 407426"/>
                  <a:gd name="connsiteY36" fmla="*/ 163492 h 502074"/>
                  <a:gd name="connsiteX37" fmla="*/ 406871 w 407426"/>
                  <a:gd name="connsiteY37" fmla="*/ 100637 h 502074"/>
                  <a:gd name="connsiteX38" fmla="*/ 262703 w 407426"/>
                  <a:gd name="connsiteY38" fmla="*/ 70041 h 502074"/>
                  <a:gd name="connsiteX39" fmla="*/ 262869 w 407426"/>
                  <a:gd name="connsiteY39" fmla="*/ 346514 h 502074"/>
                  <a:gd name="connsiteX40" fmla="*/ 249456 w 407426"/>
                  <a:gd name="connsiteY40" fmla="*/ 371124 h 502074"/>
                  <a:gd name="connsiteX41" fmla="*/ 158942 w 407426"/>
                  <a:gd name="connsiteY41" fmla="*/ 423558 h 502074"/>
                  <a:gd name="connsiteX42" fmla="*/ 146582 w 407426"/>
                  <a:gd name="connsiteY42" fmla="*/ 409701 h 502074"/>
                  <a:gd name="connsiteX43" fmla="*/ 146083 w 407426"/>
                  <a:gd name="connsiteY43" fmla="*/ 157894 h 502074"/>
                  <a:gd name="connsiteX44" fmla="*/ 163321 w 407426"/>
                  <a:gd name="connsiteY44" fmla="*/ 127408 h 502074"/>
                  <a:gd name="connsiteX45" fmla="*/ 262703 w 407426"/>
                  <a:gd name="connsiteY45" fmla="*/ 70041 h 502074"/>
                  <a:gd name="connsiteX46" fmla="*/ 399796 w 407426"/>
                  <a:gd name="connsiteY46" fmla="*/ 1616 h 502074"/>
                  <a:gd name="connsiteX47" fmla="*/ 407147 w 407426"/>
                  <a:gd name="connsiteY47" fmla="*/ 21597 h 502074"/>
                  <a:gd name="connsiteX48" fmla="*/ 407037 w 407426"/>
                  <a:gd name="connsiteY48" fmla="*/ 72979 h 502074"/>
                  <a:gd name="connsiteX49" fmla="*/ 392736 w 407426"/>
                  <a:gd name="connsiteY49" fmla="*/ 95981 h 502074"/>
                  <a:gd name="connsiteX50" fmla="*/ 278833 w 407426"/>
                  <a:gd name="connsiteY50" fmla="*/ 157949 h 502074"/>
                  <a:gd name="connsiteX51" fmla="*/ 278334 w 407426"/>
                  <a:gd name="connsiteY51" fmla="*/ 75141 h 502074"/>
                  <a:gd name="connsiteX52" fmla="*/ 290417 w 407426"/>
                  <a:gd name="connsiteY52" fmla="*/ 55630 h 502074"/>
                  <a:gd name="connsiteX53" fmla="*/ 378935 w 407426"/>
                  <a:gd name="connsiteY53" fmla="*/ 4914 h 502074"/>
                  <a:gd name="connsiteX54" fmla="*/ 399796 w 407426"/>
                  <a:gd name="connsiteY54" fmla="*/ 1616 h 502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407426" h="502074">
                    <a:moveTo>
                      <a:pt x="133390" y="345960"/>
                    </a:moveTo>
                    <a:cubicBezTo>
                      <a:pt x="133390" y="375337"/>
                      <a:pt x="133113" y="399171"/>
                      <a:pt x="133501" y="422949"/>
                    </a:cubicBezTo>
                    <a:cubicBezTo>
                      <a:pt x="133667" y="433425"/>
                      <a:pt x="129233" y="440464"/>
                      <a:pt x="120586" y="445453"/>
                    </a:cubicBezTo>
                    <a:cubicBezTo>
                      <a:pt x="91154" y="462414"/>
                      <a:pt x="61999" y="479984"/>
                      <a:pt x="32124" y="496169"/>
                    </a:cubicBezTo>
                    <a:cubicBezTo>
                      <a:pt x="12724" y="506700"/>
                      <a:pt x="12613" y="503929"/>
                      <a:pt x="11228" y="481481"/>
                    </a:cubicBezTo>
                    <a:cubicBezTo>
                      <a:pt x="11172" y="480538"/>
                      <a:pt x="8512" y="431762"/>
                      <a:pt x="8346" y="430875"/>
                    </a:cubicBezTo>
                    <a:cubicBezTo>
                      <a:pt x="6350" y="418570"/>
                      <a:pt x="6350" y="415633"/>
                      <a:pt x="45260" y="395900"/>
                    </a:cubicBezTo>
                    <a:cubicBezTo>
                      <a:pt x="81177" y="372843"/>
                      <a:pt x="100909" y="364695"/>
                      <a:pt x="133390" y="345960"/>
                    </a:cubicBezTo>
                    <a:close/>
                    <a:moveTo>
                      <a:pt x="130383" y="257443"/>
                    </a:moveTo>
                    <a:cubicBezTo>
                      <a:pt x="133501" y="258482"/>
                      <a:pt x="133501" y="265286"/>
                      <a:pt x="133501" y="281831"/>
                    </a:cubicBezTo>
                    <a:cubicBezTo>
                      <a:pt x="133335" y="292252"/>
                      <a:pt x="133446" y="290977"/>
                      <a:pt x="133446" y="300011"/>
                    </a:cubicBezTo>
                    <a:cubicBezTo>
                      <a:pt x="133556" y="335152"/>
                      <a:pt x="137215" y="327559"/>
                      <a:pt x="104235" y="347069"/>
                    </a:cubicBezTo>
                    <a:cubicBezTo>
                      <a:pt x="73917" y="364972"/>
                      <a:pt x="46757" y="379716"/>
                      <a:pt x="18378" y="396677"/>
                    </a:cubicBezTo>
                    <a:cubicBezTo>
                      <a:pt x="6683" y="403661"/>
                      <a:pt x="4854" y="403439"/>
                      <a:pt x="3800" y="387864"/>
                    </a:cubicBezTo>
                    <a:cubicBezTo>
                      <a:pt x="2803" y="372843"/>
                      <a:pt x="1694" y="359707"/>
                      <a:pt x="697" y="345961"/>
                    </a:cubicBezTo>
                    <a:cubicBezTo>
                      <a:pt x="-246" y="332824"/>
                      <a:pt x="2027" y="328889"/>
                      <a:pt x="18212" y="320408"/>
                    </a:cubicBezTo>
                    <a:cubicBezTo>
                      <a:pt x="51025" y="301286"/>
                      <a:pt x="73528" y="286986"/>
                      <a:pt x="108558" y="267642"/>
                    </a:cubicBezTo>
                    <a:cubicBezTo>
                      <a:pt x="121030" y="261129"/>
                      <a:pt x="127265" y="256404"/>
                      <a:pt x="130383" y="257443"/>
                    </a:cubicBezTo>
                    <a:close/>
                    <a:moveTo>
                      <a:pt x="407426" y="187825"/>
                    </a:moveTo>
                    <a:cubicBezTo>
                      <a:pt x="407426" y="212435"/>
                      <a:pt x="407038" y="238985"/>
                      <a:pt x="406982" y="257276"/>
                    </a:cubicBezTo>
                    <a:cubicBezTo>
                      <a:pt x="406927" y="274126"/>
                      <a:pt x="407370" y="277784"/>
                      <a:pt x="394012" y="286265"/>
                    </a:cubicBezTo>
                    <a:cubicBezTo>
                      <a:pt x="360201" y="307715"/>
                      <a:pt x="319074" y="330441"/>
                      <a:pt x="280052" y="353221"/>
                    </a:cubicBezTo>
                    <a:cubicBezTo>
                      <a:pt x="280052" y="322459"/>
                      <a:pt x="278833" y="304168"/>
                      <a:pt x="278833" y="278782"/>
                    </a:cubicBezTo>
                    <a:cubicBezTo>
                      <a:pt x="278833" y="271465"/>
                      <a:pt x="279942" y="262653"/>
                      <a:pt x="288589" y="257276"/>
                    </a:cubicBezTo>
                    <a:cubicBezTo>
                      <a:pt x="326557" y="235438"/>
                      <a:pt x="364857" y="212324"/>
                      <a:pt x="407426" y="187825"/>
                    </a:cubicBezTo>
                    <a:close/>
                    <a:moveTo>
                      <a:pt x="132725" y="145755"/>
                    </a:moveTo>
                    <a:cubicBezTo>
                      <a:pt x="132725" y="176074"/>
                      <a:pt x="132947" y="203122"/>
                      <a:pt x="132559" y="230171"/>
                    </a:cubicBezTo>
                    <a:cubicBezTo>
                      <a:pt x="132503" y="235936"/>
                      <a:pt x="128014" y="239649"/>
                      <a:pt x="122859" y="242642"/>
                    </a:cubicBezTo>
                    <a:cubicBezTo>
                      <a:pt x="89381" y="261931"/>
                      <a:pt x="6739" y="308712"/>
                      <a:pt x="697" y="311760"/>
                    </a:cubicBezTo>
                    <a:cubicBezTo>
                      <a:pt x="-1964" y="220860"/>
                      <a:pt x="198" y="223021"/>
                      <a:pt x="58951" y="188767"/>
                    </a:cubicBezTo>
                    <a:cubicBezTo>
                      <a:pt x="82009" y="175353"/>
                      <a:pt x="105011" y="161885"/>
                      <a:pt x="132725" y="145755"/>
                    </a:cubicBezTo>
                    <a:close/>
                    <a:moveTo>
                      <a:pt x="406871" y="100637"/>
                    </a:moveTo>
                    <a:cubicBezTo>
                      <a:pt x="406871" y="124803"/>
                      <a:pt x="406316" y="144869"/>
                      <a:pt x="406871" y="164545"/>
                    </a:cubicBezTo>
                    <a:cubicBezTo>
                      <a:pt x="407148" y="174301"/>
                      <a:pt x="403822" y="178014"/>
                      <a:pt x="396062" y="182449"/>
                    </a:cubicBezTo>
                    <a:cubicBezTo>
                      <a:pt x="358760" y="203844"/>
                      <a:pt x="320681" y="225571"/>
                      <a:pt x="279886" y="247410"/>
                    </a:cubicBezTo>
                    <a:cubicBezTo>
                      <a:pt x="279830" y="233331"/>
                      <a:pt x="277225" y="191317"/>
                      <a:pt x="278279" y="179677"/>
                    </a:cubicBezTo>
                    <a:cubicBezTo>
                      <a:pt x="278778" y="174023"/>
                      <a:pt x="280053" y="172028"/>
                      <a:pt x="295239" y="163492"/>
                    </a:cubicBezTo>
                    <a:cubicBezTo>
                      <a:pt x="320958" y="149913"/>
                      <a:pt x="378658" y="116766"/>
                      <a:pt x="406871" y="100637"/>
                    </a:cubicBezTo>
                    <a:close/>
                    <a:moveTo>
                      <a:pt x="262703" y="70041"/>
                    </a:moveTo>
                    <a:cubicBezTo>
                      <a:pt x="262703" y="165820"/>
                      <a:pt x="262592" y="256167"/>
                      <a:pt x="262869" y="346514"/>
                    </a:cubicBezTo>
                    <a:cubicBezTo>
                      <a:pt x="262925" y="357766"/>
                      <a:pt x="259821" y="365304"/>
                      <a:pt x="249456" y="371124"/>
                    </a:cubicBezTo>
                    <a:cubicBezTo>
                      <a:pt x="216643" y="389470"/>
                      <a:pt x="190924" y="404935"/>
                      <a:pt x="158942" y="423558"/>
                    </a:cubicBezTo>
                    <a:cubicBezTo>
                      <a:pt x="151182" y="428436"/>
                      <a:pt x="146083" y="423558"/>
                      <a:pt x="146582" y="409701"/>
                    </a:cubicBezTo>
                    <a:cubicBezTo>
                      <a:pt x="146305" y="325784"/>
                      <a:pt x="146748" y="241867"/>
                      <a:pt x="146083" y="157894"/>
                    </a:cubicBezTo>
                    <a:cubicBezTo>
                      <a:pt x="145972" y="143150"/>
                      <a:pt x="150019" y="134559"/>
                      <a:pt x="163321" y="127408"/>
                    </a:cubicBezTo>
                    <a:cubicBezTo>
                      <a:pt x="195525" y="110060"/>
                      <a:pt x="226786" y="90937"/>
                      <a:pt x="262703" y="70041"/>
                    </a:cubicBezTo>
                    <a:close/>
                    <a:moveTo>
                      <a:pt x="399796" y="1616"/>
                    </a:moveTo>
                    <a:cubicBezTo>
                      <a:pt x="404473" y="4526"/>
                      <a:pt x="406898" y="11316"/>
                      <a:pt x="407147" y="21597"/>
                    </a:cubicBezTo>
                    <a:cubicBezTo>
                      <a:pt x="407203" y="24369"/>
                      <a:pt x="407092" y="69098"/>
                      <a:pt x="407037" y="72979"/>
                    </a:cubicBezTo>
                    <a:cubicBezTo>
                      <a:pt x="407147" y="91159"/>
                      <a:pt x="405595" y="89718"/>
                      <a:pt x="392736" y="95981"/>
                    </a:cubicBezTo>
                    <a:cubicBezTo>
                      <a:pt x="362584" y="111667"/>
                      <a:pt x="321456" y="136721"/>
                      <a:pt x="278833" y="157949"/>
                    </a:cubicBezTo>
                    <a:cubicBezTo>
                      <a:pt x="278833" y="128185"/>
                      <a:pt x="278666" y="99695"/>
                      <a:pt x="278334" y="75141"/>
                    </a:cubicBezTo>
                    <a:cubicBezTo>
                      <a:pt x="278168" y="65607"/>
                      <a:pt x="282380" y="60120"/>
                      <a:pt x="290417" y="55630"/>
                    </a:cubicBezTo>
                    <a:cubicBezTo>
                      <a:pt x="320071" y="39002"/>
                      <a:pt x="349336" y="21653"/>
                      <a:pt x="378935" y="4914"/>
                    </a:cubicBezTo>
                    <a:cubicBezTo>
                      <a:pt x="388192" y="-324"/>
                      <a:pt x="395120" y="-1294"/>
                      <a:pt x="399796" y="1616"/>
                    </a:cubicBezTo>
                    <a:close/>
                  </a:path>
                </a:pathLst>
              </a:custGeom>
              <a:solidFill>
                <a:srgbClr val="73CCD7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59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7EC26742-017B-46AB-AC1E-DE9186B44893}"/>
              </a:ext>
            </a:extLst>
          </p:cNvPr>
          <p:cNvGrpSpPr/>
          <p:nvPr/>
        </p:nvGrpSpPr>
        <p:grpSpPr>
          <a:xfrm>
            <a:off x="4501725" y="4605153"/>
            <a:ext cx="3279764" cy="1705879"/>
            <a:chOff x="1683026" y="3402493"/>
            <a:chExt cx="2499997" cy="2902226"/>
          </a:xfrm>
        </p:grpSpPr>
        <p:sp>
          <p:nvSpPr>
            <p:cNvPr id="55" name="Arrow: Chevron 54">
              <a:extLst>
                <a:ext uri="{FF2B5EF4-FFF2-40B4-BE49-F238E27FC236}">
                  <a16:creationId xmlns:a16="http://schemas.microsoft.com/office/drawing/2014/main" id="{759F8D09-C073-43E6-9423-43EC089E9E61}"/>
                </a:ext>
              </a:extLst>
            </p:cNvPr>
            <p:cNvSpPr/>
            <p:nvPr/>
          </p:nvSpPr>
          <p:spPr>
            <a:xfrm>
              <a:off x="1683027" y="3402493"/>
              <a:ext cx="2499996" cy="2902226"/>
            </a:xfrm>
            <a:prstGeom prst="chevron">
              <a:avLst>
                <a:gd name="adj" fmla="val 18444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Arrow: Chevron 55">
              <a:extLst>
                <a:ext uri="{FF2B5EF4-FFF2-40B4-BE49-F238E27FC236}">
                  <a16:creationId xmlns:a16="http://schemas.microsoft.com/office/drawing/2014/main" id="{16469149-D424-4805-B9B6-36DA87275D85}"/>
                </a:ext>
              </a:extLst>
            </p:cNvPr>
            <p:cNvSpPr/>
            <p:nvPr/>
          </p:nvSpPr>
          <p:spPr>
            <a:xfrm>
              <a:off x="1683026" y="3402493"/>
              <a:ext cx="394855" cy="2902226"/>
            </a:xfrm>
            <a:prstGeom prst="chevron">
              <a:avLst>
                <a:gd name="adj" fmla="val 578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A82892D-A902-4305-9523-999973CA9BAD}"/>
              </a:ext>
            </a:extLst>
          </p:cNvPr>
          <p:cNvGrpSpPr/>
          <p:nvPr/>
        </p:nvGrpSpPr>
        <p:grpSpPr>
          <a:xfrm>
            <a:off x="8103920" y="4605153"/>
            <a:ext cx="3279764" cy="1705879"/>
            <a:chOff x="1683026" y="3402493"/>
            <a:chExt cx="2499997" cy="2902226"/>
          </a:xfrm>
        </p:grpSpPr>
        <p:sp>
          <p:nvSpPr>
            <p:cNvPr id="58" name="Arrow: Chevron 57">
              <a:extLst>
                <a:ext uri="{FF2B5EF4-FFF2-40B4-BE49-F238E27FC236}">
                  <a16:creationId xmlns:a16="http://schemas.microsoft.com/office/drawing/2014/main" id="{15411171-DEEC-4467-9A9E-21ADDC9162C7}"/>
                </a:ext>
              </a:extLst>
            </p:cNvPr>
            <p:cNvSpPr/>
            <p:nvPr/>
          </p:nvSpPr>
          <p:spPr>
            <a:xfrm>
              <a:off x="1683027" y="3402493"/>
              <a:ext cx="2499996" cy="2902226"/>
            </a:xfrm>
            <a:prstGeom prst="chevron">
              <a:avLst>
                <a:gd name="adj" fmla="val 1844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Arrow: Chevron 58">
              <a:extLst>
                <a:ext uri="{FF2B5EF4-FFF2-40B4-BE49-F238E27FC236}">
                  <a16:creationId xmlns:a16="http://schemas.microsoft.com/office/drawing/2014/main" id="{B8B5DF04-C5C6-475C-A290-39C66C0616C8}"/>
                </a:ext>
              </a:extLst>
            </p:cNvPr>
            <p:cNvSpPr/>
            <p:nvPr/>
          </p:nvSpPr>
          <p:spPr>
            <a:xfrm>
              <a:off x="1683026" y="3402493"/>
              <a:ext cx="394854" cy="2902226"/>
            </a:xfrm>
            <a:prstGeom prst="chevron">
              <a:avLst>
                <a:gd name="adj" fmla="val 5786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u="sng" dirty="0" err="1"/>
              <a:t>Gestion</a:t>
            </a:r>
            <a:r>
              <a:rPr lang="en-US" b="1" u="sng" dirty="0"/>
              <a:t> du </a:t>
            </a:r>
            <a:r>
              <a:rPr lang="en-US" b="1" u="sng" dirty="0" err="1"/>
              <a:t>paiement</a:t>
            </a:r>
            <a:endParaRPr lang="en-US" b="1" u="sng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4B1838-C1EB-4EDD-B7D3-3C0A4E28E955}"/>
              </a:ext>
            </a:extLst>
          </p:cNvPr>
          <p:cNvGrpSpPr/>
          <p:nvPr/>
        </p:nvGrpSpPr>
        <p:grpSpPr>
          <a:xfrm>
            <a:off x="8855233" y="1724737"/>
            <a:ext cx="1545887" cy="2365678"/>
            <a:chOff x="4116387" y="1496373"/>
            <a:chExt cx="852553" cy="130466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ECD5C6E-3ABC-476E-8975-670E39960F82}"/>
                </a:ext>
              </a:extLst>
            </p:cNvPr>
            <p:cNvSpPr/>
            <p:nvPr/>
          </p:nvSpPr>
          <p:spPr>
            <a:xfrm>
              <a:off x="4300303" y="1496373"/>
              <a:ext cx="668637" cy="670375"/>
            </a:xfrm>
            <a:custGeom>
              <a:avLst/>
              <a:gdLst>
                <a:gd name="connsiteX0" fmla="*/ 261073 w 1026165"/>
                <a:gd name="connsiteY0" fmla="*/ 1028834 h 1028833"/>
                <a:gd name="connsiteX1" fmla="*/ 212496 w 1026165"/>
                <a:gd name="connsiteY1" fmla="*/ 982161 h 1028833"/>
                <a:gd name="connsiteX2" fmla="*/ 191540 w 1026165"/>
                <a:gd name="connsiteY2" fmla="*/ 449714 h 1028833"/>
                <a:gd name="connsiteX3" fmla="*/ 159156 w 1026165"/>
                <a:gd name="connsiteY3" fmla="*/ 422091 h 1028833"/>
                <a:gd name="connsiteX4" fmla="*/ 44856 w 1026165"/>
                <a:gd name="connsiteY4" fmla="*/ 426854 h 1028833"/>
                <a:gd name="connsiteX5" fmla="*/ 8661 w 1026165"/>
                <a:gd name="connsiteY5" fmla="*/ 394469 h 1028833"/>
                <a:gd name="connsiteX6" fmla="*/ 88 w 1026165"/>
                <a:gd name="connsiteY6" fmla="*/ 134436 h 1028833"/>
                <a:gd name="connsiteX7" fmla="*/ 24853 w 1026165"/>
                <a:gd name="connsiteY7" fmla="*/ 102051 h 1028833"/>
                <a:gd name="connsiteX8" fmla="*/ 462051 w 1026165"/>
                <a:gd name="connsiteY8" fmla="*/ 4896 h 1028833"/>
                <a:gd name="connsiteX9" fmla="*/ 709701 w 1026165"/>
                <a:gd name="connsiteY9" fmla="*/ 20136 h 1028833"/>
                <a:gd name="connsiteX10" fmla="*/ 972590 w 1026165"/>
                <a:gd name="connsiteY10" fmla="*/ 61094 h 1028833"/>
                <a:gd name="connsiteX11" fmla="*/ 1016406 w 1026165"/>
                <a:gd name="connsiteY11" fmla="*/ 109671 h 1028833"/>
                <a:gd name="connsiteX12" fmla="*/ 1025931 w 1026165"/>
                <a:gd name="connsiteY12" fmla="*/ 348749 h 1028833"/>
                <a:gd name="connsiteX13" fmla="*/ 990688 w 1026165"/>
                <a:gd name="connsiteY13" fmla="*/ 388754 h 1028833"/>
                <a:gd name="connsiteX14" fmla="*/ 876388 w 1026165"/>
                <a:gd name="connsiteY14" fmla="*/ 393516 h 1028833"/>
                <a:gd name="connsiteX15" fmla="*/ 848765 w 1026165"/>
                <a:gd name="connsiteY15" fmla="*/ 422091 h 1028833"/>
                <a:gd name="connsiteX16" fmla="*/ 867815 w 1026165"/>
                <a:gd name="connsiteY16" fmla="*/ 947871 h 1028833"/>
                <a:gd name="connsiteX17" fmla="*/ 812571 w 1026165"/>
                <a:gd name="connsiteY17" fmla="*/ 1006926 h 1028833"/>
                <a:gd name="connsiteX18" fmla="*/ 261073 w 1026165"/>
                <a:gd name="connsiteY18" fmla="*/ 1028834 h 1028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26165" h="1028833">
                  <a:moveTo>
                    <a:pt x="261073" y="1028834"/>
                  </a:moveTo>
                  <a:cubicBezTo>
                    <a:pt x="215353" y="1028834"/>
                    <a:pt x="215353" y="1028834"/>
                    <a:pt x="212496" y="982161"/>
                  </a:cubicBezTo>
                  <a:cubicBezTo>
                    <a:pt x="207733" y="883101"/>
                    <a:pt x="192493" y="527819"/>
                    <a:pt x="191540" y="449714"/>
                  </a:cubicBezTo>
                  <a:cubicBezTo>
                    <a:pt x="191540" y="423996"/>
                    <a:pt x="182015" y="420186"/>
                    <a:pt x="159156" y="422091"/>
                  </a:cubicBezTo>
                  <a:cubicBezTo>
                    <a:pt x="121056" y="424949"/>
                    <a:pt x="82956" y="424949"/>
                    <a:pt x="44856" y="426854"/>
                  </a:cubicBezTo>
                  <a:cubicBezTo>
                    <a:pt x="21043" y="427806"/>
                    <a:pt x="9613" y="419234"/>
                    <a:pt x="8661" y="394469"/>
                  </a:cubicBezTo>
                  <a:cubicBezTo>
                    <a:pt x="6756" y="307791"/>
                    <a:pt x="3898" y="221114"/>
                    <a:pt x="88" y="134436"/>
                  </a:cubicBezTo>
                  <a:cubicBezTo>
                    <a:pt x="-864" y="115386"/>
                    <a:pt x="5803" y="105861"/>
                    <a:pt x="24853" y="102051"/>
                  </a:cubicBezTo>
                  <a:cubicBezTo>
                    <a:pt x="171538" y="72524"/>
                    <a:pt x="313461" y="25851"/>
                    <a:pt x="462051" y="4896"/>
                  </a:cubicBezTo>
                  <a:cubicBezTo>
                    <a:pt x="545871" y="-7486"/>
                    <a:pt x="627786" y="5849"/>
                    <a:pt x="709701" y="20136"/>
                  </a:cubicBezTo>
                  <a:cubicBezTo>
                    <a:pt x="797331" y="35376"/>
                    <a:pt x="884961" y="48711"/>
                    <a:pt x="972590" y="61094"/>
                  </a:cubicBezTo>
                  <a:cubicBezTo>
                    <a:pt x="1003071" y="64904"/>
                    <a:pt x="1016406" y="76334"/>
                    <a:pt x="1016406" y="109671"/>
                  </a:cubicBezTo>
                  <a:cubicBezTo>
                    <a:pt x="1017358" y="189681"/>
                    <a:pt x="1022121" y="269691"/>
                    <a:pt x="1025931" y="348749"/>
                  </a:cubicBezTo>
                  <a:cubicBezTo>
                    <a:pt x="1027836" y="375419"/>
                    <a:pt x="1018311" y="387801"/>
                    <a:pt x="990688" y="388754"/>
                  </a:cubicBezTo>
                  <a:cubicBezTo>
                    <a:pt x="952588" y="389706"/>
                    <a:pt x="914488" y="393516"/>
                    <a:pt x="876388" y="393516"/>
                  </a:cubicBezTo>
                  <a:cubicBezTo>
                    <a:pt x="855433" y="393516"/>
                    <a:pt x="847813" y="398279"/>
                    <a:pt x="848765" y="422091"/>
                  </a:cubicBezTo>
                  <a:cubicBezTo>
                    <a:pt x="856386" y="597351"/>
                    <a:pt x="862101" y="772611"/>
                    <a:pt x="867815" y="947871"/>
                  </a:cubicBezTo>
                  <a:cubicBezTo>
                    <a:pt x="869721" y="1005021"/>
                    <a:pt x="869721" y="1004069"/>
                    <a:pt x="812571" y="1006926"/>
                  </a:cubicBezTo>
                  <a:cubicBezTo>
                    <a:pt x="722083" y="1011689"/>
                    <a:pt x="352513" y="1028834"/>
                    <a:pt x="261073" y="102883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DEC091A-7070-47FA-8DA7-2773F745D883}"/>
                </a:ext>
              </a:extLst>
            </p:cNvPr>
            <p:cNvSpPr/>
            <p:nvPr/>
          </p:nvSpPr>
          <p:spPr>
            <a:xfrm>
              <a:off x="4667766" y="2687452"/>
              <a:ext cx="108623" cy="108622"/>
            </a:xfrm>
            <a:custGeom>
              <a:avLst/>
              <a:gdLst>
                <a:gd name="connsiteX0" fmla="*/ 166705 w 166705"/>
                <a:gd name="connsiteY0" fmla="*/ 85742 h 166704"/>
                <a:gd name="connsiteX1" fmla="*/ 81933 w 166705"/>
                <a:gd name="connsiteY1" fmla="*/ 166705 h 166704"/>
                <a:gd name="connsiteX2" fmla="*/ 18 w 166705"/>
                <a:gd name="connsiteY2" fmla="*/ 82885 h 166704"/>
                <a:gd name="connsiteX3" fmla="*/ 83838 w 166705"/>
                <a:gd name="connsiteY3" fmla="*/ 17 h 166704"/>
                <a:gd name="connsiteX4" fmla="*/ 166705 w 166705"/>
                <a:gd name="connsiteY4" fmla="*/ 85742 h 166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705" h="166704">
                  <a:moveTo>
                    <a:pt x="166705" y="85742"/>
                  </a:moveTo>
                  <a:cubicBezTo>
                    <a:pt x="165753" y="131462"/>
                    <a:pt x="129558" y="166705"/>
                    <a:pt x="81933" y="166705"/>
                  </a:cubicBezTo>
                  <a:cubicBezTo>
                    <a:pt x="36213" y="165752"/>
                    <a:pt x="-935" y="128605"/>
                    <a:pt x="18" y="82885"/>
                  </a:cubicBezTo>
                  <a:cubicBezTo>
                    <a:pt x="970" y="37165"/>
                    <a:pt x="38118" y="-935"/>
                    <a:pt x="83838" y="17"/>
                  </a:cubicBezTo>
                  <a:cubicBezTo>
                    <a:pt x="131463" y="17"/>
                    <a:pt x="166705" y="36212"/>
                    <a:pt x="166705" y="85742"/>
                  </a:cubicBezTo>
                  <a:close/>
                </a:path>
              </a:pathLst>
            </a:custGeom>
            <a:solidFill>
              <a:srgbClr val="00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9E859BA-825F-4694-9B98-2AC3EEB81E3A}"/>
                </a:ext>
              </a:extLst>
            </p:cNvPr>
            <p:cNvSpPr/>
            <p:nvPr/>
          </p:nvSpPr>
          <p:spPr>
            <a:xfrm>
              <a:off x="4376078" y="2691807"/>
              <a:ext cx="107370" cy="109232"/>
            </a:xfrm>
            <a:custGeom>
              <a:avLst/>
              <a:gdLst>
                <a:gd name="connsiteX0" fmla="*/ 164782 w 164782"/>
                <a:gd name="connsiteY0" fmla="*/ 84773 h 167640"/>
                <a:gd name="connsiteX1" fmla="*/ 81915 w 164782"/>
                <a:gd name="connsiteY1" fmla="*/ 167640 h 167640"/>
                <a:gd name="connsiteX2" fmla="*/ 0 w 164782"/>
                <a:gd name="connsiteY2" fmla="*/ 83820 h 167640"/>
                <a:gd name="connsiteX3" fmla="*/ 82868 w 164782"/>
                <a:gd name="connsiteY3" fmla="*/ 0 h 167640"/>
                <a:gd name="connsiteX4" fmla="*/ 164782 w 164782"/>
                <a:gd name="connsiteY4" fmla="*/ 84773 h 16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82" h="167640">
                  <a:moveTo>
                    <a:pt x="164782" y="84773"/>
                  </a:moveTo>
                  <a:cubicBezTo>
                    <a:pt x="164782" y="132398"/>
                    <a:pt x="129540" y="167640"/>
                    <a:pt x="81915" y="167640"/>
                  </a:cubicBezTo>
                  <a:cubicBezTo>
                    <a:pt x="34290" y="167640"/>
                    <a:pt x="0" y="131445"/>
                    <a:pt x="0" y="83820"/>
                  </a:cubicBezTo>
                  <a:cubicBezTo>
                    <a:pt x="0" y="37148"/>
                    <a:pt x="37147" y="0"/>
                    <a:pt x="82868" y="0"/>
                  </a:cubicBezTo>
                  <a:cubicBezTo>
                    <a:pt x="128588" y="0"/>
                    <a:pt x="164782" y="37148"/>
                    <a:pt x="164782" y="84773"/>
                  </a:cubicBezTo>
                  <a:close/>
                </a:path>
              </a:pathLst>
            </a:custGeom>
            <a:solidFill>
              <a:srgbClr val="0001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3153AB-77D0-4611-8568-A374F97B33FA}"/>
                </a:ext>
              </a:extLst>
            </p:cNvPr>
            <p:cNvSpPr/>
            <p:nvPr/>
          </p:nvSpPr>
          <p:spPr>
            <a:xfrm>
              <a:off x="4527013" y="1551895"/>
              <a:ext cx="209372" cy="83446"/>
            </a:xfrm>
            <a:custGeom>
              <a:avLst/>
              <a:gdLst>
                <a:gd name="connsiteX0" fmla="*/ 145548 w 321326"/>
                <a:gd name="connsiteY0" fmla="*/ 1600 h 128066"/>
                <a:gd name="connsiteX1" fmla="*/ 302711 w 321326"/>
                <a:gd name="connsiteY1" fmla="*/ 11125 h 128066"/>
                <a:gd name="connsiteX2" fmla="*/ 316046 w 321326"/>
                <a:gd name="connsiteY2" fmla="*/ 36842 h 128066"/>
                <a:gd name="connsiteX3" fmla="*/ 8388 w 321326"/>
                <a:gd name="connsiteY3" fmla="*/ 53035 h 128066"/>
                <a:gd name="connsiteX4" fmla="*/ 18866 w 321326"/>
                <a:gd name="connsiteY4" fmla="*/ 22555 h 128066"/>
                <a:gd name="connsiteX5" fmla="*/ 145548 w 321326"/>
                <a:gd name="connsiteY5" fmla="*/ 1600 h 12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326" h="128066">
                  <a:moveTo>
                    <a:pt x="145548" y="1600"/>
                  </a:moveTo>
                  <a:cubicBezTo>
                    <a:pt x="212223" y="-3163"/>
                    <a:pt x="257943" y="3505"/>
                    <a:pt x="302711" y="11125"/>
                  </a:cubicBezTo>
                  <a:cubicBezTo>
                    <a:pt x="316998" y="13982"/>
                    <a:pt x="328428" y="16840"/>
                    <a:pt x="316046" y="36842"/>
                  </a:cubicBezTo>
                  <a:cubicBezTo>
                    <a:pt x="244608" y="151142"/>
                    <a:pt x="87446" y="159715"/>
                    <a:pt x="8388" y="53035"/>
                  </a:cubicBezTo>
                  <a:cubicBezTo>
                    <a:pt x="-4947" y="34937"/>
                    <a:pt x="-3042" y="28270"/>
                    <a:pt x="18866" y="22555"/>
                  </a:cubicBezTo>
                  <a:cubicBezTo>
                    <a:pt x="67443" y="10172"/>
                    <a:pt x="116021" y="2552"/>
                    <a:pt x="145548" y="1600"/>
                  </a:cubicBezTo>
                  <a:close/>
                </a:path>
              </a:pathLst>
            </a:custGeom>
            <a:solidFill>
              <a:srgbClr val="FEFE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10555C-AD54-4B01-8E73-F3D823B2828C}"/>
                </a:ext>
              </a:extLst>
            </p:cNvPr>
            <p:cNvSpPr/>
            <p:nvPr/>
          </p:nvSpPr>
          <p:spPr>
            <a:xfrm>
              <a:off x="4116387" y="2133817"/>
              <a:ext cx="768072" cy="525717"/>
            </a:xfrm>
            <a:custGeom>
              <a:avLst/>
              <a:gdLst>
                <a:gd name="connsiteX0" fmla="*/ 1104353 w 1178770"/>
                <a:gd name="connsiteY0" fmla="*/ 118167 h 806824"/>
                <a:gd name="connsiteX1" fmla="*/ 341401 w 1178770"/>
                <a:gd name="connsiteY1" fmla="*/ 131502 h 806824"/>
                <a:gd name="connsiteX2" fmla="*/ 259486 w 1178770"/>
                <a:gd name="connsiteY2" fmla="*/ 70542 h 806824"/>
                <a:gd name="connsiteX3" fmla="*/ 250913 w 1178770"/>
                <a:gd name="connsiteY3" fmla="*/ 41967 h 806824"/>
                <a:gd name="connsiteX4" fmla="*/ 205193 w 1178770"/>
                <a:gd name="connsiteY4" fmla="*/ 2914 h 806824"/>
                <a:gd name="connsiteX5" fmla="*/ 32791 w 1178770"/>
                <a:gd name="connsiteY5" fmla="*/ 4819 h 806824"/>
                <a:gd name="connsiteX6" fmla="*/ 406 w 1178770"/>
                <a:gd name="connsiteY6" fmla="*/ 48634 h 806824"/>
                <a:gd name="connsiteX7" fmla="*/ 37553 w 1178770"/>
                <a:gd name="connsiteY7" fmla="*/ 84829 h 806824"/>
                <a:gd name="connsiteX8" fmla="*/ 91846 w 1178770"/>
                <a:gd name="connsiteY8" fmla="*/ 85782 h 806824"/>
                <a:gd name="connsiteX9" fmla="*/ 195668 w 1178770"/>
                <a:gd name="connsiteY9" fmla="*/ 170554 h 806824"/>
                <a:gd name="connsiteX10" fmla="*/ 329971 w 1178770"/>
                <a:gd name="connsiteY10" fmla="*/ 750627 h 806824"/>
                <a:gd name="connsiteX11" fmla="*/ 404266 w 1178770"/>
                <a:gd name="connsiteY11" fmla="*/ 806824 h 806824"/>
                <a:gd name="connsiteX12" fmla="*/ 705256 w 1178770"/>
                <a:gd name="connsiteY12" fmla="*/ 806824 h 806824"/>
                <a:gd name="connsiteX13" fmla="*/ 1022438 w 1178770"/>
                <a:gd name="connsiteY13" fmla="*/ 794442 h 806824"/>
                <a:gd name="connsiteX14" fmla="*/ 1067206 w 1178770"/>
                <a:gd name="connsiteY14" fmla="*/ 760152 h 806824"/>
                <a:gd name="connsiteX15" fmla="*/ 1023391 w 1178770"/>
                <a:gd name="connsiteY15" fmla="*/ 714432 h 806824"/>
                <a:gd name="connsiteX16" fmla="*/ 783361 w 1178770"/>
                <a:gd name="connsiteY16" fmla="*/ 716337 h 806824"/>
                <a:gd name="connsiteX17" fmla="*/ 431888 w 1178770"/>
                <a:gd name="connsiteY17" fmla="*/ 723004 h 806824"/>
                <a:gd name="connsiteX18" fmla="*/ 399503 w 1178770"/>
                <a:gd name="connsiteY18" fmla="*/ 683952 h 806824"/>
                <a:gd name="connsiteX19" fmla="*/ 424268 w 1178770"/>
                <a:gd name="connsiteY19" fmla="*/ 664902 h 806824"/>
                <a:gd name="connsiteX20" fmla="*/ 1050061 w 1178770"/>
                <a:gd name="connsiteY20" fmla="*/ 584892 h 806824"/>
                <a:gd name="connsiteX21" fmla="*/ 1112926 w 1178770"/>
                <a:gd name="connsiteY21" fmla="*/ 528694 h 806824"/>
                <a:gd name="connsiteX22" fmla="*/ 1175791 w 1178770"/>
                <a:gd name="connsiteY22" fmla="*/ 201034 h 806824"/>
                <a:gd name="connsiteX23" fmla="*/ 1104353 w 1178770"/>
                <a:gd name="connsiteY23" fmla="*/ 118167 h 806824"/>
                <a:gd name="connsiteX24" fmla="*/ 449986 w 1178770"/>
                <a:gd name="connsiteY24" fmla="*/ 575367 h 806824"/>
                <a:gd name="connsiteX25" fmla="*/ 363308 w 1178770"/>
                <a:gd name="connsiteY25" fmla="*/ 518217 h 806824"/>
                <a:gd name="connsiteX26" fmla="*/ 299491 w 1178770"/>
                <a:gd name="connsiteY26" fmla="*/ 245802 h 806824"/>
                <a:gd name="connsiteX27" fmla="*/ 323303 w 1178770"/>
                <a:gd name="connsiteY27" fmla="*/ 216274 h 806824"/>
                <a:gd name="connsiteX28" fmla="*/ 363308 w 1178770"/>
                <a:gd name="connsiteY28" fmla="*/ 216274 h 806824"/>
                <a:gd name="connsiteX29" fmla="*/ 437603 w 1178770"/>
                <a:gd name="connsiteY29" fmla="*/ 279139 h 806824"/>
                <a:gd name="connsiteX30" fmla="*/ 470941 w 1178770"/>
                <a:gd name="connsiteY30" fmla="*/ 546792 h 806824"/>
                <a:gd name="connsiteX31" fmla="*/ 449986 w 1178770"/>
                <a:gd name="connsiteY31" fmla="*/ 575367 h 806824"/>
                <a:gd name="connsiteX32" fmla="*/ 634771 w 1178770"/>
                <a:gd name="connsiteY32" fmla="*/ 551554 h 806824"/>
                <a:gd name="connsiteX33" fmla="*/ 549046 w 1178770"/>
                <a:gd name="connsiteY33" fmla="*/ 488689 h 806824"/>
                <a:gd name="connsiteX34" fmla="*/ 515708 w 1178770"/>
                <a:gd name="connsiteY34" fmla="*/ 235324 h 806824"/>
                <a:gd name="connsiteX35" fmla="*/ 535711 w 1178770"/>
                <a:gd name="connsiteY35" fmla="*/ 212464 h 806824"/>
                <a:gd name="connsiteX36" fmla="*/ 630008 w 1178770"/>
                <a:gd name="connsiteY36" fmla="*/ 212464 h 806824"/>
                <a:gd name="connsiteX37" fmla="*/ 650963 w 1178770"/>
                <a:gd name="connsiteY37" fmla="*/ 233419 h 806824"/>
                <a:gd name="connsiteX38" fmla="*/ 650963 w 1178770"/>
                <a:gd name="connsiteY38" fmla="*/ 382009 h 806824"/>
                <a:gd name="connsiteX39" fmla="*/ 656678 w 1178770"/>
                <a:gd name="connsiteY39" fmla="*/ 382009 h 806824"/>
                <a:gd name="connsiteX40" fmla="*/ 656678 w 1178770"/>
                <a:gd name="connsiteY40" fmla="*/ 526789 h 806824"/>
                <a:gd name="connsiteX41" fmla="*/ 634771 w 1178770"/>
                <a:gd name="connsiteY41" fmla="*/ 551554 h 806824"/>
                <a:gd name="connsiteX42" fmla="*/ 865276 w 1178770"/>
                <a:gd name="connsiteY42" fmla="*/ 268662 h 806824"/>
                <a:gd name="connsiteX43" fmla="*/ 845273 w 1178770"/>
                <a:gd name="connsiteY43" fmla="*/ 503929 h 806824"/>
                <a:gd name="connsiteX44" fmla="*/ 833843 w 1178770"/>
                <a:gd name="connsiteY44" fmla="*/ 524884 h 806824"/>
                <a:gd name="connsiteX45" fmla="*/ 747166 w 1178770"/>
                <a:gd name="connsiteY45" fmla="*/ 537267 h 806824"/>
                <a:gd name="connsiteX46" fmla="*/ 737641 w 1178770"/>
                <a:gd name="connsiteY46" fmla="*/ 520122 h 806824"/>
                <a:gd name="connsiteX47" fmla="*/ 733831 w 1178770"/>
                <a:gd name="connsiteY47" fmla="*/ 226752 h 806824"/>
                <a:gd name="connsiteX48" fmla="*/ 750976 w 1178770"/>
                <a:gd name="connsiteY48" fmla="*/ 209607 h 806824"/>
                <a:gd name="connsiteX49" fmla="*/ 805268 w 1178770"/>
                <a:gd name="connsiteY49" fmla="*/ 209607 h 806824"/>
                <a:gd name="connsiteX50" fmla="*/ 865276 w 1178770"/>
                <a:gd name="connsiteY50" fmla="*/ 268662 h 806824"/>
                <a:gd name="connsiteX51" fmla="*/ 1077683 w 1178770"/>
                <a:gd name="connsiteY51" fmla="*/ 271519 h 806824"/>
                <a:gd name="connsiteX52" fmla="*/ 1041488 w 1178770"/>
                <a:gd name="connsiteY52" fmla="*/ 462972 h 806824"/>
                <a:gd name="connsiteX53" fmla="*/ 996721 w 1178770"/>
                <a:gd name="connsiteY53" fmla="*/ 507739 h 806824"/>
                <a:gd name="connsiteX54" fmla="*/ 934808 w 1178770"/>
                <a:gd name="connsiteY54" fmla="*/ 447732 h 806824"/>
                <a:gd name="connsiteX55" fmla="*/ 952906 w 1178770"/>
                <a:gd name="connsiteY55" fmla="*/ 240087 h 806824"/>
                <a:gd name="connsiteX56" fmla="*/ 989101 w 1178770"/>
                <a:gd name="connsiteY56" fmla="*/ 204844 h 806824"/>
                <a:gd name="connsiteX57" fmla="*/ 1022438 w 1178770"/>
                <a:gd name="connsiteY57" fmla="*/ 204844 h 806824"/>
                <a:gd name="connsiteX58" fmla="*/ 1077683 w 1178770"/>
                <a:gd name="connsiteY58" fmla="*/ 271519 h 80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178770" h="806824">
                  <a:moveTo>
                    <a:pt x="1104353" y="118167"/>
                  </a:moveTo>
                  <a:cubicBezTo>
                    <a:pt x="850036" y="121977"/>
                    <a:pt x="595718" y="126739"/>
                    <a:pt x="341401" y="131502"/>
                  </a:cubicBezTo>
                  <a:cubicBezTo>
                    <a:pt x="275678" y="132454"/>
                    <a:pt x="275678" y="132454"/>
                    <a:pt x="259486" y="70542"/>
                  </a:cubicBezTo>
                  <a:cubicBezTo>
                    <a:pt x="256628" y="61017"/>
                    <a:pt x="253771" y="51492"/>
                    <a:pt x="250913" y="41967"/>
                  </a:cubicBezTo>
                  <a:cubicBezTo>
                    <a:pt x="244246" y="19107"/>
                    <a:pt x="229006" y="4819"/>
                    <a:pt x="205193" y="2914"/>
                  </a:cubicBezTo>
                  <a:cubicBezTo>
                    <a:pt x="148043" y="-2801"/>
                    <a:pt x="89941" y="1009"/>
                    <a:pt x="32791" y="4819"/>
                  </a:cubicBezTo>
                  <a:cubicBezTo>
                    <a:pt x="9931" y="6724"/>
                    <a:pt x="-2452" y="25774"/>
                    <a:pt x="406" y="48634"/>
                  </a:cubicBezTo>
                  <a:cubicBezTo>
                    <a:pt x="2310" y="69589"/>
                    <a:pt x="13741" y="83877"/>
                    <a:pt x="37553" y="84829"/>
                  </a:cubicBezTo>
                  <a:cubicBezTo>
                    <a:pt x="55651" y="84829"/>
                    <a:pt x="73748" y="84829"/>
                    <a:pt x="91846" y="85782"/>
                  </a:cubicBezTo>
                  <a:cubicBezTo>
                    <a:pt x="177571" y="86734"/>
                    <a:pt x="176618" y="86734"/>
                    <a:pt x="195668" y="170554"/>
                  </a:cubicBezTo>
                  <a:cubicBezTo>
                    <a:pt x="239483" y="363912"/>
                    <a:pt x="285203" y="557269"/>
                    <a:pt x="329971" y="750627"/>
                  </a:cubicBezTo>
                  <a:cubicBezTo>
                    <a:pt x="340448" y="796347"/>
                    <a:pt x="358546" y="806824"/>
                    <a:pt x="404266" y="806824"/>
                  </a:cubicBezTo>
                  <a:cubicBezTo>
                    <a:pt x="504278" y="806824"/>
                    <a:pt x="604291" y="806824"/>
                    <a:pt x="705256" y="806824"/>
                  </a:cubicBezTo>
                  <a:cubicBezTo>
                    <a:pt x="810983" y="801109"/>
                    <a:pt x="916711" y="800157"/>
                    <a:pt x="1022438" y="794442"/>
                  </a:cubicBezTo>
                  <a:cubicBezTo>
                    <a:pt x="1046251" y="793489"/>
                    <a:pt x="1064348" y="786822"/>
                    <a:pt x="1067206" y="760152"/>
                  </a:cubicBezTo>
                  <a:cubicBezTo>
                    <a:pt x="1070063" y="731577"/>
                    <a:pt x="1055776" y="714432"/>
                    <a:pt x="1023391" y="714432"/>
                  </a:cubicBezTo>
                  <a:cubicBezTo>
                    <a:pt x="943381" y="714432"/>
                    <a:pt x="863371" y="715384"/>
                    <a:pt x="783361" y="716337"/>
                  </a:cubicBezTo>
                  <a:cubicBezTo>
                    <a:pt x="666203" y="718242"/>
                    <a:pt x="549046" y="718242"/>
                    <a:pt x="431888" y="723004"/>
                  </a:cubicBezTo>
                  <a:cubicBezTo>
                    <a:pt x="397598" y="723957"/>
                    <a:pt x="405218" y="700144"/>
                    <a:pt x="399503" y="683952"/>
                  </a:cubicBezTo>
                  <a:cubicBezTo>
                    <a:pt x="391883" y="660139"/>
                    <a:pt x="412838" y="666807"/>
                    <a:pt x="424268" y="664902"/>
                  </a:cubicBezTo>
                  <a:cubicBezTo>
                    <a:pt x="632866" y="638232"/>
                    <a:pt x="841463" y="611562"/>
                    <a:pt x="1050061" y="584892"/>
                  </a:cubicBezTo>
                  <a:cubicBezTo>
                    <a:pt x="1085303" y="580129"/>
                    <a:pt x="1106258" y="562032"/>
                    <a:pt x="1112926" y="528694"/>
                  </a:cubicBezTo>
                  <a:cubicBezTo>
                    <a:pt x="1134833" y="420109"/>
                    <a:pt x="1155788" y="310572"/>
                    <a:pt x="1175791" y="201034"/>
                  </a:cubicBezTo>
                  <a:cubicBezTo>
                    <a:pt x="1187221" y="139122"/>
                    <a:pt x="1166266" y="117214"/>
                    <a:pt x="1104353" y="118167"/>
                  </a:cubicBezTo>
                  <a:close/>
                  <a:moveTo>
                    <a:pt x="449986" y="575367"/>
                  </a:moveTo>
                  <a:cubicBezTo>
                    <a:pt x="379501" y="586797"/>
                    <a:pt x="379501" y="587749"/>
                    <a:pt x="363308" y="518217"/>
                  </a:cubicBezTo>
                  <a:cubicBezTo>
                    <a:pt x="342353" y="427729"/>
                    <a:pt x="322351" y="336289"/>
                    <a:pt x="299491" y="245802"/>
                  </a:cubicBezTo>
                  <a:cubicBezTo>
                    <a:pt x="293776" y="221037"/>
                    <a:pt x="298538" y="213417"/>
                    <a:pt x="323303" y="216274"/>
                  </a:cubicBezTo>
                  <a:cubicBezTo>
                    <a:pt x="336638" y="217227"/>
                    <a:pt x="349973" y="216274"/>
                    <a:pt x="363308" y="216274"/>
                  </a:cubicBezTo>
                  <a:cubicBezTo>
                    <a:pt x="429031" y="212464"/>
                    <a:pt x="429983" y="212464"/>
                    <a:pt x="437603" y="279139"/>
                  </a:cubicBezTo>
                  <a:cubicBezTo>
                    <a:pt x="449033" y="368674"/>
                    <a:pt x="459511" y="457257"/>
                    <a:pt x="470941" y="546792"/>
                  </a:cubicBezTo>
                  <a:cubicBezTo>
                    <a:pt x="474751" y="566794"/>
                    <a:pt x="468083" y="572509"/>
                    <a:pt x="449986" y="575367"/>
                  </a:cubicBezTo>
                  <a:close/>
                  <a:moveTo>
                    <a:pt x="634771" y="551554"/>
                  </a:moveTo>
                  <a:cubicBezTo>
                    <a:pt x="558571" y="562984"/>
                    <a:pt x="558571" y="563937"/>
                    <a:pt x="549046" y="488689"/>
                  </a:cubicBezTo>
                  <a:cubicBezTo>
                    <a:pt x="537616" y="403917"/>
                    <a:pt x="528091" y="319144"/>
                    <a:pt x="515708" y="235324"/>
                  </a:cubicBezTo>
                  <a:cubicBezTo>
                    <a:pt x="512851" y="216274"/>
                    <a:pt x="517613" y="211512"/>
                    <a:pt x="535711" y="212464"/>
                  </a:cubicBezTo>
                  <a:cubicBezTo>
                    <a:pt x="567143" y="213417"/>
                    <a:pt x="598576" y="213417"/>
                    <a:pt x="630008" y="212464"/>
                  </a:cubicBezTo>
                  <a:cubicBezTo>
                    <a:pt x="647153" y="211512"/>
                    <a:pt x="650963" y="218179"/>
                    <a:pt x="650963" y="233419"/>
                  </a:cubicBezTo>
                  <a:cubicBezTo>
                    <a:pt x="650011" y="282949"/>
                    <a:pt x="650963" y="332479"/>
                    <a:pt x="650963" y="382009"/>
                  </a:cubicBezTo>
                  <a:cubicBezTo>
                    <a:pt x="652868" y="382009"/>
                    <a:pt x="654773" y="382009"/>
                    <a:pt x="656678" y="382009"/>
                  </a:cubicBezTo>
                  <a:cubicBezTo>
                    <a:pt x="656678" y="430587"/>
                    <a:pt x="655726" y="478212"/>
                    <a:pt x="656678" y="526789"/>
                  </a:cubicBezTo>
                  <a:cubicBezTo>
                    <a:pt x="656678" y="542029"/>
                    <a:pt x="652868" y="548697"/>
                    <a:pt x="634771" y="551554"/>
                  </a:cubicBezTo>
                  <a:close/>
                  <a:moveTo>
                    <a:pt x="865276" y="268662"/>
                  </a:moveTo>
                  <a:cubicBezTo>
                    <a:pt x="859561" y="346767"/>
                    <a:pt x="851941" y="425824"/>
                    <a:pt x="845273" y="503929"/>
                  </a:cubicBezTo>
                  <a:cubicBezTo>
                    <a:pt x="844321" y="512502"/>
                    <a:pt x="847178" y="522979"/>
                    <a:pt x="833843" y="524884"/>
                  </a:cubicBezTo>
                  <a:cubicBezTo>
                    <a:pt x="805268" y="529647"/>
                    <a:pt x="775741" y="533457"/>
                    <a:pt x="747166" y="537267"/>
                  </a:cubicBezTo>
                  <a:cubicBezTo>
                    <a:pt x="734783" y="538219"/>
                    <a:pt x="737641" y="527742"/>
                    <a:pt x="737641" y="520122"/>
                  </a:cubicBezTo>
                  <a:cubicBezTo>
                    <a:pt x="736688" y="422014"/>
                    <a:pt x="735736" y="324859"/>
                    <a:pt x="733831" y="226752"/>
                  </a:cubicBezTo>
                  <a:cubicBezTo>
                    <a:pt x="733831" y="212464"/>
                    <a:pt x="738593" y="209607"/>
                    <a:pt x="750976" y="209607"/>
                  </a:cubicBezTo>
                  <a:cubicBezTo>
                    <a:pt x="769073" y="209607"/>
                    <a:pt x="787171" y="209607"/>
                    <a:pt x="805268" y="209607"/>
                  </a:cubicBezTo>
                  <a:cubicBezTo>
                    <a:pt x="869086" y="205797"/>
                    <a:pt x="870038" y="205797"/>
                    <a:pt x="865276" y="268662"/>
                  </a:cubicBezTo>
                  <a:close/>
                  <a:moveTo>
                    <a:pt x="1077683" y="271519"/>
                  </a:moveTo>
                  <a:cubicBezTo>
                    <a:pt x="1065301" y="335337"/>
                    <a:pt x="1051966" y="399154"/>
                    <a:pt x="1041488" y="462972"/>
                  </a:cubicBezTo>
                  <a:cubicBezTo>
                    <a:pt x="1036726" y="491547"/>
                    <a:pt x="1026248" y="504882"/>
                    <a:pt x="996721" y="507739"/>
                  </a:cubicBezTo>
                  <a:cubicBezTo>
                    <a:pt x="927188" y="515359"/>
                    <a:pt x="927188" y="516312"/>
                    <a:pt x="934808" y="447732"/>
                  </a:cubicBezTo>
                  <a:cubicBezTo>
                    <a:pt x="941476" y="378199"/>
                    <a:pt x="949096" y="308667"/>
                    <a:pt x="952906" y="240087"/>
                  </a:cubicBezTo>
                  <a:cubicBezTo>
                    <a:pt x="954811" y="213417"/>
                    <a:pt x="960526" y="201034"/>
                    <a:pt x="989101" y="204844"/>
                  </a:cubicBezTo>
                  <a:cubicBezTo>
                    <a:pt x="1000531" y="206749"/>
                    <a:pt x="1011961" y="204844"/>
                    <a:pt x="1022438" y="204844"/>
                  </a:cubicBezTo>
                  <a:cubicBezTo>
                    <a:pt x="1091971" y="203892"/>
                    <a:pt x="1091019" y="203892"/>
                    <a:pt x="1077683" y="27151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27BB656-FA8A-43C6-9035-C54C40BD8595}"/>
              </a:ext>
            </a:extLst>
          </p:cNvPr>
          <p:cNvGrpSpPr/>
          <p:nvPr/>
        </p:nvGrpSpPr>
        <p:grpSpPr>
          <a:xfrm>
            <a:off x="1257391" y="1655597"/>
            <a:ext cx="3096896" cy="2543472"/>
            <a:chOff x="1257391" y="1655597"/>
            <a:chExt cx="3096896" cy="2543472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19A27D6-C45C-4EC8-9075-0E5B3DCD0183}"/>
                </a:ext>
              </a:extLst>
            </p:cNvPr>
            <p:cNvSpPr/>
            <p:nvPr/>
          </p:nvSpPr>
          <p:spPr>
            <a:xfrm>
              <a:off x="2250563" y="1655597"/>
              <a:ext cx="1191197" cy="1442098"/>
            </a:xfrm>
            <a:custGeom>
              <a:avLst/>
              <a:gdLst>
                <a:gd name="connsiteX0" fmla="*/ 2660333 w 2715559"/>
                <a:gd name="connsiteY0" fmla="*/ 1901649 h 3287536"/>
                <a:gd name="connsiteX1" fmla="*/ 2655570 w 2715559"/>
                <a:gd name="connsiteY1" fmla="*/ 1765441 h 3287536"/>
                <a:gd name="connsiteX2" fmla="*/ 2713672 w 2715559"/>
                <a:gd name="connsiteY2" fmla="*/ 1554939 h 3287536"/>
                <a:gd name="connsiteX3" fmla="*/ 2673668 w 2715559"/>
                <a:gd name="connsiteY3" fmla="*/ 1450164 h 3287536"/>
                <a:gd name="connsiteX4" fmla="*/ 2648903 w 2715559"/>
                <a:gd name="connsiteY4" fmla="*/ 1334911 h 3287536"/>
                <a:gd name="connsiteX5" fmla="*/ 2655570 w 2715559"/>
                <a:gd name="connsiteY5" fmla="*/ 1231089 h 3287536"/>
                <a:gd name="connsiteX6" fmla="*/ 2480310 w 2715559"/>
                <a:gd name="connsiteY6" fmla="*/ 1001536 h 3287536"/>
                <a:gd name="connsiteX7" fmla="*/ 1182052 w 2715559"/>
                <a:gd name="connsiteY7" fmla="*/ 964389 h 3287536"/>
                <a:gd name="connsiteX8" fmla="*/ 886777 w 2715559"/>
                <a:gd name="connsiteY8" fmla="*/ 993916 h 3287536"/>
                <a:gd name="connsiteX9" fmla="*/ 865823 w 2715559"/>
                <a:gd name="connsiteY9" fmla="*/ 979629 h 3287536"/>
                <a:gd name="connsiteX10" fmla="*/ 901065 w 2715559"/>
                <a:gd name="connsiteY10" fmla="*/ 824371 h 3287536"/>
                <a:gd name="connsiteX11" fmla="*/ 973455 w 2715559"/>
                <a:gd name="connsiteY11" fmla="*/ 680544 h 3287536"/>
                <a:gd name="connsiteX12" fmla="*/ 973455 w 2715559"/>
                <a:gd name="connsiteY12" fmla="*/ 680544 h 3287536"/>
                <a:gd name="connsiteX13" fmla="*/ 985838 w 2715559"/>
                <a:gd name="connsiteY13" fmla="*/ 133809 h 3287536"/>
                <a:gd name="connsiteX14" fmla="*/ 1012508 w 2715559"/>
                <a:gd name="connsiteY14" fmla="*/ 103329 h 3287536"/>
                <a:gd name="connsiteX15" fmla="*/ 983933 w 2715559"/>
                <a:gd name="connsiteY15" fmla="*/ 57609 h 3287536"/>
                <a:gd name="connsiteX16" fmla="*/ 784860 w 2715559"/>
                <a:gd name="connsiteY16" fmla="*/ 42369 h 3287536"/>
                <a:gd name="connsiteX17" fmla="*/ 716280 w 2715559"/>
                <a:gd name="connsiteY17" fmla="*/ 156669 h 3287536"/>
                <a:gd name="connsiteX18" fmla="*/ 649605 w 2715559"/>
                <a:gd name="connsiteY18" fmla="*/ 318594 h 3287536"/>
                <a:gd name="connsiteX19" fmla="*/ 258127 w 2715559"/>
                <a:gd name="connsiteY19" fmla="*/ 921526 h 3287536"/>
                <a:gd name="connsiteX20" fmla="*/ 160020 w 2715559"/>
                <a:gd name="connsiteY20" fmla="*/ 1078689 h 3287536"/>
                <a:gd name="connsiteX21" fmla="*/ 40005 w 2715559"/>
                <a:gd name="connsiteY21" fmla="*/ 1474929 h 3287536"/>
                <a:gd name="connsiteX22" fmla="*/ 0 w 2715559"/>
                <a:gd name="connsiteY22" fmla="*/ 1522554 h 3287536"/>
                <a:gd name="connsiteX23" fmla="*/ 3810 w 2715559"/>
                <a:gd name="connsiteY23" fmla="*/ 1534936 h 3287536"/>
                <a:gd name="connsiteX24" fmla="*/ 303848 w 2715559"/>
                <a:gd name="connsiteY24" fmla="*/ 2331226 h 3287536"/>
                <a:gd name="connsiteX25" fmla="*/ 664845 w 2715559"/>
                <a:gd name="connsiteY25" fmla="*/ 3287536 h 3287536"/>
                <a:gd name="connsiteX26" fmla="*/ 701040 w 2715559"/>
                <a:gd name="connsiteY26" fmla="*/ 3279916 h 3287536"/>
                <a:gd name="connsiteX27" fmla="*/ 992505 w 2715559"/>
                <a:gd name="connsiteY27" fmla="*/ 3169426 h 3287536"/>
                <a:gd name="connsiteX28" fmla="*/ 1344930 w 2715559"/>
                <a:gd name="connsiteY28" fmla="*/ 3009406 h 3287536"/>
                <a:gd name="connsiteX29" fmla="*/ 2436495 w 2715559"/>
                <a:gd name="connsiteY29" fmla="*/ 2568399 h 3287536"/>
                <a:gd name="connsiteX30" fmla="*/ 2579370 w 2715559"/>
                <a:gd name="connsiteY30" fmla="*/ 2518869 h 3287536"/>
                <a:gd name="connsiteX31" fmla="*/ 2651760 w 2715559"/>
                <a:gd name="connsiteY31" fmla="*/ 2436001 h 3287536"/>
                <a:gd name="connsiteX32" fmla="*/ 2594610 w 2715559"/>
                <a:gd name="connsiteY32" fmla="*/ 2215974 h 3287536"/>
                <a:gd name="connsiteX33" fmla="*/ 2700338 w 2715559"/>
                <a:gd name="connsiteY33" fmla="*/ 2056906 h 3287536"/>
                <a:gd name="connsiteX34" fmla="*/ 2660333 w 2715559"/>
                <a:gd name="connsiteY34" fmla="*/ 1901649 h 328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15559" h="3287536">
                  <a:moveTo>
                    <a:pt x="2660333" y="1901649"/>
                  </a:moveTo>
                  <a:cubicBezTo>
                    <a:pt x="2630805" y="1854024"/>
                    <a:pt x="2619375" y="1812114"/>
                    <a:pt x="2655570" y="1765441"/>
                  </a:cubicBezTo>
                  <a:cubicBezTo>
                    <a:pt x="2695575" y="1700671"/>
                    <a:pt x="2723197" y="1633044"/>
                    <a:pt x="2713672" y="1554939"/>
                  </a:cubicBezTo>
                  <a:cubicBezTo>
                    <a:pt x="2707005" y="1506361"/>
                    <a:pt x="2686050" y="1459689"/>
                    <a:pt x="2673668" y="1450164"/>
                  </a:cubicBezTo>
                  <a:cubicBezTo>
                    <a:pt x="2630805" y="1418731"/>
                    <a:pt x="2627947" y="1379679"/>
                    <a:pt x="2648903" y="1334911"/>
                  </a:cubicBezTo>
                  <a:cubicBezTo>
                    <a:pt x="2663190" y="1310146"/>
                    <a:pt x="2662238" y="1257759"/>
                    <a:pt x="2655570" y="1231089"/>
                  </a:cubicBezTo>
                  <a:cubicBezTo>
                    <a:pt x="2627947" y="1131076"/>
                    <a:pt x="2575560" y="1050114"/>
                    <a:pt x="2480310" y="1001536"/>
                  </a:cubicBezTo>
                  <a:cubicBezTo>
                    <a:pt x="2211705" y="870091"/>
                    <a:pt x="1816418" y="870091"/>
                    <a:pt x="1182052" y="964389"/>
                  </a:cubicBezTo>
                  <a:cubicBezTo>
                    <a:pt x="1154430" y="977724"/>
                    <a:pt x="998220" y="981534"/>
                    <a:pt x="886777" y="993916"/>
                  </a:cubicBezTo>
                  <a:cubicBezTo>
                    <a:pt x="867727" y="995821"/>
                    <a:pt x="863918" y="996774"/>
                    <a:pt x="865823" y="979629"/>
                  </a:cubicBezTo>
                  <a:cubicBezTo>
                    <a:pt x="871538" y="927241"/>
                    <a:pt x="869633" y="873901"/>
                    <a:pt x="901065" y="824371"/>
                  </a:cubicBezTo>
                  <a:cubicBezTo>
                    <a:pt x="929640" y="779604"/>
                    <a:pt x="949643" y="729121"/>
                    <a:pt x="973455" y="680544"/>
                  </a:cubicBezTo>
                  <a:cubicBezTo>
                    <a:pt x="973455" y="680544"/>
                    <a:pt x="973455" y="680544"/>
                    <a:pt x="973455" y="680544"/>
                  </a:cubicBezTo>
                  <a:cubicBezTo>
                    <a:pt x="978218" y="498616"/>
                    <a:pt x="982027" y="315736"/>
                    <a:pt x="985838" y="133809"/>
                  </a:cubicBezTo>
                  <a:cubicBezTo>
                    <a:pt x="985838" y="112854"/>
                    <a:pt x="990600" y="101424"/>
                    <a:pt x="1012508" y="103329"/>
                  </a:cubicBezTo>
                  <a:cubicBezTo>
                    <a:pt x="1002983" y="88089"/>
                    <a:pt x="995363" y="71896"/>
                    <a:pt x="983933" y="57609"/>
                  </a:cubicBezTo>
                  <a:cubicBezTo>
                    <a:pt x="929640" y="-12876"/>
                    <a:pt x="848677" y="-19544"/>
                    <a:pt x="784860" y="42369"/>
                  </a:cubicBezTo>
                  <a:cubicBezTo>
                    <a:pt x="751523" y="74754"/>
                    <a:pt x="729615" y="112854"/>
                    <a:pt x="716280" y="156669"/>
                  </a:cubicBezTo>
                  <a:cubicBezTo>
                    <a:pt x="698183" y="211914"/>
                    <a:pt x="681990" y="269064"/>
                    <a:pt x="649605" y="318594"/>
                  </a:cubicBezTo>
                  <a:cubicBezTo>
                    <a:pt x="519113" y="519571"/>
                    <a:pt x="387667" y="719596"/>
                    <a:pt x="258127" y="921526"/>
                  </a:cubicBezTo>
                  <a:cubicBezTo>
                    <a:pt x="224790" y="972961"/>
                    <a:pt x="182880" y="1020586"/>
                    <a:pt x="160020" y="1078689"/>
                  </a:cubicBezTo>
                  <a:cubicBezTo>
                    <a:pt x="109538" y="1207276"/>
                    <a:pt x="78105" y="1342531"/>
                    <a:pt x="40005" y="1474929"/>
                  </a:cubicBezTo>
                  <a:cubicBezTo>
                    <a:pt x="33338" y="1497789"/>
                    <a:pt x="26670" y="1517791"/>
                    <a:pt x="0" y="1522554"/>
                  </a:cubicBezTo>
                  <a:cubicBezTo>
                    <a:pt x="953" y="1526364"/>
                    <a:pt x="1905" y="1531126"/>
                    <a:pt x="3810" y="1534936"/>
                  </a:cubicBezTo>
                  <a:cubicBezTo>
                    <a:pt x="103823" y="1800684"/>
                    <a:pt x="203835" y="2065479"/>
                    <a:pt x="303848" y="2331226"/>
                  </a:cubicBezTo>
                  <a:cubicBezTo>
                    <a:pt x="423863" y="2650314"/>
                    <a:pt x="544830" y="2968449"/>
                    <a:pt x="664845" y="3287536"/>
                  </a:cubicBezTo>
                  <a:cubicBezTo>
                    <a:pt x="677227" y="3284679"/>
                    <a:pt x="688658" y="3282774"/>
                    <a:pt x="701040" y="3279916"/>
                  </a:cubicBezTo>
                  <a:cubicBezTo>
                    <a:pt x="801052" y="3250389"/>
                    <a:pt x="896302" y="3208479"/>
                    <a:pt x="992505" y="3169426"/>
                  </a:cubicBezTo>
                  <a:cubicBezTo>
                    <a:pt x="1109663" y="3121801"/>
                    <a:pt x="1229677" y="3062746"/>
                    <a:pt x="1344930" y="3009406"/>
                  </a:cubicBezTo>
                  <a:cubicBezTo>
                    <a:pt x="1480185" y="2930349"/>
                    <a:pt x="2380298" y="2584591"/>
                    <a:pt x="2436495" y="2568399"/>
                  </a:cubicBezTo>
                  <a:cubicBezTo>
                    <a:pt x="2484120" y="2551254"/>
                    <a:pt x="2536508" y="2534109"/>
                    <a:pt x="2579370" y="2518869"/>
                  </a:cubicBezTo>
                  <a:cubicBezTo>
                    <a:pt x="2617470" y="2505534"/>
                    <a:pt x="2642235" y="2476959"/>
                    <a:pt x="2651760" y="2436001"/>
                  </a:cubicBezTo>
                  <a:cubicBezTo>
                    <a:pt x="2670810" y="2353134"/>
                    <a:pt x="2670810" y="2275029"/>
                    <a:pt x="2594610" y="2215974"/>
                  </a:cubicBezTo>
                  <a:cubicBezTo>
                    <a:pt x="2682240" y="2173111"/>
                    <a:pt x="2707958" y="2135964"/>
                    <a:pt x="2700338" y="2056906"/>
                  </a:cubicBezTo>
                  <a:cubicBezTo>
                    <a:pt x="2696528" y="2003566"/>
                    <a:pt x="2688908" y="1947369"/>
                    <a:pt x="2660333" y="1901649"/>
                  </a:cubicBezTo>
                  <a:close/>
                </a:path>
              </a:pathLst>
            </a:custGeom>
            <a:solidFill>
              <a:srgbClr val="FD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0325F63-84E0-4840-A1C2-4826E924AB4B}"/>
                </a:ext>
              </a:extLst>
            </p:cNvPr>
            <p:cNvSpPr/>
            <p:nvPr/>
          </p:nvSpPr>
          <p:spPr>
            <a:xfrm>
              <a:off x="2655006" y="1695484"/>
              <a:ext cx="704041" cy="1292332"/>
            </a:xfrm>
            <a:custGeom>
              <a:avLst/>
              <a:gdLst>
                <a:gd name="connsiteX0" fmla="*/ 1460199 w 1604995"/>
                <a:gd name="connsiteY0" fmla="*/ 2946099 h 2946115"/>
                <a:gd name="connsiteX1" fmla="*/ 92409 w 1604995"/>
                <a:gd name="connsiteY1" fmla="*/ 2921334 h 2946115"/>
                <a:gd name="connsiteX2" fmla="*/ 16 w 1604995"/>
                <a:gd name="connsiteY2" fmla="*/ 2825131 h 2946115"/>
                <a:gd name="connsiteX3" fmla="*/ 48594 w 1604995"/>
                <a:gd name="connsiteY3" fmla="*/ 92409 h 2946115"/>
                <a:gd name="connsiteX4" fmla="*/ 144796 w 1604995"/>
                <a:gd name="connsiteY4" fmla="*/ 16 h 2946115"/>
                <a:gd name="connsiteX5" fmla="*/ 1512586 w 1604995"/>
                <a:gd name="connsiteY5" fmla="*/ 24781 h 2946115"/>
                <a:gd name="connsiteX6" fmla="*/ 1604979 w 1604995"/>
                <a:gd name="connsiteY6" fmla="*/ 120984 h 2946115"/>
                <a:gd name="connsiteX7" fmla="*/ 1555449 w 1604995"/>
                <a:gd name="connsiteY7" fmla="*/ 2853706 h 2946115"/>
                <a:gd name="connsiteX8" fmla="*/ 1460199 w 1604995"/>
                <a:gd name="connsiteY8" fmla="*/ 2946099 h 294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4995" h="2946115">
                  <a:moveTo>
                    <a:pt x="1460199" y="2946099"/>
                  </a:moveTo>
                  <a:lnTo>
                    <a:pt x="92409" y="2921334"/>
                  </a:lnTo>
                  <a:cubicBezTo>
                    <a:pt x="40021" y="2920381"/>
                    <a:pt x="-936" y="2877519"/>
                    <a:pt x="16" y="2825131"/>
                  </a:cubicBezTo>
                  <a:lnTo>
                    <a:pt x="48594" y="92409"/>
                  </a:lnTo>
                  <a:cubicBezTo>
                    <a:pt x="49546" y="40021"/>
                    <a:pt x="92409" y="-936"/>
                    <a:pt x="144796" y="16"/>
                  </a:cubicBezTo>
                  <a:lnTo>
                    <a:pt x="1512586" y="24781"/>
                  </a:lnTo>
                  <a:cubicBezTo>
                    <a:pt x="1564974" y="25734"/>
                    <a:pt x="1605931" y="68596"/>
                    <a:pt x="1604979" y="120984"/>
                  </a:cubicBezTo>
                  <a:lnTo>
                    <a:pt x="1555449" y="2853706"/>
                  </a:lnTo>
                  <a:cubicBezTo>
                    <a:pt x="1554496" y="2906094"/>
                    <a:pt x="1511634" y="2947051"/>
                    <a:pt x="1460199" y="294609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75E0F9B-4A61-4D88-B9DD-C79853DFFAB3}"/>
                </a:ext>
              </a:extLst>
            </p:cNvPr>
            <p:cNvSpPr/>
            <p:nvPr/>
          </p:nvSpPr>
          <p:spPr>
            <a:xfrm>
              <a:off x="2699302" y="1822926"/>
              <a:ext cx="612524" cy="994829"/>
            </a:xfrm>
            <a:custGeom>
              <a:avLst/>
              <a:gdLst>
                <a:gd name="connsiteX0" fmla="*/ 1320165 w 1396365"/>
                <a:gd name="connsiteY0" fmla="*/ 2267903 h 2267902"/>
                <a:gd name="connsiteX1" fmla="*/ 36195 w 1396365"/>
                <a:gd name="connsiteY1" fmla="*/ 2245043 h 2267902"/>
                <a:gd name="connsiteX2" fmla="*/ 0 w 1396365"/>
                <a:gd name="connsiteY2" fmla="*/ 2207895 h 2267902"/>
                <a:gd name="connsiteX3" fmla="*/ 39053 w 1396365"/>
                <a:gd name="connsiteY3" fmla="*/ 36195 h 2267902"/>
                <a:gd name="connsiteX4" fmla="*/ 76200 w 1396365"/>
                <a:gd name="connsiteY4" fmla="*/ 0 h 2267902"/>
                <a:gd name="connsiteX5" fmla="*/ 1360170 w 1396365"/>
                <a:gd name="connsiteY5" fmla="*/ 22860 h 2267902"/>
                <a:gd name="connsiteX6" fmla="*/ 1396365 w 1396365"/>
                <a:gd name="connsiteY6" fmla="*/ 60007 h 2267902"/>
                <a:gd name="connsiteX7" fmla="*/ 1357313 w 1396365"/>
                <a:gd name="connsiteY7" fmla="*/ 2231708 h 2267902"/>
                <a:gd name="connsiteX8" fmla="*/ 1320165 w 1396365"/>
                <a:gd name="connsiteY8" fmla="*/ 2267903 h 2267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6365" h="2267902">
                  <a:moveTo>
                    <a:pt x="1320165" y="2267903"/>
                  </a:moveTo>
                  <a:lnTo>
                    <a:pt x="36195" y="2245043"/>
                  </a:lnTo>
                  <a:cubicBezTo>
                    <a:pt x="16192" y="2245043"/>
                    <a:pt x="0" y="2227897"/>
                    <a:pt x="0" y="2207895"/>
                  </a:cubicBezTo>
                  <a:lnTo>
                    <a:pt x="39053" y="36195"/>
                  </a:lnTo>
                  <a:cubicBezTo>
                    <a:pt x="39053" y="16192"/>
                    <a:pt x="56197" y="0"/>
                    <a:pt x="76200" y="0"/>
                  </a:cubicBezTo>
                  <a:lnTo>
                    <a:pt x="1360170" y="22860"/>
                  </a:lnTo>
                  <a:cubicBezTo>
                    <a:pt x="1380173" y="22860"/>
                    <a:pt x="1396365" y="40005"/>
                    <a:pt x="1396365" y="60007"/>
                  </a:cubicBezTo>
                  <a:lnTo>
                    <a:pt x="1357313" y="2231708"/>
                  </a:lnTo>
                  <a:cubicBezTo>
                    <a:pt x="1356360" y="2251710"/>
                    <a:pt x="1340167" y="2267903"/>
                    <a:pt x="1320165" y="2267903"/>
                  </a:cubicBezTo>
                  <a:close/>
                </a:path>
              </a:pathLst>
            </a:custGeom>
            <a:solidFill>
              <a:srgbClr val="CD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1650717-008A-489F-B3F7-78D203F31086}"/>
                </a:ext>
              </a:extLst>
            </p:cNvPr>
            <p:cNvSpPr/>
            <p:nvPr/>
          </p:nvSpPr>
          <p:spPr>
            <a:xfrm>
              <a:off x="1257391" y="2313142"/>
              <a:ext cx="1306510" cy="1241961"/>
            </a:xfrm>
            <a:custGeom>
              <a:avLst/>
              <a:gdLst>
                <a:gd name="connsiteX0" fmla="*/ 2219357 w 2978438"/>
                <a:gd name="connsiteY0" fmla="*/ 5459 h 2831285"/>
                <a:gd name="connsiteX1" fmla="*/ 2265077 w 2978438"/>
                <a:gd name="connsiteY1" fmla="*/ 24509 h 2831285"/>
                <a:gd name="connsiteX2" fmla="*/ 2973737 w 2978438"/>
                <a:gd name="connsiteY2" fmla="*/ 1905696 h 2831285"/>
                <a:gd name="connsiteX3" fmla="*/ 2957544 w 2978438"/>
                <a:gd name="connsiteY3" fmla="*/ 1943796 h 2831285"/>
                <a:gd name="connsiteX4" fmla="*/ 627729 w 2978438"/>
                <a:gd name="connsiteY4" fmla="*/ 2822954 h 2831285"/>
                <a:gd name="connsiteX5" fmla="*/ 588677 w 2978438"/>
                <a:gd name="connsiteY5" fmla="*/ 2828669 h 2831285"/>
                <a:gd name="connsiteX6" fmla="*/ 361029 w 2978438"/>
                <a:gd name="connsiteY6" fmla="*/ 2400996 h 2831285"/>
                <a:gd name="connsiteX7" fmla="*/ 126714 w 2978438"/>
                <a:gd name="connsiteY7" fmla="*/ 1732341 h 2831285"/>
                <a:gd name="connsiteX8" fmla="*/ 36226 w 2978438"/>
                <a:gd name="connsiteY8" fmla="*/ 1268474 h 2831285"/>
                <a:gd name="connsiteX9" fmla="*/ 31 w 2978438"/>
                <a:gd name="connsiteY9" fmla="*/ 826514 h 2831285"/>
                <a:gd name="connsiteX10" fmla="*/ 7651 w 2978438"/>
                <a:gd name="connsiteY10" fmla="*/ 794129 h 2831285"/>
                <a:gd name="connsiteX11" fmla="*/ 40989 w 2978438"/>
                <a:gd name="connsiteY11" fmla="*/ 773173 h 2831285"/>
                <a:gd name="connsiteX12" fmla="*/ 2219357 w 2978438"/>
                <a:gd name="connsiteY12" fmla="*/ 5459 h 2831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78438" h="2831285">
                  <a:moveTo>
                    <a:pt x="2219357" y="5459"/>
                  </a:moveTo>
                  <a:cubicBezTo>
                    <a:pt x="2244122" y="-4066"/>
                    <a:pt x="2258409" y="-3114"/>
                    <a:pt x="2265077" y="24509"/>
                  </a:cubicBezTo>
                  <a:cubicBezTo>
                    <a:pt x="2275554" y="32129"/>
                    <a:pt x="2957544" y="1867596"/>
                    <a:pt x="2973737" y="1905696"/>
                  </a:cubicBezTo>
                  <a:cubicBezTo>
                    <a:pt x="2982309" y="1926651"/>
                    <a:pt x="2980404" y="1935224"/>
                    <a:pt x="2957544" y="1943796"/>
                  </a:cubicBezTo>
                  <a:cubicBezTo>
                    <a:pt x="2807049" y="1998089"/>
                    <a:pt x="850614" y="2742944"/>
                    <a:pt x="627729" y="2822954"/>
                  </a:cubicBezTo>
                  <a:cubicBezTo>
                    <a:pt x="615347" y="2827716"/>
                    <a:pt x="602964" y="2835336"/>
                    <a:pt x="588677" y="2828669"/>
                  </a:cubicBezTo>
                  <a:cubicBezTo>
                    <a:pt x="504857" y="2690556"/>
                    <a:pt x="427704" y="2548634"/>
                    <a:pt x="361029" y="2400996"/>
                  </a:cubicBezTo>
                  <a:cubicBezTo>
                    <a:pt x="263874" y="2184779"/>
                    <a:pt x="184816" y="1962846"/>
                    <a:pt x="126714" y="1732341"/>
                  </a:cubicBezTo>
                  <a:cubicBezTo>
                    <a:pt x="87661" y="1578989"/>
                    <a:pt x="57181" y="1423731"/>
                    <a:pt x="36226" y="1268474"/>
                  </a:cubicBezTo>
                  <a:cubicBezTo>
                    <a:pt x="20986" y="1158936"/>
                    <a:pt x="31" y="863661"/>
                    <a:pt x="31" y="826514"/>
                  </a:cubicBezTo>
                  <a:cubicBezTo>
                    <a:pt x="31" y="815084"/>
                    <a:pt x="-921" y="803654"/>
                    <a:pt x="7651" y="794129"/>
                  </a:cubicBezTo>
                  <a:cubicBezTo>
                    <a:pt x="14319" y="779841"/>
                    <a:pt x="28606" y="777936"/>
                    <a:pt x="40989" y="773173"/>
                  </a:cubicBezTo>
                  <a:cubicBezTo>
                    <a:pt x="314357" y="675066"/>
                    <a:pt x="2105057" y="48321"/>
                    <a:pt x="2219357" y="545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1BDA1B9-CCDC-4F0B-9662-2DD1189D40C4}"/>
                </a:ext>
              </a:extLst>
            </p:cNvPr>
            <p:cNvSpPr/>
            <p:nvPr/>
          </p:nvSpPr>
          <p:spPr>
            <a:xfrm>
              <a:off x="2792893" y="2058333"/>
              <a:ext cx="427847" cy="428092"/>
            </a:xfrm>
            <a:custGeom>
              <a:avLst/>
              <a:gdLst>
                <a:gd name="connsiteX0" fmla="*/ 169545 w 975359"/>
                <a:gd name="connsiteY0" fmla="*/ 667307 h 975916"/>
                <a:gd name="connsiteX1" fmla="*/ 170497 w 975359"/>
                <a:gd name="connsiteY1" fmla="*/ 420609 h 975916"/>
                <a:gd name="connsiteX2" fmla="*/ 133350 w 975359"/>
                <a:gd name="connsiteY2" fmla="*/ 384415 h 975916"/>
                <a:gd name="connsiteX3" fmla="*/ 32385 w 975359"/>
                <a:gd name="connsiteY3" fmla="*/ 381557 h 975916"/>
                <a:gd name="connsiteX4" fmla="*/ 0 w 975359"/>
                <a:gd name="connsiteY4" fmla="*/ 350124 h 975916"/>
                <a:gd name="connsiteX5" fmla="*/ 5715 w 975359"/>
                <a:gd name="connsiteY5" fmla="*/ 100570 h 975916"/>
                <a:gd name="connsiteX6" fmla="*/ 27622 w 975359"/>
                <a:gd name="connsiteY6" fmla="*/ 72947 h 975916"/>
                <a:gd name="connsiteX7" fmla="*/ 432435 w 975359"/>
                <a:gd name="connsiteY7" fmla="*/ 2462 h 975916"/>
                <a:gd name="connsiteX8" fmla="*/ 787718 w 975359"/>
                <a:gd name="connsiteY8" fmla="*/ 51039 h 975916"/>
                <a:gd name="connsiteX9" fmla="*/ 942975 w 975359"/>
                <a:gd name="connsiteY9" fmla="*/ 82472 h 975916"/>
                <a:gd name="connsiteX10" fmla="*/ 975360 w 975359"/>
                <a:gd name="connsiteY10" fmla="*/ 118667 h 975916"/>
                <a:gd name="connsiteX11" fmla="*/ 973455 w 975359"/>
                <a:gd name="connsiteY11" fmla="*/ 361554 h 975916"/>
                <a:gd name="connsiteX12" fmla="*/ 941070 w 975359"/>
                <a:gd name="connsiteY12" fmla="*/ 393940 h 975916"/>
                <a:gd name="connsiteX13" fmla="*/ 829628 w 975359"/>
                <a:gd name="connsiteY13" fmla="*/ 392987 h 975916"/>
                <a:gd name="connsiteX14" fmla="*/ 802005 w 975359"/>
                <a:gd name="connsiteY14" fmla="*/ 421562 h 975916"/>
                <a:gd name="connsiteX15" fmla="*/ 797243 w 975359"/>
                <a:gd name="connsiteY15" fmla="*/ 799704 h 975916"/>
                <a:gd name="connsiteX16" fmla="*/ 792480 w 975359"/>
                <a:gd name="connsiteY16" fmla="*/ 941627 h 975916"/>
                <a:gd name="connsiteX17" fmla="*/ 755332 w 975359"/>
                <a:gd name="connsiteY17" fmla="*/ 975917 h 975916"/>
                <a:gd name="connsiteX18" fmla="*/ 256222 w 975359"/>
                <a:gd name="connsiteY18" fmla="*/ 969250 h 975916"/>
                <a:gd name="connsiteX19" fmla="*/ 249555 w 975359"/>
                <a:gd name="connsiteY19" fmla="*/ 969250 h 975916"/>
                <a:gd name="connsiteX20" fmla="*/ 164782 w 975359"/>
                <a:gd name="connsiteY20" fmla="*/ 880667 h 975916"/>
                <a:gd name="connsiteX21" fmla="*/ 164782 w 975359"/>
                <a:gd name="connsiteY21" fmla="*/ 668259 h 975916"/>
                <a:gd name="connsiteX22" fmla="*/ 169545 w 975359"/>
                <a:gd name="connsiteY22" fmla="*/ 667307 h 97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75359" h="975916">
                  <a:moveTo>
                    <a:pt x="169545" y="667307"/>
                  </a:moveTo>
                  <a:cubicBezTo>
                    <a:pt x="169545" y="585392"/>
                    <a:pt x="167640" y="502524"/>
                    <a:pt x="170497" y="420609"/>
                  </a:cubicBezTo>
                  <a:cubicBezTo>
                    <a:pt x="171450" y="389177"/>
                    <a:pt x="161925" y="382509"/>
                    <a:pt x="133350" y="384415"/>
                  </a:cubicBezTo>
                  <a:cubicBezTo>
                    <a:pt x="100013" y="386320"/>
                    <a:pt x="65722" y="381557"/>
                    <a:pt x="32385" y="381557"/>
                  </a:cubicBezTo>
                  <a:cubicBezTo>
                    <a:pt x="9525" y="381557"/>
                    <a:pt x="0" y="372984"/>
                    <a:pt x="0" y="350124"/>
                  </a:cubicBezTo>
                  <a:cubicBezTo>
                    <a:pt x="953" y="267257"/>
                    <a:pt x="-953" y="183437"/>
                    <a:pt x="5715" y="100570"/>
                  </a:cubicBezTo>
                  <a:cubicBezTo>
                    <a:pt x="6668" y="84377"/>
                    <a:pt x="11430" y="75804"/>
                    <a:pt x="27622" y="72947"/>
                  </a:cubicBezTo>
                  <a:cubicBezTo>
                    <a:pt x="162878" y="52945"/>
                    <a:pt x="295275" y="15797"/>
                    <a:pt x="432435" y="2462"/>
                  </a:cubicBezTo>
                  <a:cubicBezTo>
                    <a:pt x="554355" y="-9921"/>
                    <a:pt x="670560" y="27227"/>
                    <a:pt x="787718" y="51039"/>
                  </a:cubicBezTo>
                  <a:cubicBezTo>
                    <a:pt x="839153" y="61517"/>
                    <a:pt x="890588" y="72947"/>
                    <a:pt x="942975" y="82472"/>
                  </a:cubicBezTo>
                  <a:cubicBezTo>
                    <a:pt x="965835" y="86282"/>
                    <a:pt x="975360" y="93902"/>
                    <a:pt x="975360" y="118667"/>
                  </a:cubicBezTo>
                  <a:cubicBezTo>
                    <a:pt x="973455" y="199629"/>
                    <a:pt x="973455" y="280592"/>
                    <a:pt x="973455" y="361554"/>
                  </a:cubicBezTo>
                  <a:cubicBezTo>
                    <a:pt x="973455" y="383462"/>
                    <a:pt x="964882" y="394892"/>
                    <a:pt x="941070" y="393940"/>
                  </a:cubicBezTo>
                  <a:cubicBezTo>
                    <a:pt x="903922" y="392987"/>
                    <a:pt x="866775" y="394892"/>
                    <a:pt x="829628" y="392987"/>
                  </a:cubicBezTo>
                  <a:cubicBezTo>
                    <a:pt x="806768" y="392034"/>
                    <a:pt x="802005" y="399654"/>
                    <a:pt x="802005" y="421562"/>
                  </a:cubicBezTo>
                  <a:cubicBezTo>
                    <a:pt x="801053" y="547292"/>
                    <a:pt x="799147" y="673975"/>
                    <a:pt x="797243" y="799704"/>
                  </a:cubicBezTo>
                  <a:cubicBezTo>
                    <a:pt x="796290" y="847329"/>
                    <a:pt x="792480" y="894002"/>
                    <a:pt x="792480" y="941627"/>
                  </a:cubicBezTo>
                  <a:cubicBezTo>
                    <a:pt x="792480" y="969250"/>
                    <a:pt x="781050" y="975917"/>
                    <a:pt x="755332" y="975917"/>
                  </a:cubicBezTo>
                  <a:cubicBezTo>
                    <a:pt x="588645" y="975917"/>
                    <a:pt x="421957" y="974965"/>
                    <a:pt x="256222" y="969250"/>
                  </a:cubicBezTo>
                  <a:cubicBezTo>
                    <a:pt x="254318" y="969250"/>
                    <a:pt x="251460" y="969250"/>
                    <a:pt x="249555" y="969250"/>
                  </a:cubicBezTo>
                  <a:cubicBezTo>
                    <a:pt x="164782" y="967345"/>
                    <a:pt x="164782" y="967345"/>
                    <a:pt x="164782" y="880667"/>
                  </a:cubicBezTo>
                  <a:cubicBezTo>
                    <a:pt x="164782" y="810182"/>
                    <a:pt x="164782" y="738745"/>
                    <a:pt x="164782" y="668259"/>
                  </a:cubicBezTo>
                  <a:cubicBezTo>
                    <a:pt x="165735" y="667307"/>
                    <a:pt x="167640" y="667307"/>
                    <a:pt x="169545" y="66730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A37DB04-6F13-4437-9FAD-2EA811347A49}"/>
                </a:ext>
              </a:extLst>
            </p:cNvPr>
            <p:cNvSpPr/>
            <p:nvPr/>
          </p:nvSpPr>
          <p:spPr>
            <a:xfrm>
              <a:off x="2939485" y="2094030"/>
              <a:ext cx="135208" cy="53102"/>
            </a:xfrm>
            <a:custGeom>
              <a:avLst/>
              <a:gdLst>
                <a:gd name="connsiteX0" fmla="*/ 156355 w 308233"/>
                <a:gd name="connsiteY0" fmla="*/ 140 h 121056"/>
                <a:gd name="connsiteX1" fmla="*/ 290658 w 308233"/>
                <a:gd name="connsiteY1" fmla="*/ 17285 h 121056"/>
                <a:gd name="connsiteX2" fmla="*/ 300183 w 308233"/>
                <a:gd name="connsiteY2" fmla="*/ 45860 h 121056"/>
                <a:gd name="connsiteX3" fmla="*/ 5860 w 308233"/>
                <a:gd name="connsiteY3" fmla="*/ 38240 h 121056"/>
                <a:gd name="connsiteX4" fmla="*/ 15385 w 308233"/>
                <a:gd name="connsiteY4" fmla="*/ 14428 h 121056"/>
                <a:gd name="connsiteX5" fmla="*/ 156355 w 308233"/>
                <a:gd name="connsiteY5" fmla="*/ 140 h 121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233" h="121056">
                  <a:moveTo>
                    <a:pt x="156355" y="140"/>
                  </a:moveTo>
                  <a:cubicBezTo>
                    <a:pt x="195408" y="-812"/>
                    <a:pt x="243033" y="5855"/>
                    <a:pt x="290658" y="17285"/>
                  </a:cubicBezTo>
                  <a:cubicBezTo>
                    <a:pt x="311612" y="22048"/>
                    <a:pt x="312565" y="29668"/>
                    <a:pt x="300183" y="45860"/>
                  </a:cubicBezTo>
                  <a:cubicBezTo>
                    <a:pt x="226840" y="149683"/>
                    <a:pt x="76345" y="144920"/>
                    <a:pt x="5860" y="38240"/>
                  </a:cubicBezTo>
                  <a:cubicBezTo>
                    <a:pt x="-4617" y="22048"/>
                    <a:pt x="-807" y="18238"/>
                    <a:pt x="15385" y="14428"/>
                  </a:cubicBezTo>
                  <a:cubicBezTo>
                    <a:pt x="59200" y="2998"/>
                    <a:pt x="103015" y="-812"/>
                    <a:pt x="156355" y="140"/>
                  </a:cubicBezTo>
                  <a:close/>
                </a:path>
              </a:pathLst>
            </a:custGeom>
            <a:solidFill>
              <a:srgbClr val="FEFE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19B5AF-7B13-41FB-B5A7-7585624F4032}"/>
                </a:ext>
              </a:extLst>
            </p:cNvPr>
            <p:cNvSpPr/>
            <p:nvPr/>
          </p:nvSpPr>
          <p:spPr>
            <a:xfrm>
              <a:off x="2750246" y="2596317"/>
              <a:ext cx="515698" cy="1363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07E79D5-440B-4AA1-943A-20C6FAF0A4CF}"/>
                </a:ext>
              </a:extLst>
            </p:cNvPr>
            <p:cNvSpPr/>
            <p:nvPr/>
          </p:nvSpPr>
          <p:spPr>
            <a:xfrm>
              <a:off x="2783615" y="2631326"/>
              <a:ext cx="448960" cy="66295"/>
            </a:xfrm>
            <a:custGeom>
              <a:avLst/>
              <a:gdLst/>
              <a:ahLst/>
              <a:cxnLst/>
              <a:rect l="l" t="t" r="r" b="b"/>
              <a:pathLst>
                <a:path w="334240" h="49355">
                  <a:moveTo>
                    <a:pt x="66344" y="11948"/>
                  </a:moveTo>
                  <a:lnTo>
                    <a:pt x="59898" y="29659"/>
                  </a:lnTo>
                  <a:lnTo>
                    <a:pt x="72921" y="29659"/>
                  </a:lnTo>
                  <a:close/>
                  <a:moveTo>
                    <a:pt x="9636" y="8888"/>
                  </a:moveTo>
                  <a:lnTo>
                    <a:pt x="9636" y="22431"/>
                  </a:lnTo>
                  <a:lnTo>
                    <a:pt x="14910" y="22431"/>
                  </a:lnTo>
                  <a:cubicBezTo>
                    <a:pt x="18709" y="22431"/>
                    <a:pt x="21248" y="22181"/>
                    <a:pt x="22528" y="21682"/>
                  </a:cubicBezTo>
                  <a:cubicBezTo>
                    <a:pt x="23809" y="21183"/>
                    <a:pt x="24813" y="20402"/>
                    <a:pt x="25540" y="19338"/>
                  </a:cubicBezTo>
                  <a:cubicBezTo>
                    <a:pt x="26267" y="18275"/>
                    <a:pt x="26631" y="17038"/>
                    <a:pt x="26631" y="15627"/>
                  </a:cubicBezTo>
                  <a:cubicBezTo>
                    <a:pt x="26631" y="13891"/>
                    <a:pt x="26120" y="12458"/>
                    <a:pt x="25100" y="11329"/>
                  </a:cubicBezTo>
                  <a:cubicBezTo>
                    <a:pt x="24080" y="10201"/>
                    <a:pt x="22789" y="9495"/>
                    <a:pt x="21226" y="9213"/>
                  </a:cubicBezTo>
                  <a:cubicBezTo>
                    <a:pt x="20076" y="8996"/>
                    <a:pt x="17764" y="8888"/>
                    <a:pt x="14292" y="8888"/>
                  </a:cubicBezTo>
                  <a:close/>
                  <a:moveTo>
                    <a:pt x="249826" y="8237"/>
                  </a:moveTo>
                  <a:cubicBezTo>
                    <a:pt x="245854" y="8237"/>
                    <a:pt x="242653" y="9599"/>
                    <a:pt x="240222" y="12322"/>
                  </a:cubicBezTo>
                  <a:cubicBezTo>
                    <a:pt x="237791" y="15046"/>
                    <a:pt x="236576" y="19154"/>
                    <a:pt x="236576" y="24645"/>
                  </a:cubicBezTo>
                  <a:cubicBezTo>
                    <a:pt x="236576" y="30049"/>
                    <a:pt x="237824" y="34146"/>
                    <a:pt x="240320" y="36935"/>
                  </a:cubicBezTo>
                  <a:cubicBezTo>
                    <a:pt x="242816" y="39724"/>
                    <a:pt x="245985" y="41118"/>
                    <a:pt x="249826" y="41118"/>
                  </a:cubicBezTo>
                  <a:cubicBezTo>
                    <a:pt x="253668" y="41118"/>
                    <a:pt x="256820" y="39735"/>
                    <a:pt x="259284" y="36967"/>
                  </a:cubicBezTo>
                  <a:cubicBezTo>
                    <a:pt x="261747" y="34200"/>
                    <a:pt x="262979" y="30049"/>
                    <a:pt x="262979" y="24515"/>
                  </a:cubicBezTo>
                  <a:cubicBezTo>
                    <a:pt x="262979" y="19045"/>
                    <a:pt x="261780" y="14965"/>
                    <a:pt x="259381" y="12274"/>
                  </a:cubicBezTo>
                  <a:cubicBezTo>
                    <a:pt x="256983" y="9582"/>
                    <a:pt x="253798" y="8237"/>
                    <a:pt x="249826" y="8237"/>
                  </a:cubicBezTo>
                  <a:close/>
                  <a:moveTo>
                    <a:pt x="271602" y="814"/>
                  </a:moveTo>
                  <a:lnTo>
                    <a:pt x="281466" y="814"/>
                  </a:lnTo>
                  <a:lnTo>
                    <a:pt x="288661" y="33598"/>
                  </a:lnTo>
                  <a:lnTo>
                    <a:pt x="297386" y="814"/>
                  </a:lnTo>
                  <a:lnTo>
                    <a:pt x="308846" y="814"/>
                  </a:lnTo>
                  <a:lnTo>
                    <a:pt x="317213" y="34151"/>
                  </a:lnTo>
                  <a:lnTo>
                    <a:pt x="324538" y="814"/>
                  </a:lnTo>
                  <a:lnTo>
                    <a:pt x="334240" y="814"/>
                  </a:lnTo>
                  <a:lnTo>
                    <a:pt x="322650" y="48541"/>
                  </a:lnTo>
                  <a:lnTo>
                    <a:pt x="312427" y="48541"/>
                  </a:lnTo>
                  <a:lnTo>
                    <a:pt x="302921" y="12860"/>
                  </a:lnTo>
                  <a:lnTo>
                    <a:pt x="293447" y="48541"/>
                  </a:lnTo>
                  <a:lnTo>
                    <a:pt x="282996" y="48541"/>
                  </a:lnTo>
                  <a:close/>
                  <a:moveTo>
                    <a:pt x="181072" y="814"/>
                  </a:moveTo>
                  <a:lnTo>
                    <a:pt x="190448" y="814"/>
                  </a:lnTo>
                  <a:lnTo>
                    <a:pt x="209982" y="32686"/>
                  </a:lnTo>
                  <a:lnTo>
                    <a:pt x="209982" y="814"/>
                  </a:lnTo>
                  <a:lnTo>
                    <a:pt x="218935" y="814"/>
                  </a:lnTo>
                  <a:lnTo>
                    <a:pt x="218935" y="48541"/>
                  </a:lnTo>
                  <a:lnTo>
                    <a:pt x="209266" y="48541"/>
                  </a:lnTo>
                  <a:lnTo>
                    <a:pt x="190025" y="17417"/>
                  </a:lnTo>
                  <a:lnTo>
                    <a:pt x="190025" y="48541"/>
                  </a:lnTo>
                  <a:lnTo>
                    <a:pt x="181072" y="48541"/>
                  </a:lnTo>
                  <a:close/>
                  <a:moveTo>
                    <a:pt x="90301" y="814"/>
                  </a:moveTo>
                  <a:lnTo>
                    <a:pt x="101598" y="814"/>
                  </a:lnTo>
                  <a:lnTo>
                    <a:pt x="112830" y="19696"/>
                  </a:lnTo>
                  <a:lnTo>
                    <a:pt x="123834" y="814"/>
                  </a:lnTo>
                  <a:lnTo>
                    <a:pt x="134936" y="814"/>
                  </a:lnTo>
                  <a:lnTo>
                    <a:pt x="117388" y="28519"/>
                  </a:lnTo>
                  <a:lnTo>
                    <a:pt x="117388" y="48541"/>
                  </a:lnTo>
                  <a:lnTo>
                    <a:pt x="107784" y="48541"/>
                  </a:lnTo>
                  <a:lnTo>
                    <a:pt x="107784" y="28454"/>
                  </a:lnTo>
                  <a:close/>
                  <a:moveTo>
                    <a:pt x="61363" y="814"/>
                  </a:moveTo>
                  <a:lnTo>
                    <a:pt x="71553" y="814"/>
                  </a:lnTo>
                  <a:lnTo>
                    <a:pt x="90664" y="48541"/>
                  </a:lnTo>
                  <a:lnTo>
                    <a:pt x="80181" y="48541"/>
                  </a:lnTo>
                  <a:lnTo>
                    <a:pt x="76014" y="37700"/>
                  </a:lnTo>
                  <a:lnTo>
                    <a:pt x="56936" y="37700"/>
                  </a:lnTo>
                  <a:lnTo>
                    <a:pt x="52996" y="48541"/>
                  </a:lnTo>
                  <a:lnTo>
                    <a:pt x="42774" y="48541"/>
                  </a:lnTo>
                  <a:close/>
                  <a:moveTo>
                    <a:pt x="0" y="814"/>
                  </a:moveTo>
                  <a:lnTo>
                    <a:pt x="15464" y="814"/>
                  </a:lnTo>
                  <a:cubicBezTo>
                    <a:pt x="21324" y="814"/>
                    <a:pt x="25144" y="1053"/>
                    <a:pt x="26924" y="1530"/>
                  </a:cubicBezTo>
                  <a:cubicBezTo>
                    <a:pt x="29658" y="2246"/>
                    <a:pt x="31948" y="3804"/>
                    <a:pt x="33793" y="6202"/>
                  </a:cubicBezTo>
                  <a:cubicBezTo>
                    <a:pt x="35638" y="8600"/>
                    <a:pt x="36560" y="11698"/>
                    <a:pt x="36560" y="15497"/>
                  </a:cubicBezTo>
                  <a:cubicBezTo>
                    <a:pt x="36560" y="18427"/>
                    <a:pt x="36028" y="20890"/>
                    <a:pt x="34965" y="22887"/>
                  </a:cubicBezTo>
                  <a:cubicBezTo>
                    <a:pt x="33901" y="24884"/>
                    <a:pt x="32550" y="26452"/>
                    <a:pt x="30912" y="27591"/>
                  </a:cubicBezTo>
                  <a:cubicBezTo>
                    <a:pt x="29273" y="28731"/>
                    <a:pt x="27607" y="29485"/>
                    <a:pt x="25914" y="29854"/>
                  </a:cubicBezTo>
                  <a:cubicBezTo>
                    <a:pt x="23614" y="30310"/>
                    <a:pt x="20282" y="30538"/>
                    <a:pt x="15920" y="30538"/>
                  </a:cubicBezTo>
                  <a:lnTo>
                    <a:pt x="9636" y="30538"/>
                  </a:lnTo>
                  <a:lnTo>
                    <a:pt x="9636" y="48541"/>
                  </a:lnTo>
                  <a:lnTo>
                    <a:pt x="0" y="48541"/>
                  </a:lnTo>
                  <a:close/>
                  <a:moveTo>
                    <a:pt x="249729" y="0"/>
                  </a:moveTo>
                  <a:cubicBezTo>
                    <a:pt x="256761" y="0"/>
                    <a:pt x="262387" y="2181"/>
                    <a:pt x="266609" y="6544"/>
                  </a:cubicBezTo>
                  <a:cubicBezTo>
                    <a:pt x="270830" y="10906"/>
                    <a:pt x="272941" y="16973"/>
                    <a:pt x="272941" y="24743"/>
                  </a:cubicBezTo>
                  <a:cubicBezTo>
                    <a:pt x="272941" y="32448"/>
                    <a:pt x="270847" y="38476"/>
                    <a:pt x="266658" y="42828"/>
                  </a:cubicBezTo>
                  <a:cubicBezTo>
                    <a:pt x="262469" y="47179"/>
                    <a:pt x="256869" y="49355"/>
                    <a:pt x="249859" y="49355"/>
                  </a:cubicBezTo>
                  <a:cubicBezTo>
                    <a:pt x="242762" y="49355"/>
                    <a:pt x="237118" y="47190"/>
                    <a:pt x="232930" y="42860"/>
                  </a:cubicBezTo>
                  <a:cubicBezTo>
                    <a:pt x="228741" y="38530"/>
                    <a:pt x="226646" y="32567"/>
                    <a:pt x="226646" y="24970"/>
                  </a:cubicBezTo>
                  <a:cubicBezTo>
                    <a:pt x="226646" y="20109"/>
                    <a:pt x="227373" y="16028"/>
                    <a:pt x="228827" y="12729"/>
                  </a:cubicBezTo>
                  <a:cubicBezTo>
                    <a:pt x="229913" y="10299"/>
                    <a:pt x="231394" y="8117"/>
                    <a:pt x="233271" y="6186"/>
                  </a:cubicBezTo>
                  <a:cubicBezTo>
                    <a:pt x="235149" y="4254"/>
                    <a:pt x="237205" y="2821"/>
                    <a:pt x="239441" y="1888"/>
                  </a:cubicBezTo>
                  <a:cubicBezTo>
                    <a:pt x="242414" y="629"/>
                    <a:pt x="245844" y="0"/>
                    <a:pt x="249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C7EFCF-1287-4B77-AA5A-7302C6FD3BDA}"/>
                </a:ext>
              </a:extLst>
            </p:cNvPr>
            <p:cNvSpPr/>
            <p:nvPr/>
          </p:nvSpPr>
          <p:spPr>
            <a:xfrm>
              <a:off x="3589217" y="3534086"/>
              <a:ext cx="765070" cy="664983"/>
            </a:xfrm>
            <a:custGeom>
              <a:avLst/>
              <a:gdLst>
                <a:gd name="connsiteX0" fmla="*/ 603980 w 1744122"/>
                <a:gd name="connsiteY0" fmla="*/ 1515955 h 1515954"/>
                <a:gd name="connsiteX1" fmla="*/ 18193 w 1744122"/>
                <a:gd name="connsiteY1" fmla="*/ 836822 h 1515954"/>
                <a:gd name="connsiteX2" fmla="*/ 24860 w 1744122"/>
                <a:gd name="connsiteY2" fmla="*/ 774910 h 1515954"/>
                <a:gd name="connsiteX3" fmla="*/ 1165003 w 1744122"/>
                <a:gd name="connsiteY3" fmla="*/ 8147 h 1515954"/>
                <a:gd name="connsiteX4" fmla="*/ 1203103 w 1744122"/>
                <a:gd name="connsiteY4" fmla="*/ 11958 h 1515954"/>
                <a:gd name="connsiteX5" fmla="*/ 1744123 w 1744122"/>
                <a:gd name="connsiteY5" fmla="*/ 619652 h 1515954"/>
                <a:gd name="connsiteX6" fmla="*/ 1651730 w 1744122"/>
                <a:gd name="connsiteY6" fmla="*/ 733000 h 1515954"/>
                <a:gd name="connsiteX7" fmla="*/ 684943 w 1744122"/>
                <a:gd name="connsiteY7" fmla="*/ 1478808 h 1515954"/>
                <a:gd name="connsiteX8" fmla="*/ 603980 w 1744122"/>
                <a:gd name="connsiteY8" fmla="*/ 1515955 h 151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122" h="1515954">
                  <a:moveTo>
                    <a:pt x="603980" y="1515955"/>
                  </a:moveTo>
                  <a:cubicBezTo>
                    <a:pt x="458248" y="1343552"/>
                    <a:pt x="53435" y="876827"/>
                    <a:pt x="18193" y="836822"/>
                  </a:cubicBezTo>
                  <a:cubicBezTo>
                    <a:pt x="-7525" y="807295"/>
                    <a:pt x="-6572" y="797770"/>
                    <a:pt x="24860" y="774910"/>
                  </a:cubicBezTo>
                  <a:cubicBezTo>
                    <a:pt x="86773" y="728238"/>
                    <a:pt x="1084993" y="63392"/>
                    <a:pt x="1165003" y="8147"/>
                  </a:cubicBezTo>
                  <a:cubicBezTo>
                    <a:pt x="1181195" y="-3283"/>
                    <a:pt x="1188816" y="-3283"/>
                    <a:pt x="1203103" y="11958"/>
                  </a:cubicBezTo>
                  <a:cubicBezTo>
                    <a:pt x="1383125" y="214840"/>
                    <a:pt x="1564100" y="416770"/>
                    <a:pt x="1744123" y="619652"/>
                  </a:cubicBezTo>
                  <a:cubicBezTo>
                    <a:pt x="1724120" y="666325"/>
                    <a:pt x="1685068" y="698710"/>
                    <a:pt x="1651730" y="733000"/>
                  </a:cubicBezTo>
                  <a:cubicBezTo>
                    <a:pt x="1365028" y="1027322"/>
                    <a:pt x="1044988" y="1278783"/>
                    <a:pt x="684943" y="1478808"/>
                  </a:cubicBezTo>
                  <a:cubicBezTo>
                    <a:pt x="659225" y="1492142"/>
                    <a:pt x="634460" y="1510240"/>
                    <a:pt x="603980" y="151595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A3AA1EB-B8A1-4460-9F5A-5E812F4B2FDC}"/>
                </a:ext>
              </a:extLst>
            </p:cNvPr>
            <p:cNvSpPr/>
            <p:nvPr/>
          </p:nvSpPr>
          <p:spPr>
            <a:xfrm>
              <a:off x="3113990" y="2602660"/>
              <a:ext cx="879718" cy="1275105"/>
            </a:xfrm>
            <a:custGeom>
              <a:avLst/>
              <a:gdLst>
                <a:gd name="connsiteX0" fmla="*/ 2005485 w 2005484"/>
                <a:gd name="connsiteY0" fmla="*/ 2294387 h 2906844"/>
                <a:gd name="connsiteX1" fmla="*/ 1502564 w 2005484"/>
                <a:gd name="connsiteY1" fmla="*/ 2638239 h 2906844"/>
                <a:gd name="connsiteX2" fmla="*/ 1095847 w 2005484"/>
                <a:gd name="connsiteY2" fmla="*/ 2906845 h 2906844"/>
                <a:gd name="connsiteX3" fmla="*/ 725324 w 2005484"/>
                <a:gd name="connsiteY3" fmla="*/ 2624904 h 2906844"/>
                <a:gd name="connsiteX4" fmla="*/ 351944 w 2005484"/>
                <a:gd name="connsiteY4" fmla="*/ 2177229 h 2906844"/>
                <a:gd name="connsiteX5" fmla="*/ 249074 w 2005484"/>
                <a:gd name="connsiteY5" fmla="*/ 2015304 h 2906844"/>
                <a:gd name="connsiteX6" fmla="*/ 227167 w 2005484"/>
                <a:gd name="connsiteY6" fmla="*/ 1910529 h 2906844"/>
                <a:gd name="connsiteX7" fmla="*/ 220499 w 2005484"/>
                <a:gd name="connsiteY7" fmla="*/ 1660974 h 2906844"/>
                <a:gd name="connsiteX8" fmla="*/ 201449 w 2005484"/>
                <a:gd name="connsiteY8" fmla="*/ 1409514 h 2906844"/>
                <a:gd name="connsiteX9" fmla="*/ 320512 w 2005484"/>
                <a:gd name="connsiteY9" fmla="*/ 1135194 h 2906844"/>
                <a:gd name="connsiteX10" fmla="*/ 329084 w 2005484"/>
                <a:gd name="connsiteY10" fmla="*/ 1108524 h 2906844"/>
                <a:gd name="connsiteX11" fmla="*/ 238597 w 2005484"/>
                <a:gd name="connsiteY11" fmla="*/ 865637 h 2906844"/>
                <a:gd name="connsiteX12" fmla="*/ 210974 w 2005484"/>
                <a:gd name="connsiteY12" fmla="*/ 813249 h 2906844"/>
                <a:gd name="connsiteX13" fmla="*/ 88102 w 2005484"/>
                <a:gd name="connsiteY13" fmla="*/ 479874 h 2906844"/>
                <a:gd name="connsiteX14" fmla="*/ 12855 w 2005484"/>
                <a:gd name="connsiteY14" fmla="*/ 237939 h 2906844"/>
                <a:gd name="connsiteX15" fmla="*/ 472 w 2005484"/>
                <a:gd name="connsiteY15" fmla="*/ 117924 h 2906844"/>
                <a:gd name="connsiteX16" fmla="*/ 108105 w 2005484"/>
                <a:gd name="connsiteY16" fmla="*/ 3624 h 2906844"/>
                <a:gd name="connsiteX17" fmla="*/ 188114 w 2005484"/>
                <a:gd name="connsiteY17" fmla="*/ 767 h 2906844"/>
                <a:gd name="connsiteX18" fmla="*/ 284317 w 2005484"/>
                <a:gd name="connsiteY18" fmla="*/ 69347 h 2906844"/>
                <a:gd name="connsiteX19" fmla="*/ 410999 w 2005484"/>
                <a:gd name="connsiteY19" fmla="*/ 318902 h 2906844"/>
                <a:gd name="connsiteX20" fmla="*/ 474817 w 2005484"/>
                <a:gd name="connsiteY20" fmla="*/ 467492 h 2906844"/>
                <a:gd name="connsiteX21" fmla="*/ 664364 w 2005484"/>
                <a:gd name="connsiteY21" fmla="*/ 835157 h 2906844"/>
                <a:gd name="connsiteX22" fmla="*/ 689130 w 2005484"/>
                <a:gd name="connsiteY22" fmla="*/ 841824 h 2906844"/>
                <a:gd name="connsiteX23" fmla="*/ 758662 w 2005484"/>
                <a:gd name="connsiteY23" fmla="*/ 815154 h 2906844"/>
                <a:gd name="connsiteX24" fmla="*/ 940589 w 2005484"/>
                <a:gd name="connsiteY24" fmla="*/ 830394 h 2906844"/>
                <a:gd name="connsiteX25" fmla="*/ 987262 w 2005484"/>
                <a:gd name="connsiteY25" fmla="*/ 857064 h 2906844"/>
                <a:gd name="connsiteX26" fmla="*/ 1163474 w 2005484"/>
                <a:gd name="connsiteY26" fmla="*/ 918024 h 2906844"/>
                <a:gd name="connsiteX27" fmla="*/ 1332067 w 2005484"/>
                <a:gd name="connsiteY27" fmla="*/ 979937 h 2906844"/>
                <a:gd name="connsiteX28" fmla="*/ 1627342 w 2005484"/>
                <a:gd name="connsiteY28" fmla="*/ 1078997 h 2906844"/>
                <a:gd name="connsiteX29" fmla="*/ 1854037 w 2005484"/>
                <a:gd name="connsiteY29" fmla="*/ 1292357 h 2906844"/>
                <a:gd name="connsiteX30" fmla="*/ 1879755 w 2005484"/>
                <a:gd name="connsiteY30" fmla="*/ 1525719 h 2906844"/>
                <a:gd name="connsiteX31" fmla="*/ 1927380 w 2005484"/>
                <a:gd name="connsiteY31" fmla="*/ 2072454 h 2906844"/>
                <a:gd name="connsiteX32" fmla="*/ 2005485 w 2005484"/>
                <a:gd name="connsiteY32" fmla="*/ 2294387 h 290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05484" h="2906844">
                  <a:moveTo>
                    <a:pt x="2005485" y="2294387"/>
                  </a:moveTo>
                  <a:cubicBezTo>
                    <a:pt x="1837844" y="2408687"/>
                    <a:pt x="1670205" y="2523939"/>
                    <a:pt x="1502564" y="2638239"/>
                  </a:cubicBezTo>
                  <a:cubicBezTo>
                    <a:pt x="1371119" y="2727775"/>
                    <a:pt x="1229197" y="2818262"/>
                    <a:pt x="1095847" y="2906845"/>
                  </a:cubicBezTo>
                  <a:cubicBezTo>
                    <a:pt x="1025362" y="2854457"/>
                    <a:pt x="855817" y="2739204"/>
                    <a:pt x="725324" y="2624904"/>
                  </a:cubicBezTo>
                  <a:cubicBezTo>
                    <a:pt x="577687" y="2495364"/>
                    <a:pt x="465292" y="2336297"/>
                    <a:pt x="351944" y="2177229"/>
                  </a:cubicBezTo>
                  <a:cubicBezTo>
                    <a:pt x="314797" y="2124842"/>
                    <a:pt x="271934" y="2076264"/>
                    <a:pt x="249074" y="2015304"/>
                  </a:cubicBezTo>
                  <a:cubicBezTo>
                    <a:pt x="235739" y="1981014"/>
                    <a:pt x="229072" y="1945772"/>
                    <a:pt x="227167" y="1910529"/>
                  </a:cubicBezTo>
                  <a:cubicBezTo>
                    <a:pt x="223357" y="1827662"/>
                    <a:pt x="224309" y="1743842"/>
                    <a:pt x="220499" y="1660974"/>
                  </a:cubicBezTo>
                  <a:cubicBezTo>
                    <a:pt x="216689" y="1577154"/>
                    <a:pt x="209069" y="1493334"/>
                    <a:pt x="201449" y="1409514"/>
                  </a:cubicBezTo>
                  <a:cubicBezTo>
                    <a:pt x="191924" y="1296167"/>
                    <a:pt x="209069" y="1195202"/>
                    <a:pt x="320512" y="1135194"/>
                  </a:cubicBezTo>
                  <a:cubicBezTo>
                    <a:pt x="332894" y="1128527"/>
                    <a:pt x="334799" y="1121859"/>
                    <a:pt x="329084" y="1108524"/>
                  </a:cubicBezTo>
                  <a:cubicBezTo>
                    <a:pt x="298605" y="1027562"/>
                    <a:pt x="268124" y="946599"/>
                    <a:pt x="238597" y="865637"/>
                  </a:cubicBezTo>
                  <a:cubicBezTo>
                    <a:pt x="221452" y="852302"/>
                    <a:pt x="217642" y="831347"/>
                    <a:pt x="210974" y="813249"/>
                  </a:cubicBezTo>
                  <a:cubicBezTo>
                    <a:pt x="170017" y="701807"/>
                    <a:pt x="129059" y="591317"/>
                    <a:pt x="88102" y="479874"/>
                  </a:cubicBezTo>
                  <a:cubicBezTo>
                    <a:pt x="62384" y="399864"/>
                    <a:pt x="34762" y="319854"/>
                    <a:pt x="12855" y="237939"/>
                  </a:cubicBezTo>
                  <a:cubicBezTo>
                    <a:pt x="2377" y="198887"/>
                    <a:pt x="-1433" y="157929"/>
                    <a:pt x="472" y="117924"/>
                  </a:cubicBezTo>
                  <a:cubicBezTo>
                    <a:pt x="4282" y="55059"/>
                    <a:pt x="45239" y="10292"/>
                    <a:pt x="108105" y="3624"/>
                  </a:cubicBezTo>
                  <a:cubicBezTo>
                    <a:pt x="134774" y="767"/>
                    <a:pt x="161444" y="-1138"/>
                    <a:pt x="188114" y="767"/>
                  </a:cubicBezTo>
                  <a:cubicBezTo>
                    <a:pt x="236692" y="3624"/>
                    <a:pt x="263362" y="30294"/>
                    <a:pt x="284317" y="69347"/>
                  </a:cubicBezTo>
                  <a:cubicBezTo>
                    <a:pt x="329084" y="151262"/>
                    <a:pt x="370994" y="235082"/>
                    <a:pt x="410999" y="318902"/>
                  </a:cubicBezTo>
                  <a:cubicBezTo>
                    <a:pt x="428144" y="370337"/>
                    <a:pt x="463387" y="413199"/>
                    <a:pt x="474817" y="467492"/>
                  </a:cubicBezTo>
                  <a:cubicBezTo>
                    <a:pt x="527205" y="596079"/>
                    <a:pt x="601499" y="713237"/>
                    <a:pt x="664364" y="835157"/>
                  </a:cubicBezTo>
                  <a:cubicBezTo>
                    <a:pt x="671032" y="847539"/>
                    <a:pt x="677699" y="846587"/>
                    <a:pt x="689130" y="841824"/>
                  </a:cubicBezTo>
                  <a:cubicBezTo>
                    <a:pt x="711989" y="832299"/>
                    <a:pt x="734849" y="823727"/>
                    <a:pt x="758662" y="815154"/>
                  </a:cubicBezTo>
                  <a:cubicBezTo>
                    <a:pt x="821527" y="793247"/>
                    <a:pt x="882487" y="799914"/>
                    <a:pt x="940589" y="830394"/>
                  </a:cubicBezTo>
                  <a:cubicBezTo>
                    <a:pt x="956782" y="838967"/>
                    <a:pt x="973927" y="845634"/>
                    <a:pt x="987262" y="857064"/>
                  </a:cubicBezTo>
                  <a:cubicBezTo>
                    <a:pt x="1038697" y="898974"/>
                    <a:pt x="1096799" y="915167"/>
                    <a:pt x="1163474" y="918024"/>
                  </a:cubicBezTo>
                  <a:cubicBezTo>
                    <a:pt x="1225387" y="919929"/>
                    <a:pt x="1281585" y="947552"/>
                    <a:pt x="1332067" y="979937"/>
                  </a:cubicBezTo>
                  <a:cubicBezTo>
                    <a:pt x="1422555" y="1037087"/>
                    <a:pt x="1520662" y="1066614"/>
                    <a:pt x="1627342" y="1078997"/>
                  </a:cubicBezTo>
                  <a:cubicBezTo>
                    <a:pt x="1758787" y="1093284"/>
                    <a:pt x="1824510" y="1162817"/>
                    <a:pt x="1854037" y="1292357"/>
                  </a:cubicBezTo>
                  <a:cubicBezTo>
                    <a:pt x="1871182" y="1369509"/>
                    <a:pt x="1872135" y="1448567"/>
                    <a:pt x="1879755" y="1525719"/>
                  </a:cubicBezTo>
                  <a:cubicBezTo>
                    <a:pt x="1896899" y="1707647"/>
                    <a:pt x="1902614" y="1890527"/>
                    <a:pt x="1927380" y="2072454"/>
                  </a:cubicBezTo>
                  <a:cubicBezTo>
                    <a:pt x="1940714" y="2151512"/>
                    <a:pt x="1967385" y="2224854"/>
                    <a:pt x="2005485" y="2294387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37E4B1E-BCF4-4863-B7C7-D9C78C742040}"/>
              </a:ext>
            </a:extLst>
          </p:cNvPr>
          <p:cNvGrpSpPr/>
          <p:nvPr/>
        </p:nvGrpSpPr>
        <p:grpSpPr>
          <a:xfrm>
            <a:off x="5471151" y="1338057"/>
            <a:ext cx="1441949" cy="2959396"/>
            <a:chOff x="5146455" y="374253"/>
            <a:chExt cx="2742212" cy="5628002"/>
          </a:xfrm>
        </p:grpSpPr>
        <p:sp>
          <p:nvSpPr>
            <p:cNvPr id="39" name="Graphic 2">
              <a:extLst>
                <a:ext uri="{FF2B5EF4-FFF2-40B4-BE49-F238E27FC236}">
                  <a16:creationId xmlns:a16="http://schemas.microsoft.com/office/drawing/2014/main" id="{99DA8013-9162-4AC0-9675-622DE4876D5E}"/>
                </a:ext>
              </a:extLst>
            </p:cNvPr>
            <p:cNvSpPr/>
            <p:nvPr/>
          </p:nvSpPr>
          <p:spPr>
            <a:xfrm>
              <a:off x="5146455" y="1233884"/>
              <a:ext cx="2742212" cy="4768371"/>
            </a:xfrm>
            <a:custGeom>
              <a:avLst/>
              <a:gdLst>
                <a:gd name="connsiteX0" fmla="*/ 2742178 w 2742212"/>
                <a:gd name="connsiteY0" fmla="*/ 1123379 h 4768371"/>
                <a:gd name="connsiteX1" fmla="*/ 2615305 w 2742212"/>
                <a:gd name="connsiteY1" fmla="*/ 1004411 h 4768371"/>
                <a:gd name="connsiteX2" fmla="*/ 2332698 w 2742212"/>
                <a:gd name="connsiteY2" fmla="*/ 1027081 h 4768371"/>
                <a:gd name="connsiteX3" fmla="*/ 2332698 w 2742212"/>
                <a:gd name="connsiteY3" fmla="*/ 64008 h 4768371"/>
                <a:gd name="connsiteX4" fmla="*/ 2268690 w 2742212"/>
                <a:gd name="connsiteY4" fmla="*/ 0 h 4768371"/>
                <a:gd name="connsiteX5" fmla="*/ 470085 w 2742212"/>
                <a:gd name="connsiteY5" fmla="*/ 0 h 4768371"/>
                <a:gd name="connsiteX6" fmla="*/ 406077 w 2742212"/>
                <a:gd name="connsiteY6" fmla="*/ 64008 h 4768371"/>
                <a:gd name="connsiteX7" fmla="*/ 406077 w 2742212"/>
                <a:gd name="connsiteY7" fmla="*/ 1189482 h 4768371"/>
                <a:gd name="connsiteX8" fmla="*/ 112897 w 2742212"/>
                <a:gd name="connsiteY8" fmla="*/ 1214247 h 4768371"/>
                <a:gd name="connsiteX9" fmla="*/ 26 w 2742212"/>
                <a:gd name="connsiteY9" fmla="*/ 1344835 h 4768371"/>
                <a:gd name="connsiteX10" fmla="*/ 26 w 2742212"/>
                <a:gd name="connsiteY10" fmla="*/ 4635723 h 4768371"/>
                <a:gd name="connsiteX11" fmla="*/ 40983 w 2742212"/>
                <a:gd name="connsiteY11" fmla="*/ 4703255 h 4768371"/>
                <a:gd name="connsiteX12" fmla="*/ 107373 w 2742212"/>
                <a:gd name="connsiteY12" fmla="*/ 4727639 h 4768371"/>
                <a:gd name="connsiteX13" fmla="*/ 427413 w 2742212"/>
                <a:gd name="connsiteY13" fmla="*/ 4765834 h 4768371"/>
                <a:gd name="connsiteX14" fmla="*/ 1519835 w 2742212"/>
                <a:gd name="connsiteY14" fmla="*/ 4719924 h 4768371"/>
                <a:gd name="connsiteX15" fmla="*/ 2349177 w 2742212"/>
                <a:gd name="connsiteY15" fmla="*/ 4594194 h 4768371"/>
                <a:gd name="connsiteX16" fmla="*/ 2658453 w 2742212"/>
                <a:gd name="connsiteY16" fmla="*/ 4492467 h 4768371"/>
                <a:gd name="connsiteX17" fmla="*/ 2723986 w 2742212"/>
                <a:gd name="connsiteY17" fmla="*/ 4382834 h 4768371"/>
                <a:gd name="connsiteX18" fmla="*/ 2742178 w 2742212"/>
                <a:gd name="connsiteY18" fmla="*/ 1123379 h 476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42212" h="4768371">
                  <a:moveTo>
                    <a:pt x="2742178" y="1123379"/>
                  </a:moveTo>
                  <a:cubicBezTo>
                    <a:pt x="2739892" y="1054513"/>
                    <a:pt x="2683790" y="1002316"/>
                    <a:pt x="2615305" y="1004411"/>
                  </a:cubicBezTo>
                  <a:cubicBezTo>
                    <a:pt x="2604732" y="1004697"/>
                    <a:pt x="2497481" y="1013460"/>
                    <a:pt x="2332698" y="1027081"/>
                  </a:cubicBezTo>
                  <a:lnTo>
                    <a:pt x="2332698" y="64008"/>
                  </a:lnTo>
                  <a:cubicBezTo>
                    <a:pt x="2332698" y="28670"/>
                    <a:pt x="2304028" y="0"/>
                    <a:pt x="2268690" y="0"/>
                  </a:cubicBezTo>
                  <a:lnTo>
                    <a:pt x="470085" y="0"/>
                  </a:lnTo>
                  <a:cubicBezTo>
                    <a:pt x="434747" y="0"/>
                    <a:pt x="406077" y="28670"/>
                    <a:pt x="406077" y="64008"/>
                  </a:cubicBezTo>
                  <a:lnTo>
                    <a:pt x="406077" y="1189482"/>
                  </a:lnTo>
                  <a:cubicBezTo>
                    <a:pt x="234817" y="1203960"/>
                    <a:pt x="122898" y="1213390"/>
                    <a:pt x="112897" y="1214247"/>
                  </a:cubicBezTo>
                  <a:cubicBezTo>
                    <a:pt x="47460" y="1219200"/>
                    <a:pt x="121" y="1280065"/>
                    <a:pt x="26" y="1344835"/>
                  </a:cubicBezTo>
                  <a:cubicBezTo>
                    <a:pt x="-165" y="2446115"/>
                    <a:pt x="788" y="3534442"/>
                    <a:pt x="26" y="4635723"/>
                  </a:cubicBezTo>
                  <a:cubicBezTo>
                    <a:pt x="26" y="4669251"/>
                    <a:pt x="12123" y="4690587"/>
                    <a:pt x="40983" y="4703255"/>
                  </a:cubicBezTo>
                  <a:cubicBezTo>
                    <a:pt x="62510" y="4712685"/>
                    <a:pt x="84608" y="4721828"/>
                    <a:pt x="107373" y="4727639"/>
                  </a:cubicBezTo>
                  <a:cubicBezTo>
                    <a:pt x="212338" y="4754404"/>
                    <a:pt x="319780" y="4762976"/>
                    <a:pt x="427413" y="4765834"/>
                  </a:cubicBezTo>
                  <a:cubicBezTo>
                    <a:pt x="792601" y="4775359"/>
                    <a:pt x="1156551" y="4757642"/>
                    <a:pt x="1519835" y="4719924"/>
                  </a:cubicBezTo>
                  <a:cubicBezTo>
                    <a:pt x="1798441" y="4691063"/>
                    <a:pt x="2075714" y="4655535"/>
                    <a:pt x="2349177" y="4594194"/>
                  </a:cubicBezTo>
                  <a:cubicBezTo>
                    <a:pt x="2455380" y="4570381"/>
                    <a:pt x="2561108" y="4543901"/>
                    <a:pt x="2658453" y="4492467"/>
                  </a:cubicBezTo>
                  <a:cubicBezTo>
                    <a:pt x="2702745" y="4469130"/>
                    <a:pt x="2727700" y="4437507"/>
                    <a:pt x="2723986" y="4382834"/>
                  </a:cubicBezTo>
                  <a:cubicBezTo>
                    <a:pt x="2719604" y="4318159"/>
                    <a:pt x="2743226" y="1156621"/>
                    <a:pt x="2742178" y="1123379"/>
                  </a:cubicBezTo>
                  <a:close/>
                </a:path>
              </a:pathLst>
            </a:custGeom>
            <a:solidFill>
              <a:srgbClr val="111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2">
              <a:extLst>
                <a:ext uri="{FF2B5EF4-FFF2-40B4-BE49-F238E27FC236}">
                  <a16:creationId xmlns:a16="http://schemas.microsoft.com/office/drawing/2014/main" id="{9DC1132B-98DD-43D1-8FCA-6EA89C548B0D}"/>
                </a:ext>
              </a:extLst>
            </p:cNvPr>
            <p:cNvSpPr/>
            <p:nvPr/>
          </p:nvSpPr>
          <p:spPr>
            <a:xfrm>
              <a:off x="5404663" y="1886061"/>
              <a:ext cx="2216754" cy="3911422"/>
            </a:xfrm>
            <a:custGeom>
              <a:avLst/>
              <a:gdLst>
                <a:gd name="connsiteX0" fmla="*/ 2117162 w 2216754"/>
                <a:gd name="connsiteY0" fmla="*/ 0 h 3911422"/>
                <a:gd name="connsiteX1" fmla="*/ 2216222 w 2216754"/>
                <a:gd name="connsiteY1" fmla="*/ 85439 h 3911422"/>
                <a:gd name="connsiteX2" fmla="*/ 2215746 w 2216754"/>
                <a:gd name="connsiteY2" fmla="*/ 3531775 h 3911422"/>
                <a:gd name="connsiteX3" fmla="*/ 2060488 w 2216754"/>
                <a:gd name="connsiteY3" fmla="*/ 3762280 h 3911422"/>
                <a:gd name="connsiteX4" fmla="*/ 1560902 w 2216754"/>
                <a:gd name="connsiteY4" fmla="*/ 3855625 h 3911422"/>
                <a:gd name="connsiteX5" fmla="*/ 850147 w 2216754"/>
                <a:gd name="connsiteY5" fmla="*/ 3907346 h 3911422"/>
                <a:gd name="connsiteX6" fmla="*/ 237784 w 2216754"/>
                <a:gd name="connsiteY6" fmla="*/ 3894106 h 3911422"/>
                <a:gd name="connsiteX7" fmla="*/ 74621 w 2216754"/>
                <a:gd name="connsiteY7" fmla="*/ 3862673 h 3911422"/>
                <a:gd name="connsiteX8" fmla="*/ 612 w 2216754"/>
                <a:gd name="connsiteY8" fmla="*/ 3765614 h 3911422"/>
                <a:gd name="connsiteX9" fmla="*/ 612 w 2216754"/>
                <a:gd name="connsiteY9" fmla="*/ 242602 h 3911422"/>
                <a:gd name="connsiteX10" fmla="*/ 95576 w 2216754"/>
                <a:gd name="connsiteY10" fmla="*/ 141446 h 3911422"/>
                <a:gd name="connsiteX11" fmla="*/ 2117162 w 2216754"/>
                <a:gd name="connsiteY11" fmla="*/ 0 h 391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6754" h="3911422">
                  <a:moveTo>
                    <a:pt x="2117162" y="0"/>
                  </a:moveTo>
                  <a:cubicBezTo>
                    <a:pt x="2170883" y="1524"/>
                    <a:pt x="2216794" y="21146"/>
                    <a:pt x="2216222" y="85439"/>
                  </a:cubicBezTo>
                  <a:cubicBezTo>
                    <a:pt x="2217365" y="178975"/>
                    <a:pt x="2216413" y="3347847"/>
                    <a:pt x="2215746" y="3531775"/>
                  </a:cubicBezTo>
                  <a:cubicBezTo>
                    <a:pt x="2219270" y="3700177"/>
                    <a:pt x="2205554" y="3717703"/>
                    <a:pt x="2060488" y="3762280"/>
                  </a:cubicBezTo>
                  <a:cubicBezTo>
                    <a:pt x="1897516" y="3812381"/>
                    <a:pt x="1729590" y="3836480"/>
                    <a:pt x="1560902" y="3855625"/>
                  </a:cubicBezTo>
                  <a:cubicBezTo>
                    <a:pt x="1324682" y="3882390"/>
                    <a:pt x="1087700" y="3896582"/>
                    <a:pt x="850147" y="3907346"/>
                  </a:cubicBezTo>
                  <a:cubicBezTo>
                    <a:pt x="645073" y="3916585"/>
                    <a:pt x="441715" y="3909251"/>
                    <a:pt x="237784" y="3894106"/>
                  </a:cubicBezTo>
                  <a:cubicBezTo>
                    <a:pt x="182349" y="3890010"/>
                    <a:pt x="127580" y="3880009"/>
                    <a:pt x="74621" y="3862673"/>
                  </a:cubicBezTo>
                  <a:cubicBezTo>
                    <a:pt x="20329" y="3844957"/>
                    <a:pt x="3469" y="3822001"/>
                    <a:pt x="612" y="3765614"/>
                  </a:cubicBezTo>
                  <a:cubicBezTo>
                    <a:pt x="-341" y="3746564"/>
                    <a:pt x="-55" y="324898"/>
                    <a:pt x="612" y="242602"/>
                  </a:cubicBezTo>
                  <a:cubicBezTo>
                    <a:pt x="40" y="166402"/>
                    <a:pt x="42808" y="149257"/>
                    <a:pt x="95576" y="141446"/>
                  </a:cubicBezTo>
                  <a:cubicBezTo>
                    <a:pt x="196255" y="133445"/>
                    <a:pt x="1971430" y="9716"/>
                    <a:pt x="2117162" y="0"/>
                  </a:cubicBezTo>
                  <a:close/>
                </a:path>
              </a:pathLst>
            </a:custGeom>
            <a:solidFill>
              <a:srgbClr val="81818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2">
              <a:extLst>
                <a:ext uri="{FF2B5EF4-FFF2-40B4-BE49-F238E27FC236}">
                  <a16:creationId xmlns:a16="http://schemas.microsoft.com/office/drawing/2014/main" id="{035544CB-1730-471C-BF42-D54009ACDA3B}"/>
                </a:ext>
              </a:extLst>
            </p:cNvPr>
            <p:cNvSpPr/>
            <p:nvPr/>
          </p:nvSpPr>
          <p:spPr>
            <a:xfrm>
              <a:off x="5641876" y="2248201"/>
              <a:ext cx="1751552" cy="1105090"/>
            </a:xfrm>
            <a:custGeom>
              <a:avLst/>
              <a:gdLst>
                <a:gd name="connsiteX0" fmla="*/ 1692974 w 1751552"/>
                <a:gd name="connsiteY0" fmla="*/ 1105091 h 1105090"/>
                <a:gd name="connsiteX1" fmla="*/ 58674 w 1751552"/>
                <a:gd name="connsiteY1" fmla="*/ 1105091 h 1105090"/>
                <a:gd name="connsiteX2" fmla="*/ 0 w 1751552"/>
                <a:gd name="connsiteY2" fmla="*/ 1046417 h 1105090"/>
                <a:gd name="connsiteX3" fmla="*/ 0 w 1751552"/>
                <a:gd name="connsiteY3" fmla="*/ 58674 h 1105090"/>
                <a:gd name="connsiteX4" fmla="*/ 58674 w 1751552"/>
                <a:gd name="connsiteY4" fmla="*/ 0 h 1105090"/>
                <a:gd name="connsiteX5" fmla="*/ 1692878 w 1751552"/>
                <a:gd name="connsiteY5" fmla="*/ 0 h 1105090"/>
                <a:gd name="connsiteX6" fmla="*/ 1751552 w 1751552"/>
                <a:gd name="connsiteY6" fmla="*/ 58674 h 1105090"/>
                <a:gd name="connsiteX7" fmla="*/ 1751552 w 1751552"/>
                <a:gd name="connsiteY7" fmla="*/ 1046417 h 1105090"/>
                <a:gd name="connsiteX8" fmla="*/ 1692974 w 1751552"/>
                <a:gd name="connsiteY8" fmla="*/ 1105091 h 1105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1552" h="1105090">
                  <a:moveTo>
                    <a:pt x="1692974" y="1105091"/>
                  </a:moveTo>
                  <a:lnTo>
                    <a:pt x="58674" y="1105091"/>
                  </a:lnTo>
                  <a:cubicBezTo>
                    <a:pt x="26384" y="1105091"/>
                    <a:pt x="0" y="1078706"/>
                    <a:pt x="0" y="1046417"/>
                  </a:cubicBezTo>
                  <a:lnTo>
                    <a:pt x="0" y="58674"/>
                  </a:lnTo>
                  <a:cubicBezTo>
                    <a:pt x="0" y="26384"/>
                    <a:pt x="26384" y="0"/>
                    <a:pt x="58674" y="0"/>
                  </a:cubicBezTo>
                  <a:lnTo>
                    <a:pt x="1692878" y="0"/>
                  </a:lnTo>
                  <a:cubicBezTo>
                    <a:pt x="1725168" y="0"/>
                    <a:pt x="1751552" y="26384"/>
                    <a:pt x="1751552" y="58674"/>
                  </a:cubicBezTo>
                  <a:lnTo>
                    <a:pt x="1751552" y="1046417"/>
                  </a:lnTo>
                  <a:cubicBezTo>
                    <a:pt x="1751648" y="1078706"/>
                    <a:pt x="1725168" y="1105091"/>
                    <a:pt x="1692974" y="110509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3651CB1-6FDD-4E55-9DB6-96FDEA4EDD34}"/>
                </a:ext>
              </a:extLst>
            </p:cNvPr>
            <p:cNvSpPr/>
            <p:nvPr/>
          </p:nvSpPr>
          <p:spPr>
            <a:xfrm>
              <a:off x="5645146" y="3751394"/>
              <a:ext cx="1741279" cy="1099231"/>
            </a:xfrm>
            <a:custGeom>
              <a:avLst/>
              <a:gdLst>
                <a:gd name="connsiteX0" fmla="*/ 677672 w 1741279"/>
                <a:gd name="connsiteY0" fmla="*/ 829193 h 1099231"/>
                <a:gd name="connsiteX1" fmla="*/ 1067340 w 1741279"/>
                <a:gd name="connsiteY1" fmla="*/ 829193 h 1099231"/>
                <a:gd name="connsiteX2" fmla="*/ 1120299 w 1741279"/>
                <a:gd name="connsiteY2" fmla="*/ 880152 h 1099231"/>
                <a:gd name="connsiteX3" fmla="*/ 1120394 w 1741279"/>
                <a:gd name="connsiteY3" fmla="*/ 1046459 h 1099231"/>
                <a:gd name="connsiteX4" fmla="*/ 1068769 w 1741279"/>
                <a:gd name="connsiteY4" fmla="*/ 1098561 h 1099231"/>
                <a:gd name="connsiteX5" fmla="*/ 679006 w 1741279"/>
                <a:gd name="connsiteY5" fmla="*/ 1098846 h 1099231"/>
                <a:gd name="connsiteX6" fmla="*/ 624332 w 1741279"/>
                <a:gd name="connsiteY6" fmla="*/ 1045697 h 1099231"/>
                <a:gd name="connsiteX7" fmla="*/ 624427 w 1741279"/>
                <a:gd name="connsiteY7" fmla="*/ 884153 h 1099231"/>
                <a:gd name="connsiteX8" fmla="*/ 677672 w 1741279"/>
                <a:gd name="connsiteY8" fmla="*/ 829193 h 1099231"/>
                <a:gd name="connsiteX9" fmla="*/ 54451 w 1741279"/>
                <a:gd name="connsiteY9" fmla="*/ 829099 h 1099231"/>
                <a:gd name="connsiteX10" fmla="*/ 444881 w 1741279"/>
                <a:gd name="connsiteY10" fmla="*/ 829099 h 1099231"/>
                <a:gd name="connsiteX11" fmla="*/ 498602 w 1741279"/>
                <a:gd name="connsiteY11" fmla="*/ 879486 h 1099231"/>
                <a:gd name="connsiteX12" fmla="*/ 498793 w 1741279"/>
                <a:gd name="connsiteY12" fmla="*/ 1046174 h 1099231"/>
                <a:gd name="connsiteX13" fmla="*/ 442405 w 1741279"/>
                <a:gd name="connsiteY13" fmla="*/ 1098942 h 1099231"/>
                <a:gd name="connsiteX14" fmla="*/ 61500 w 1741279"/>
                <a:gd name="connsiteY14" fmla="*/ 1099133 h 1099231"/>
                <a:gd name="connsiteX15" fmla="*/ 64 w 1741279"/>
                <a:gd name="connsiteY15" fmla="*/ 1036553 h 1099231"/>
                <a:gd name="connsiteX16" fmla="*/ 349 w 1741279"/>
                <a:gd name="connsiteY16" fmla="*/ 884153 h 1099231"/>
                <a:gd name="connsiteX17" fmla="*/ 54451 w 1741279"/>
                <a:gd name="connsiteY17" fmla="*/ 829099 h 1099231"/>
                <a:gd name="connsiteX18" fmla="*/ 1693418 w 1741279"/>
                <a:gd name="connsiteY18" fmla="*/ 829004 h 1099231"/>
                <a:gd name="connsiteX19" fmla="*/ 1741138 w 1741279"/>
                <a:gd name="connsiteY19" fmla="*/ 876629 h 1099231"/>
                <a:gd name="connsiteX20" fmla="*/ 1741138 w 1741279"/>
                <a:gd name="connsiteY20" fmla="*/ 1052460 h 1099231"/>
                <a:gd name="connsiteX21" fmla="*/ 1692275 w 1741279"/>
                <a:gd name="connsiteY21" fmla="*/ 1098942 h 1099231"/>
                <a:gd name="connsiteX22" fmla="*/ 1293082 w 1741279"/>
                <a:gd name="connsiteY22" fmla="*/ 1098942 h 1099231"/>
                <a:gd name="connsiteX23" fmla="*/ 1244981 w 1741279"/>
                <a:gd name="connsiteY23" fmla="*/ 1051412 h 1099231"/>
                <a:gd name="connsiteX24" fmla="*/ 1244981 w 1741279"/>
                <a:gd name="connsiteY24" fmla="*/ 875581 h 1099231"/>
                <a:gd name="connsiteX25" fmla="*/ 1294130 w 1741279"/>
                <a:gd name="connsiteY25" fmla="*/ 829099 h 1099231"/>
                <a:gd name="connsiteX26" fmla="*/ 1693418 w 1741279"/>
                <a:gd name="connsiteY26" fmla="*/ 829004 h 1099231"/>
                <a:gd name="connsiteX27" fmla="*/ 979642 w 1741279"/>
                <a:gd name="connsiteY27" fmla="*/ 413088 h 1099231"/>
                <a:gd name="connsiteX28" fmla="*/ 1054672 w 1741279"/>
                <a:gd name="connsiteY28" fmla="*/ 413237 h 1099231"/>
                <a:gd name="connsiteX29" fmla="*/ 1120204 w 1741279"/>
                <a:gd name="connsiteY29" fmla="*/ 476864 h 1099231"/>
                <a:gd name="connsiteX30" fmla="*/ 1120394 w 1741279"/>
                <a:gd name="connsiteY30" fmla="*/ 629073 h 1099231"/>
                <a:gd name="connsiteX31" fmla="*/ 1067054 w 1741279"/>
                <a:gd name="connsiteY31" fmla="*/ 685652 h 1099231"/>
                <a:gd name="connsiteX32" fmla="*/ 676910 w 1741279"/>
                <a:gd name="connsiteY32" fmla="*/ 685747 h 1099231"/>
                <a:gd name="connsiteX33" fmla="*/ 624332 w 1741279"/>
                <a:gd name="connsiteY33" fmla="*/ 634407 h 1099231"/>
                <a:gd name="connsiteX34" fmla="*/ 624142 w 1741279"/>
                <a:gd name="connsiteY34" fmla="*/ 467910 h 1099231"/>
                <a:gd name="connsiteX35" fmla="*/ 678720 w 1741279"/>
                <a:gd name="connsiteY35" fmla="*/ 413141 h 1099231"/>
                <a:gd name="connsiteX36" fmla="*/ 979642 w 1741279"/>
                <a:gd name="connsiteY36" fmla="*/ 413088 h 1099231"/>
                <a:gd name="connsiteX37" fmla="*/ 55118 w 1741279"/>
                <a:gd name="connsiteY37" fmla="*/ 413046 h 1099231"/>
                <a:gd name="connsiteX38" fmla="*/ 444690 w 1741279"/>
                <a:gd name="connsiteY38" fmla="*/ 413046 h 1099231"/>
                <a:gd name="connsiteX39" fmla="*/ 498506 w 1741279"/>
                <a:gd name="connsiteY39" fmla="*/ 464481 h 1099231"/>
                <a:gd name="connsiteX40" fmla="*/ 498602 w 1741279"/>
                <a:gd name="connsiteY40" fmla="*/ 635455 h 1099231"/>
                <a:gd name="connsiteX41" fmla="*/ 444023 w 1741279"/>
                <a:gd name="connsiteY41" fmla="*/ 685747 h 1099231"/>
                <a:gd name="connsiteX42" fmla="*/ 63976 w 1741279"/>
                <a:gd name="connsiteY42" fmla="*/ 686128 h 1099231"/>
                <a:gd name="connsiteX43" fmla="*/ 63 w 1741279"/>
                <a:gd name="connsiteY43" fmla="*/ 625263 h 1099231"/>
                <a:gd name="connsiteX44" fmla="*/ 254 w 1741279"/>
                <a:gd name="connsiteY44" fmla="*/ 468482 h 1099231"/>
                <a:gd name="connsiteX45" fmla="*/ 55118 w 1741279"/>
                <a:gd name="connsiteY45" fmla="*/ 413046 h 1099231"/>
                <a:gd name="connsiteX46" fmla="*/ 1293083 w 1741279"/>
                <a:gd name="connsiteY46" fmla="*/ 412951 h 1099231"/>
                <a:gd name="connsiteX47" fmla="*/ 1692752 w 1741279"/>
                <a:gd name="connsiteY47" fmla="*/ 412951 h 1099231"/>
                <a:gd name="connsiteX48" fmla="*/ 1741043 w 1741279"/>
                <a:gd name="connsiteY48" fmla="*/ 461147 h 1099231"/>
                <a:gd name="connsiteX49" fmla="*/ 1740758 w 1741279"/>
                <a:gd name="connsiteY49" fmla="*/ 641932 h 1099231"/>
                <a:gd name="connsiteX50" fmla="*/ 1697990 w 1741279"/>
                <a:gd name="connsiteY50" fmla="*/ 685556 h 1099231"/>
                <a:gd name="connsiteX51" fmla="*/ 1288796 w 1741279"/>
                <a:gd name="connsiteY51" fmla="*/ 685556 h 1099231"/>
                <a:gd name="connsiteX52" fmla="*/ 1245267 w 1741279"/>
                <a:gd name="connsiteY52" fmla="*/ 642408 h 1099231"/>
                <a:gd name="connsiteX53" fmla="*/ 1245172 w 1741279"/>
                <a:gd name="connsiteY53" fmla="*/ 456861 h 1099231"/>
                <a:gd name="connsiteX54" fmla="*/ 1293083 w 1741279"/>
                <a:gd name="connsiteY54" fmla="*/ 412951 h 1099231"/>
                <a:gd name="connsiteX55" fmla="*/ 1289844 w 1741279"/>
                <a:gd name="connsiteY55" fmla="*/ 233 h 1099231"/>
                <a:gd name="connsiteX56" fmla="*/ 1698562 w 1741279"/>
                <a:gd name="connsiteY56" fmla="*/ 328 h 1099231"/>
                <a:gd name="connsiteX57" fmla="*/ 1741043 w 1741279"/>
                <a:gd name="connsiteY57" fmla="*/ 43191 h 1099231"/>
                <a:gd name="connsiteX58" fmla="*/ 1741234 w 1741279"/>
                <a:gd name="connsiteY58" fmla="*/ 223785 h 1099231"/>
                <a:gd name="connsiteX59" fmla="*/ 1691990 w 1741279"/>
                <a:gd name="connsiteY59" fmla="*/ 269791 h 1099231"/>
                <a:gd name="connsiteX60" fmla="*/ 1292797 w 1741279"/>
                <a:gd name="connsiteY60" fmla="*/ 269791 h 1099231"/>
                <a:gd name="connsiteX61" fmla="*/ 1244981 w 1741279"/>
                <a:gd name="connsiteY61" fmla="*/ 221975 h 1099231"/>
                <a:gd name="connsiteX62" fmla="*/ 1245077 w 1741279"/>
                <a:gd name="connsiteY62" fmla="*/ 46144 h 1099231"/>
                <a:gd name="connsiteX63" fmla="*/ 1289844 w 1741279"/>
                <a:gd name="connsiteY63" fmla="*/ 233 h 1099231"/>
                <a:gd name="connsiteX64" fmla="*/ 674148 w 1741279"/>
                <a:gd name="connsiteY64" fmla="*/ 233 h 1099231"/>
                <a:gd name="connsiteX65" fmla="*/ 1068483 w 1741279"/>
                <a:gd name="connsiteY65" fmla="*/ 328 h 1099231"/>
                <a:gd name="connsiteX66" fmla="*/ 1120299 w 1741279"/>
                <a:gd name="connsiteY66" fmla="*/ 52240 h 1099231"/>
                <a:gd name="connsiteX67" fmla="*/ 1120204 w 1741279"/>
                <a:gd name="connsiteY67" fmla="*/ 218451 h 1099231"/>
                <a:gd name="connsiteX68" fmla="*/ 1067435 w 1741279"/>
                <a:gd name="connsiteY68" fmla="*/ 269505 h 1099231"/>
                <a:gd name="connsiteX69" fmla="*/ 677958 w 1741279"/>
                <a:gd name="connsiteY69" fmla="*/ 269505 h 1099231"/>
                <a:gd name="connsiteX70" fmla="*/ 624428 w 1741279"/>
                <a:gd name="connsiteY70" fmla="*/ 219689 h 1099231"/>
                <a:gd name="connsiteX71" fmla="*/ 624523 w 1741279"/>
                <a:gd name="connsiteY71" fmla="*/ 48715 h 1099231"/>
                <a:gd name="connsiteX72" fmla="*/ 674148 w 1741279"/>
                <a:gd name="connsiteY72" fmla="*/ 233 h 1099231"/>
                <a:gd name="connsiteX73" fmla="*/ 56546 w 1741279"/>
                <a:gd name="connsiteY73" fmla="*/ 42 h 1099231"/>
                <a:gd name="connsiteX74" fmla="*/ 442118 w 1741279"/>
                <a:gd name="connsiteY74" fmla="*/ 42 h 1099231"/>
                <a:gd name="connsiteX75" fmla="*/ 498792 w 1741279"/>
                <a:gd name="connsiteY75" fmla="*/ 52430 h 1099231"/>
                <a:gd name="connsiteX76" fmla="*/ 498697 w 1741279"/>
                <a:gd name="connsiteY76" fmla="*/ 219022 h 1099231"/>
                <a:gd name="connsiteX77" fmla="*/ 445166 w 1741279"/>
                <a:gd name="connsiteY77" fmla="*/ 269695 h 1099231"/>
                <a:gd name="connsiteX78" fmla="*/ 54737 w 1741279"/>
                <a:gd name="connsiteY78" fmla="*/ 269790 h 1099231"/>
                <a:gd name="connsiteX79" fmla="*/ 349 w 1741279"/>
                <a:gd name="connsiteY79" fmla="*/ 215021 h 1099231"/>
                <a:gd name="connsiteX80" fmla="*/ 444 w 1741279"/>
                <a:gd name="connsiteY80" fmla="*/ 53096 h 1099231"/>
                <a:gd name="connsiteX81" fmla="*/ 56546 w 1741279"/>
                <a:gd name="connsiteY81" fmla="*/ 42 h 109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741279" h="1099231">
                  <a:moveTo>
                    <a:pt x="677672" y="829193"/>
                  </a:moveTo>
                  <a:cubicBezTo>
                    <a:pt x="807593" y="830146"/>
                    <a:pt x="937419" y="829956"/>
                    <a:pt x="1067340" y="829193"/>
                  </a:cubicBezTo>
                  <a:cubicBezTo>
                    <a:pt x="1103249" y="829003"/>
                    <a:pt x="1120299" y="844815"/>
                    <a:pt x="1120299" y="880152"/>
                  </a:cubicBezTo>
                  <a:cubicBezTo>
                    <a:pt x="1120299" y="935588"/>
                    <a:pt x="1120108" y="991023"/>
                    <a:pt x="1120394" y="1046459"/>
                  </a:cubicBezTo>
                  <a:cubicBezTo>
                    <a:pt x="1120585" y="1081511"/>
                    <a:pt x="1105059" y="1099037"/>
                    <a:pt x="1068769" y="1098561"/>
                  </a:cubicBezTo>
                  <a:cubicBezTo>
                    <a:pt x="1002094" y="1097894"/>
                    <a:pt x="742347" y="1097608"/>
                    <a:pt x="679006" y="1098846"/>
                  </a:cubicBezTo>
                  <a:cubicBezTo>
                    <a:pt x="641287" y="1099513"/>
                    <a:pt x="623284" y="1084845"/>
                    <a:pt x="624332" y="1045697"/>
                  </a:cubicBezTo>
                  <a:cubicBezTo>
                    <a:pt x="625666" y="991881"/>
                    <a:pt x="625475" y="937969"/>
                    <a:pt x="624427" y="884153"/>
                  </a:cubicBezTo>
                  <a:cubicBezTo>
                    <a:pt x="623665" y="846720"/>
                    <a:pt x="638524" y="828908"/>
                    <a:pt x="677672" y="829193"/>
                  </a:cubicBezTo>
                  <a:close/>
                  <a:moveTo>
                    <a:pt x="54451" y="829099"/>
                  </a:moveTo>
                  <a:cubicBezTo>
                    <a:pt x="184563" y="830146"/>
                    <a:pt x="314770" y="830146"/>
                    <a:pt x="444881" y="829099"/>
                  </a:cubicBezTo>
                  <a:cubicBezTo>
                    <a:pt x="480981" y="828813"/>
                    <a:pt x="498412" y="844243"/>
                    <a:pt x="498602" y="879486"/>
                  </a:cubicBezTo>
                  <a:cubicBezTo>
                    <a:pt x="498983" y="935017"/>
                    <a:pt x="498602" y="990547"/>
                    <a:pt x="498793" y="1046174"/>
                  </a:cubicBezTo>
                  <a:cubicBezTo>
                    <a:pt x="498983" y="1084274"/>
                    <a:pt x="480314" y="1099799"/>
                    <a:pt x="442405" y="1098942"/>
                  </a:cubicBezTo>
                  <a:cubicBezTo>
                    <a:pt x="378968" y="1097418"/>
                    <a:pt x="124936" y="1096751"/>
                    <a:pt x="61500" y="1099133"/>
                  </a:cubicBezTo>
                  <a:cubicBezTo>
                    <a:pt x="15208" y="1100847"/>
                    <a:pt x="-1175" y="1080083"/>
                    <a:pt x="64" y="1036553"/>
                  </a:cubicBezTo>
                  <a:cubicBezTo>
                    <a:pt x="1492" y="985785"/>
                    <a:pt x="635" y="935017"/>
                    <a:pt x="349" y="884153"/>
                  </a:cubicBezTo>
                  <a:cubicBezTo>
                    <a:pt x="159" y="847482"/>
                    <a:pt x="15018" y="828718"/>
                    <a:pt x="54451" y="829099"/>
                  </a:cubicBezTo>
                  <a:close/>
                  <a:moveTo>
                    <a:pt x="1693418" y="829004"/>
                  </a:moveTo>
                  <a:cubicBezTo>
                    <a:pt x="1727994" y="828718"/>
                    <a:pt x="1742090" y="841672"/>
                    <a:pt x="1741138" y="876629"/>
                  </a:cubicBezTo>
                  <a:cubicBezTo>
                    <a:pt x="1739519" y="935207"/>
                    <a:pt x="1739423" y="993881"/>
                    <a:pt x="1741138" y="1052460"/>
                  </a:cubicBezTo>
                  <a:cubicBezTo>
                    <a:pt x="1742186" y="1088655"/>
                    <a:pt x="1725707" y="1099514"/>
                    <a:pt x="1692275" y="1098942"/>
                  </a:cubicBezTo>
                  <a:cubicBezTo>
                    <a:pt x="1625790" y="1097704"/>
                    <a:pt x="1359566" y="1097609"/>
                    <a:pt x="1293082" y="1098942"/>
                  </a:cubicBezTo>
                  <a:cubicBezTo>
                    <a:pt x="1258982" y="1099609"/>
                    <a:pt x="1244028" y="1086655"/>
                    <a:pt x="1244981" y="1051412"/>
                  </a:cubicBezTo>
                  <a:cubicBezTo>
                    <a:pt x="1246600" y="992834"/>
                    <a:pt x="1246505" y="934160"/>
                    <a:pt x="1244981" y="875581"/>
                  </a:cubicBezTo>
                  <a:cubicBezTo>
                    <a:pt x="1244028" y="839672"/>
                    <a:pt x="1260792" y="828908"/>
                    <a:pt x="1294130" y="829099"/>
                  </a:cubicBezTo>
                  <a:cubicBezTo>
                    <a:pt x="1427194" y="830052"/>
                    <a:pt x="1560258" y="830147"/>
                    <a:pt x="1693418" y="829004"/>
                  </a:cubicBezTo>
                  <a:close/>
                  <a:moveTo>
                    <a:pt x="979642" y="413088"/>
                  </a:moveTo>
                  <a:cubicBezTo>
                    <a:pt x="1012631" y="413100"/>
                    <a:pt x="1039599" y="413142"/>
                    <a:pt x="1054672" y="413237"/>
                  </a:cubicBezTo>
                  <a:cubicBezTo>
                    <a:pt x="1107345" y="413618"/>
                    <a:pt x="1119727" y="425714"/>
                    <a:pt x="1120204" y="476864"/>
                  </a:cubicBezTo>
                  <a:cubicBezTo>
                    <a:pt x="1120680" y="527632"/>
                    <a:pt x="1119727" y="578400"/>
                    <a:pt x="1120394" y="629073"/>
                  </a:cubicBezTo>
                  <a:cubicBezTo>
                    <a:pt x="1120870" y="665840"/>
                    <a:pt x="1105630" y="685652"/>
                    <a:pt x="1067054" y="685652"/>
                  </a:cubicBezTo>
                  <a:cubicBezTo>
                    <a:pt x="937038" y="685366"/>
                    <a:pt x="806927" y="685366"/>
                    <a:pt x="676910" y="685747"/>
                  </a:cubicBezTo>
                  <a:cubicBezTo>
                    <a:pt x="641858" y="685842"/>
                    <a:pt x="623856" y="670888"/>
                    <a:pt x="624332" y="634407"/>
                  </a:cubicBezTo>
                  <a:cubicBezTo>
                    <a:pt x="625094" y="578876"/>
                    <a:pt x="625380" y="523346"/>
                    <a:pt x="624142" y="467910"/>
                  </a:cubicBezTo>
                  <a:cubicBezTo>
                    <a:pt x="623284" y="429143"/>
                    <a:pt x="641668" y="413046"/>
                    <a:pt x="678720" y="413141"/>
                  </a:cubicBezTo>
                  <a:cubicBezTo>
                    <a:pt x="727512" y="413284"/>
                    <a:pt x="880674" y="413052"/>
                    <a:pt x="979642" y="413088"/>
                  </a:cubicBezTo>
                  <a:close/>
                  <a:moveTo>
                    <a:pt x="55118" y="413046"/>
                  </a:moveTo>
                  <a:cubicBezTo>
                    <a:pt x="184943" y="413237"/>
                    <a:pt x="314769" y="413332"/>
                    <a:pt x="444690" y="413046"/>
                  </a:cubicBezTo>
                  <a:cubicBezTo>
                    <a:pt x="479742" y="412951"/>
                    <a:pt x="498221" y="429524"/>
                    <a:pt x="498506" y="464481"/>
                  </a:cubicBezTo>
                  <a:cubicBezTo>
                    <a:pt x="498983" y="521441"/>
                    <a:pt x="499078" y="578496"/>
                    <a:pt x="498602" y="635455"/>
                  </a:cubicBezTo>
                  <a:cubicBezTo>
                    <a:pt x="498221" y="670793"/>
                    <a:pt x="478790" y="686128"/>
                    <a:pt x="444023" y="685747"/>
                  </a:cubicBezTo>
                  <a:cubicBezTo>
                    <a:pt x="379063" y="685175"/>
                    <a:pt x="125698" y="684318"/>
                    <a:pt x="63976" y="686128"/>
                  </a:cubicBezTo>
                  <a:cubicBezTo>
                    <a:pt x="20161" y="687366"/>
                    <a:pt x="-985" y="670507"/>
                    <a:pt x="63" y="625263"/>
                  </a:cubicBezTo>
                  <a:cubicBezTo>
                    <a:pt x="1397" y="573066"/>
                    <a:pt x="635" y="520774"/>
                    <a:pt x="254" y="468482"/>
                  </a:cubicBezTo>
                  <a:cubicBezTo>
                    <a:pt x="-32" y="431239"/>
                    <a:pt x="17684" y="412951"/>
                    <a:pt x="55118" y="413046"/>
                  </a:cubicBezTo>
                  <a:close/>
                  <a:moveTo>
                    <a:pt x="1293083" y="412951"/>
                  </a:moveTo>
                  <a:cubicBezTo>
                    <a:pt x="1361282" y="413522"/>
                    <a:pt x="1627791" y="413713"/>
                    <a:pt x="1692752" y="412951"/>
                  </a:cubicBezTo>
                  <a:cubicBezTo>
                    <a:pt x="1726375" y="412570"/>
                    <a:pt x="1741996" y="426000"/>
                    <a:pt x="1741043" y="461147"/>
                  </a:cubicBezTo>
                  <a:cubicBezTo>
                    <a:pt x="1739519" y="521345"/>
                    <a:pt x="1740186" y="581639"/>
                    <a:pt x="1740758" y="641932"/>
                  </a:cubicBezTo>
                  <a:cubicBezTo>
                    <a:pt x="1741043" y="671745"/>
                    <a:pt x="1727708" y="685652"/>
                    <a:pt x="1697990" y="685556"/>
                  </a:cubicBezTo>
                  <a:cubicBezTo>
                    <a:pt x="1561592" y="685366"/>
                    <a:pt x="1425194" y="685366"/>
                    <a:pt x="1288796" y="685556"/>
                  </a:cubicBezTo>
                  <a:cubicBezTo>
                    <a:pt x="1259364" y="685652"/>
                    <a:pt x="1244981" y="672507"/>
                    <a:pt x="1245267" y="642408"/>
                  </a:cubicBezTo>
                  <a:cubicBezTo>
                    <a:pt x="1245743" y="580591"/>
                    <a:pt x="1245934" y="518678"/>
                    <a:pt x="1245172" y="456861"/>
                  </a:cubicBezTo>
                  <a:cubicBezTo>
                    <a:pt x="1244791" y="423333"/>
                    <a:pt x="1262793" y="412665"/>
                    <a:pt x="1293083" y="412951"/>
                  </a:cubicBezTo>
                  <a:close/>
                  <a:moveTo>
                    <a:pt x="1289844" y="233"/>
                  </a:moveTo>
                  <a:cubicBezTo>
                    <a:pt x="1426052" y="900"/>
                    <a:pt x="1562354" y="805"/>
                    <a:pt x="1698562" y="328"/>
                  </a:cubicBezTo>
                  <a:cubicBezTo>
                    <a:pt x="1728756" y="233"/>
                    <a:pt x="1741520" y="12997"/>
                    <a:pt x="1741043" y="43191"/>
                  </a:cubicBezTo>
                  <a:cubicBezTo>
                    <a:pt x="1740091" y="103389"/>
                    <a:pt x="1739519" y="163587"/>
                    <a:pt x="1741234" y="223785"/>
                  </a:cubicBezTo>
                  <a:cubicBezTo>
                    <a:pt x="1742282" y="260170"/>
                    <a:pt x="1725137" y="270457"/>
                    <a:pt x="1691990" y="269791"/>
                  </a:cubicBezTo>
                  <a:cubicBezTo>
                    <a:pt x="1625410" y="268457"/>
                    <a:pt x="1359281" y="268457"/>
                    <a:pt x="1292797" y="269791"/>
                  </a:cubicBezTo>
                  <a:cubicBezTo>
                    <a:pt x="1258412" y="270457"/>
                    <a:pt x="1244029" y="256932"/>
                    <a:pt x="1244981" y="221975"/>
                  </a:cubicBezTo>
                  <a:cubicBezTo>
                    <a:pt x="1246600" y="163396"/>
                    <a:pt x="1246315" y="104722"/>
                    <a:pt x="1245077" y="46144"/>
                  </a:cubicBezTo>
                  <a:cubicBezTo>
                    <a:pt x="1244410" y="13854"/>
                    <a:pt x="1257459" y="43"/>
                    <a:pt x="1289844" y="233"/>
                  </a:cubicBezTo>
                  <a:close/>
                  <a:moveTo>
                    <a:pt x="674148" y="233"/>
                  </a:moveTo>
                  <a:cubicBezTo>
                    <a:pt x="739204" y="995"/>
                    <a:pt x="1001999" y="1090"/>
                    <a:pt x="1068483" y="328"/>
                  </a:cubicBezTo>
                  <a:cubicBezTo>
                    <a:pt x="1104488" y="-53"/>
                    <a:pt x="1120680" y="16711"/>
                    <a:pt x="1120299" y="52240"/>
                  </a:cubicBezTo>
                  <a:cubicBezTo>
                    <a:pt x="1119823" y="107675"/>
                    <a:pt x="1119918" y="163110"/>
                    <a:pt x="1120204" y="218451"/>
                  </a:cubicBezTo>
                  <a:cubicBezTo>
                    <a:pt x="1120394" y="254169"/>
                    <a:pt x="1102964" y="269695"/>
                    <a:pt x="1067435" y="269505"/>
                  </a:cubicBezTo>
                  <a:cubicBezTo>
                    <a:pt x="937609" y="268933"/>
                    <a:pt x="807784" y="268933"/>
                    <a:pt x="677958" y="269505"/>
                  </a:cubicBezTo>
                  <a:cubicBezTo>
                    <a:pt x="643192" y="269695"/>
                    <a:pt x="624047" y="256646"/>
                    <a:pt x="624428" y="219689"/>
                  </a:cubicBezTo>
                  <a:cubicBezTo>
                    <a:pt x="624999" y="162730"/>
                    <a:pt x="624713" y="105675"/>
                    <a:pt x="624523" y="48715"/>
                  </a:cubicBezTo>
                  <a:cubicBezTo>
                    <a:pt x="624428" y="15187"/>
                    <a:pt x="640525" y="-148"/>
                    <a:pt x="674148" y="233"/>
                  </a:cubicBezTo>
                  <a:close/>
                  <a:moveTo>
                    <a:pt x="56546" y="42"/>
                  </a:moveTo>
                  <a:cubicBezTo>
                    <a:pt x="121507" y="1566"/>
                    <a:pt x="378682" y="1661"/>
                    <a:pt x="442118" y="42"/>
                  </a:cubicBezTo>
                  <a:cubicBezTo>
                    <a:pt x="480028" y="-910"/>
                    <a:pt x="498887" y="14234"/>
                    <a:pt x="498792" y="52430"/>
                  </a:cubicBezTo>
                  <a:cubicBezTo>
                    <a:pt x="498697" y="107961"/>
                    <a:pt x="498887" y="163491"/>
                    <a:pt x="498697" y="219022"/>
                  </a:cubicBezTo>
                  <a:cubicBezTo>
                    <a:pt x="498602" y="254455"/>
                    <a:pt x="480980" y="269886"/>
                    <a:pt x="445166" y="269695"/>
                  </a:cubicBezTo>
                  <a:cubicBezTo>
                    <a:pt x="315055" y="268838"/>
                    <a:pt x="184848" y="268742"/>
                    <a:pt x="54737" y="269790"/>
                  </a:cubicBezTo>
                  <a:cubicBezTo>
                    <a:pt x="15589" y="270076"/>
                    <a:pt x="63" y="251978"/>
                    <a:pt x="349" y="215021"/>
                  </a:cubicBezTo>
                  <a:cubicBezTo>
                    <a:pt x="730" y="161110"/>
                    <a:pt x="635" y="107103"/>
                    <a:pt x="444" y="53096"/>
                  </a:cubicBezTo>
                  <a:cubicBezTo>
                    <a:pt x="349" y="15282"/>
                    <a:pt x="18256" y="-910"/>
                    <a:pt x="56546" y="42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2">
              <a:extLst>
                <a:ext uri="{FF2B5EF4-FFF2-40B4-BE49-F238E27FC236}">
                  <a16:creationId xmlns:a16="http://schemas.microsoft.com/office/drawing/2014/main" id="{8D5B7927-AF24-42A6-A545-CDD8DC256BD1}"/>
                </a:ext>
              </a:extLst>
            </p:cNvPr>
            <p:cNvSpPr/>
            <p:nvPr/>
          </p:nvSpPr>
          <p:spPr>
            <a:xfrm>
              <a:off x="6890696" y="5096402"/>
              <a:ext cx="495215" cy="274321"/>
            </a:xfrm>
            <a:custGeom>
              <a:avLst/>
              <a:gdLst>
                <a:gd name="connsiteX0" fmla="*/ 135163 w 495215"/>
                <a:gd name="connsiteY0" fmla="*/ 273904 h 274321"/>
                <a:gd name="connsiteX1" fmla="*/ 3 w 495215"/>
                <a:gd name="connsiteY1" fmla="*/ 138935 h 274321"/>
                <a:gd name="connsiteX2" fmla="*/ 136592 w 495215"/>
                <a:gd name="connsiteY2" fmla="*/ 536 h 274321"/>
                <a:gd name="connsiteX3" fmla="*/ 360048 w 495215"/>
                <a:gd name="connsiteY3" fmla="*/ 536 h 274321"/>
                <a:gd name="connsiteX4" fmla="*/ 495208 w 495215"/>
                <a:gd name="connsiteY4" fmla="*/ 140268 h 274321"/>
                <a:gd name="connsiteX5" fmla="*/ 358714 w 495215"/>
                <a:gd name="connsiteY5" fmla="*/ 273809 h 274321"/>
                <a:gd name="connsiteX6" fmla="*/ 135163 w 495215"/>
                <a:gd name="connsiteY6" fmla="*/ 273904 h 274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5215" h="274321">
                  <a:moveTo>
                    <a:pt x="135163" y="273904"/>
                  </a:moveTo>
                  <a:cubicBezTo>
                    <a:pt x="58201" y="272666"/>
                    <a:pt x="479" y="214754"/>
                    <a:pt x="3" y="138935"/>
                  </a:cubicBezTo>
                  <a:cubicBezTo>
                    <a:pt x="-473" y="60544"/>
                    <a:pt x="57439" y="1298"/>
                    <a:pt x="136592" y="536"/>
                  </a:cubicBezTo>
                  <a:cubicBezTo>
                    <a:pt x="211077" y="-130"/>
                    <a:pt x="285563" y="-226"/>
                    <a:pt x="360048" y="536"/>
                  </a:cubicBezTo>
                  <a:cubicBezTo>
                    <a:pt x="439010" y="1394"/>
                    <a:pt x="495970" y="60925"/>
                    <a:pt x="495208" y="140268"/>
                  </a:cubicBezTo>
                  <a:cubicBezTo>
                    <a:pt x="494446" y="216563"/>
                    <a:pt x="437201" y="272856"/>
                    <a:pt x="358714" y="273809"/>
                  </a:cubicBezTo>
                  <a:cubicBezTo>
                    <a:pt x="320614" y="274476"/>
                    <a:pt x="171643" y="274476"/>
                    <a:pt x="135163" y="273904"/>
                  </a:cubicBezTo>
                  <a:close/>
                </a:path>
              </a:pathLst>
            </a:custGeom>
            <a:solidFill>
              <a:srgbClr val="69BD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Graphic 2">
              <a:extLst>
                <a:ext uri="{FF2B5EF4-FFF2-40B4-BE49-F238E27FC236}">
                  <a16:creationId xmlns:a16="http://schemas.microsoft.com/office/drawing/2014/main" id="{0B57F7BF-4171-4227-B1BD-2BA34CC46B6A}"/>
                </a:ext>
              </a:extLst>
            </p:cNvPr>
            <p:cNvSpPr/>
            <p:nvPr/>
          </p:nvSpPr>
          <p:spPr>
            <a:xfrm>
              <a:off x="6269077" y="5096151"/>
              <a:ext cx="496463" cy="275142"/>
            </a:xfrm>
            <a:custGeom>
              <a:avLst/>
              <a:gdLst>
                <a:gd name="connsiteX0" fmla="*/ 360255 w 496463"/>
                <a:gd name="connsiteY0" fmla="*/ 1073 h 275142"/>
                <a:gd name="connsiteX1" fmla="*/ 496463 w 496463"/>
                <a:gd name="connsiteY1" fmla="*/ 137280 h 275142"/>
                <a:gd name="connsiteX2" fmla="*/ 361017 w 496463"/>
                <a:gd name="connsiteY2" fmla="*/ 273869 h 275142"/>
                <a:gd name="connsiteX3" fmla="*/ 132989 w 496463"/>
                <a:gd name="connsiteY3" fmla="*/ 273773 h 275142"/>
                <a:gd name="connsiteX4" fmla="*/ 20 w 496463"/>
                <a:gd name="connsiteY4" fmla="*/ 140328 h 275142"/>
                <a:gd name="connsiteX5" fmla="*/ 132227 w 496463"/>
                <a:gd name="connsiteY5" fmla="*/ 1073 h 275142"/>
                <a:gd name="connsiteX6" fmla="*/ 360255 w 496463"/>
                <a:gd name="connsiteY6" fmla="*/ 1073 h 27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463" h="275142">
                  <a:moveTo>
                    <a:pt x="360255" y="1073"/>
                  </a:moveTo>
                  <a:cubicBezTo>
                    <a:pt x="437408" y="3740"/>
                    <a:pt x="496272" y="63366"/>
                    <a:pt x="496463" y="137280"/>
                  </a:cubicBezTo>
                  <a:cubicBezTo>
                    <a:pt x="496653" y="211480"/>
                    <a:pt x="437789" y="272250"/>
                    <a:pt x="361017" y="273869"/>
                  </a:cubicBezTo>
                  <a:cubicBezTo>
                    <a:pt x="285008" y="275488"/>
                    <a:pt x="208998" y="275678"/>
                    <a:pt x="132989" y="273773"/>
                  </a:cubicBezTo>
                  <a:cubicBezTo>
                    <a:pt x="57741" y="271869"/>
                    <a:pt x="1163" y="213480"/>
                    <a:pt x="20" y="140328"/>
                  </a:cubicBezTo>
                  <a:cubicBezTo>
                    <a:pt x="-1218" y="64985"/>
                    <a:pt x="55551" y="4407"/>
                    <a:pt x="132227" y="1073"/>
                  </a:cubicBezTo>
                  <a:cubicBezTo>
                    <a:pt x="170136" y="-451"/>
                    <a:pt x="322346" y="-261"/>
                    <a:pt x="360255" y="1073"/>
                  </a:cubicBezTo>
                  <a:close/>
                </a:path>
              </a:pathLst>
            </a:custGeom>
            <a:solidFill>
              <a:srgbClr val="F6EB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2">
              <a:extLst>
                <a:ext uri="{FF2B5EF4-FFF2-40B4-BE49-F238E27FC236}">
                  <a16:creationId xmlns:a16="http://schemas.microsoft.com/office/drawing/2014/main" id="{BEB4B270-3CE2-42E0-8787-63391F8FC1BD}"/>
                </a:ext>
              </a:extLst>
            </p:cNvPr>
            <p:cNvSpPr/>
            <p:nvPr/>
          </p:nvSpPr>
          <p:spPr>
            <a:xfrm>
              <a:off x="5645208" y="5095270"/>
              <a:ext cx="498688" cy="276404"/>
            </a:xfrm>
            <a:custGeom>
              <a:avLst/>
              <a:gdLst>
                <a:gd name="connsiteX0" fmla="*/ 136304 w 498688"/>
                <a:gd name="connsiteY0" fmla="*/ 275131 h 276404"/>
                <a:gd name="connsiteX1" fmla="*/ 1 w 498688"/>
                <a:gd name="connsiteY1" fmla="*/ 138161 h 276404"/>
                <a:gd name="connsiteX2" fmla="*/ 132589 w 498688"/>
                <a:gd name="connsiteY2" fmla="*/ 2334 h 276404"/>
                <a:gd name="connsiteX3" fmla="*/ 365094 w 498688"/>
                <a:gd name="connsiteY3" fmla="*/ 2239 h 276404"/>
                <a:gd name="connsiteX4" fmla="*/ 498635 w 498688"/>
                <a:gd name="connsiteY4" fmla="*/ 141495 h 276404"/>
                <a:gd name="connsiteX5" fmla="*/ 364142 w 498688"/>
                <a:gd name="connsiteY5" fmla="*/ 275035 h 276404"/>
                <a:gd name="connsiteX6" fmla="*/ 136304 w 498688"/>
                <a:gd name="connsiteY6" fmla="*/ 275131 h 27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8688" h="276404">
                  <a:moveTo>
                    <a:pt x="136304" y="275131"/>
                  </a:moveTo>
                  <a:cubicBezTo>
                    <a:pt x="60199" y="271701"/>
                    <a:pt x="-285" y="210075"/>
                    <a:pt x="1" y="138161"/>
                  </a:cubicBezTo>
                  <a:cubicBezTo>
                    <a:pt x="287" y="68628"/>
                    <a:pt x="59056" y="5382"/>
                    <a:pt x="132589" y="2334"/>
                  </a:cubicBezTo>
                  <a:cubicBezTo>
                    <a:pt x="209932" y="-904"/>
                    <a:pt x="287656" y="-619"/>
                    <a:pt x="365094" y="2239"/>
                  </a:cubicBezTo>
                  <a:cubicBezTo>
                    <a:pt x="441199" y="5001"/>
                    <a:pt x="500730" y="69676"/>
                    <a:pt x="498635" y="141495"/>
                  </a:cubicBezTo>
                  <a:cubicBezTo>
                    <a:pt x="496635" y="212456"/>
                    <a:pt x="438246" y="271416"/>
                    <a:pt x="364142" y="275035"/>
                  </a:cubicBezTo>
                  <a:cubicBezTo>
                    <a:pt x="324613" y="276940"/>
                    <a:pt x="172594" y="276750"/>
                    <a:pt x="136304" y="275131"/>
                  </a:cubicBezTo>
                  <a:close/>
                </a:path>
              </a:pathLst>
            </a:custGeom>
            <a:solidFill>
              <a:srgbClr val="F2672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5DA6820-08AC-453A-A1C4-94D084451C3D}"/>
                </a:ext>
              </a:extLst>
            </p:cNvPr>
            <p:cNvSpPr/>
            <p:nvPr/>
          </p:nvSpPr>
          <p:spPr>
            <a:xfrm>
              <a:off x="5646081" y="3438135"/>
              <a:ext cx="1738971" cy="117266"/>
            </a:xfrm>
            <a:custGeom>
              <a:avLst/>
              <a:gdLst>
                <a:gd name="connsiteX0" fmla="*/ 1312721 w 1738971"/>
                <a:gd name="connsiteY0" fmla="*/ 215 h 117266"/>
                <a:gd name="connsiteX1" fmla="*/ 1673433 w 1738971"/>
                <a:gd name="connsiteY1" fmla="*/ 310 h 117266"/>
                <a:gd name="connsiteX2" fmla="*/ 1738965 w 1738971"/>
                <a:gd name="connsiteY2" fmla="*/ 57936 h 117266"/>
                <a:gd name="connsiteX3" fmla="*/ 1674481 w 1738971"/>
                <a:gd name="connsiteY3" fmla="*/ 116610 h 117266"/>
                <a:gd name="connsiteX4" fmla="*/ 1309006 w 1738971"/>
                <a:gd name="connsiteY4" fmla="*/ 116515 h 117266"/>
                <a:gd name="connsiteX5" fmla="*/ 1245379 w 1738971"/>
                <a:gd name="connsiteY5" fmla="*/ 56793 h 117266"/>
                <a:gd name="connsiteX6" fmla="*/ 1312721 w 1738971"/>
                <a:gd name="connsiteY6" fmla="*/ 215 h 117266"/>
                <a:gd name="connsiteX7" fmla="*/ 695501 w 1738971"/>
                <a:gd name="connsiteY7" fmla="*/ 119 h 117266"/>
                <a:gd name="connsiteX8" fmla="*/ 1046783 w 1738971"/>
                <a:gd name="connsiteY8" fmla="*/ 501 h 117266"/>
                <a:gd name="connsiteX9" fmla="*/ 1119078 w 1738971"/>
                <a:gd name="connsiteY9" fmla="*/ 57651 h 117266"/>
                <a:gd name="connsiteX10" fmla="*/ 1048783 w 1738971"/>
                <a:gd name="connsiteY10" fmla="*/ 116706 h 117266"/>
                <a:gd name="connsiteX11" fmla="*/ 692739 w 1738971"/>
                <a:gd name="connsiteY11" fmla="*/ 116610 h 117266"/>
                <a:gd name="connsiteX12" fmla="*/ 624064 w 1738971"/>
                <a:gd name="connsiteY12" fmla="*/ 57269 h 117266"/>
                <a:gd name="connsiteX13" fmla="*/ 695501 w 1738971"/>
                <a:gd name="connsiteY13" fmla="*/ 119 h 117266"/>
                <a:gd name="connsiteX14" fmla="*/ 249874 w 1738971"/>
                <a:gd name="connsiteY14" fmla="*/ 0 h 117266"/>
                <a:gd name="connsiteX15" fmla="*/ 427468 w 1738971"/>
                <a:gd name="connsiteY15" fmla="*/ 500 h 117266"/>
                <a:gd name="connsiteX16" fmla="*/ 497191 w 1738971"/>
                <a:gd name="connsiteY16" fmla="*/ 60508 h 117266"/>
                <a:gd name="connsiteX17" fmla="*/ 428611 w 1738971"/>
                <a:gd name="connsiteY17" fmla="*/ 116991 h 117266"/>
                <a:gd name="connsiteX18" fmla="*/ 67423 w 1738971"/>
                <a:gd name="connsiteY18" fmla="*/ 116896 h 117266"/>
                <a:gd name="connsiteX19" fmla="*/ 177 w 1738971"/>
                <a:gd name="connsiteY19" fmla="*/ 59174 h 117266"/>
                <a:gd name="connsiteX20" fmla="*/ 71138 w 1738971"/>
                <a:gd name="connsiteY20" fmla="*/ 500 h 117266"/>
                <a:gd name="connsiteX21" fmla="*/ 249874 w 1738971"/>
                <a:gd name="connsiteY21" fmla="*/ 0 h 11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38971" h="117266">
                  <a:moveTo>
                    <a:pt x="1312721" y="215"/>
                  </a:moveTo>
                  <a:cubicBezTo>
                    <a:pt x="1374443" y="596"/>
                    <a:pt x="1614949" y="405"/>
                    <a:pt x="1673433" y="310"/>
                  </a:cubicBezTo>
                  <a:cubicBezTo>
                    <a:pt x="1712390" y="215"/>
                    <a:pt x="1738489" y="16407"/>
                    <a:pt x="1738965" y="57936"/>
                  </a:cubicBezTo>
                  <a:cubicBezTo>
                    <a:pt x="1739441" y="99751"/>
                    <a:pt x="1713057" y="116515"/>
                    <a:pt x="1674481" y="116610"/>
                  </a:cubicBezTo>
                  <a:cubicBezTo>
                    <a:pt x="1552656" y="116991"/>
                    <a:pt x="1430831" y="116991"/>
                    <a:pt x="1309006" y="116515"/>
                  </a:cubicBezTo>
                  <a:cubicBezTo>
                    <a:pt x="1269954" y="116420"/>
                    <a:pt x="1243855" y="97656"/>
                    <a:pt x="1245379" y="56793"/>
                  </a:cubicBezTo>
                  <a:cubicBezTo>
                    <a:pt x="1246808" y="16312"/>
                    <a:pt x="1273764" y="-71"/>
                    <a:pt x="1312721" y="215"/>
                  </a:cubicBezTo>
                  <a:close/>
                  <a:moveTo>
                    <a:pt x="695501" y="119"/>
                  </a:moveTo>
                  <a:cubicBezTo>
                    <a:pt x="812563" y="882"/>
                    <a:pt x="929626" y="119"/>
                    <a:pt x="1046783" y="501"/>
                  </a:cubicBezTo>
                  <a:cubicBezTo>
                    <a:pt x="1092217" y="691"/>
                    <a:pt x="1118411" y="22027"/>
                    <a:pt x="1119078" y="57651"/>
                  </a:cubicBezTo>
                  <a:cubicBezTo>
                    <a:pt x="1119745" y="93465"/>
                    <a:pt x="1094027" y="116039"/>
                    <a:pt x="1048783" y="116706"/>
                  </a:cubicBezTo>
                  <a:cubicBezTo>
                    <a:pt x="988585" y="117468"/>
                    <a:pt x="751222" y="117468"/>
                    <a:pt x="692739" y="116610"/>
                  </a:cubicBezTo>
                  <a:cubicBezTo>
                    <a:pt x="646352" y="115943"/>
                    <a:pt x="621682" y="94703"/>
                    <a:pt x="624064" y="57269"/>
                  </a:cubicBezTo>
                  <a:cubicBezTo>
                    <a:pt x="626921" y="13264"/>
                    <a:pt x="655020" y="-166"/>
                    <a:pt x="695501" y="119"/>
                  </a:cubicBezTo>
                  <a:close/>
                  <a:moveTo>
                    <a:pt x="249874" y="0"/>
                  </a:moveTo>
                  <a:cubicBezTo>
                    <a:pt x="324122" y="0"/>
                    <a:pt x="398178" y="166"/>
                    <a:pt x="427468" y="500"/>
                  </a:cubicBezTo>
                  <a:cubicBezTo>
                    <a:pt x="470045" y="976"/>
                    <a:pt x="500811" y="26599"/>
                    <a:pt x="497191" y="60508"/>
                  </a:cubicBezTo>
                  <a:cubicBezTo>
                    <a:pt x="492905" y="100036"/>
                    <a:pt x="468045" y="117181"/>
                    <a:pt x="428611" y="116991"/>
                  </a:cubicBezTo>
                  <a:cubicBezTo>
                    <a:pt x="308215" y="116419"/>
                    <a:pt x="187819" y="116515"/>
                    <a:pt x="67423" y="116896"/>
                  </a:cubicBezTo>
                  <a:cubicBezTo>
                    <a:pt x="27799" y="116991"/>
                    <a:pt x="3320" y="98703"/>
                    <a:pt x="177" y="59174"/>
                  </a:cubicBezTo>
                  <a:cubicBezTo>
                    <a:pt x="-2586" y="24503"/>
                    <a:pt x="27132" y="881"/>
                    <a:pt x="71138" y="500"/>
                  </a:cubicBezTo>
                  <a:cubicBezTo>
                    <a:pt x="101189" y="166"/>
                    <a:pt x="175627" y="0"/>
                    <a:pt x="249874" y="0"/>
                  </a:cubicBezTo>
                  <a:close/>
                </a:path>
              </a:pathLst>
            </a:custGeom>
            <a:solidFill>
              <a:srgbClr val="FFCD0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4CA87C-4E12-4A90-B285-5A56F4309772}"/>
                </a:ext>
              </a:extLst>
            </p:cNvPr>
            <p:cNvSpPr/>
            <p:nvPr/>
          </p:nvSpPr>
          <p:spPr>
            <a:xfrm>
              <a:off x="6159894" y="2458773"/>
              <a:ext cx="711755" cy="712972"/>
            </a:xfrm>
            <a:custGeom>
              <a:avLst/>
              <a:gdLst>
                <a:gd name="connsiteX0" fmla="*/ 580214 w 711755"/>
                <a:gd name="connsiteY0" fmla="*/ 162617 h 712972"/>
                <a:gd name="connsiteX1" fmla="*/ 346185 w 711755"/>
                <a:gd name="connsiteY1" fmla="*/ 450653 h 712972"/>
                <a:gd name="connsiteX2" fmla="*/ 293893 w 711755"/>
                <a:gd name="connsiteY2" fmla="*/ 457987 h 712972"/>
                <a:gd name="connsiteX3" fmla="*/ 159400 w 711755"/>
                <a:gd name="connsiteY3" fmla="*/ 371786 h 712972"/>
                <a:gd name="connsiteX4" fmla="*/ 154828 w 711755"/>
                <a:gd name="connsiteY4" fmla="*/ 376739 h 712972"/>
                <a:gd name="connsiteX5" fmla="*/ 305704 w 711755"/>
                <a:gd name="connsiteY5" fmla="*/ 565715 h 712972"/>
                <a:gd name="connsiteX6" fmla="*/ 352091 w 711755"/>
                <a:gd name="connsiteY6" fmla="*/ 563715 h 712972"/>
                <a:gd name="connsiteX7" fmla="*/ 538305 w 711755"/>
                <a:gd name="connsiteY7" fmla="*/ 245008 h 712972"/>
                <a:gd name="connsiteX8" fmla="*/ 580214 w 711755"/>
                <a:gd name="connsiteY8" fmla="*/ 162617 h 712972"/>
                <a:gd name="connsiteX9" fmla="*/ 356949 w 711755"/>
                <a:gd name="connsiteY9" fmla="*/ 26 h 712972"/>
                <a:gd name="connsiteX10" fmla="*/ 711755 w 711755"/>
                <a:gd name="connsiteY10" fmla="*/ 356451 h 712972"/>
                <a:gd name="connsiteX11" fmla="*/ 357139 w 711755"/>
                <a:gd name="connsiteY11" fmla="*/ 712972 h 712972"/>
                <a:gd name="connsiteX12" fmla="*/ 47 w 711755"/>
                <a:gd name="connsiteY12" fmla="*/ 357309 h 712972"/>
                <a:gd name="connsiteX13" fmla="*/ 356949 w 711755"/>
                <a:gd name="connsiteY13" fmla="*/ 26 h 71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11755" h="712972">
                  <a:moveTo>
                    <a:pt x="580214" y="162617"/>
                  </a:moveTo>
                  <a:cubicBezTo>
                    <a:pt x="497252" y="264154"/>
                    <a:pt x="420290" y="356260"/>
                    <a:pt x="346185" y="450653"/>
                  </a:cubicBezTo>
                  <a:cubicBezTo>
                    <a:pt x="327707" y="474084"/>
                    <a:pt x="316563" y="473894"/>
                    <a:pt x="293893" y="457987"/>
                  </a:cubicBezTo>
                  <a:cubicBezTo>
                    <a:pt x="250364" y="427317"/>
                    <a:pt x="204358" y="400266"/>
                    <a:pt x="159400" y="371786"/>
                  </a:cubicBezTo>
                  <a:cubicBezTo>
                    <a:pt x="157876" y="373310"/>
                    <a:pt x="156352" y="374929"/>
                    <a:pt x="154828" y="376739"/>
                  </a:cubicBezTo>
                  <a:cubicBezTo>
                    <a:pt x="205310" y="439604"/>
                    <a:pt x="256650" y="501802"/>
                    <a:pt x="305704" y="565715"/>
                  </a:cubicBezTo>
                  <a:cubicBezTo>
                    <a:pt x="324754" y="590575"/>
                    <a:pt x="333136" y="597528"/>
                    <a:pt x="352091" y="563715"/>
                  </a:cubicBezTo>
                  <a:cubicBezTo>
                    <a:pt x="412193" y="456368"/>
                    <a:pt x="476487" y="351403"/>
                    <a:pt x="538305" y="245008"/>
                  </a:cubicBezTo>
                  <a:cubicBezTo>
                    <a:pt x="551925" y="221672"/>
                    <a:pt x="570880" y="200622"/>
                    <a:pt x="580214" y="162617"/>
                  </a:cubicBezTo>
                  <a:close/>
                  <a:moveTo>
                    <a:pt x="356949" y="26"/>
                  </a:moveTo>
                  <a:cubicBezTo>
                    <a:pt x="553068" y="-2355"/>
                    <a:pt x="711755" y="159284"/>
                    <a:pt x="711755" y="356451"/>
                  </a:cubicBezTo>
                  <a:cubicBezTo>
                    <a:pt x="711755" y="554381"/>
                    <a:pt x="554021" y="712877"/>
                    <a:pt x="357139" y="712972"/>
                  </a:cubicBezTo>
                  <a:cubicBezTo>
                    <a:pt x="161686" y="712972"/>
                    <a:pt x="-3192" y="552000"/>
                    <a:pt x="47" y="357309"/>
                  </a:cubicBezTo>
                  <a:cubicBezTo>
                    <a:pt x="3381" y="156903"/>
                    <a:pt x="148923" y="2502"/>
                    <a:pt x="356949" y="2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304B674-7549-46B7-A0F6-DDCF301ED741}"/>
                </a:ext>
              </a:extLst>
            </p:cNvPr>
            <p:cNvGrpSpPr/>
            <p:nvPr/>
          </p:nvGrpSpPr>
          <p:grpSpPr>
            <a:xfrm>
              <a:off x="5782294" y="374253"/>
              <a:ext cx="1450887" cy="1470731"/>
              <a:chOff x="5782294" y="374253"/>
              <a:chExt cx="1450887" cy="1470731"/>
            </a:xfrm>
          </p:grpSpPr>
          <p:sp>
            <p:nvSpPr>
              <p:cNvPr id="49" name="Graphic 2">
                <a:extLst>
                  <a:ext uri="{FF2B5EF4-FFF2-40B4-BE49-F238E27FC236}">
                    <a16:creationId xmlns:a16="http://schemas.microsoft.com/office/drawing/2014/main" id="{071C4F1B-8433-4103-B48A-4DE4D63391FC}"/>
                  </a:ext>
                </a:extLst>
              </p:cNvPr>
              <p:cNvSpPr/>
              <p:nvPr/>
            </p:nvSpPr>
            <p:spPr>
              <a:xfrm>
                <a:off x="5782294" y="374253"/>
                <a:ext cx="1450887" cy="1470731"/>
              </a:xfrm>
              <a:custGeom>
                <a:avLst/>
                <a:gdLst>
                  <a:gd name="connsiteX0" fmla="*/ 1450067 w 1450887"/>
                  <a:gd name="connsiteY0" fmla="*/ 13811 h 1470731"/>
                  <a:gd name="connsiteX1" fmla="*/ 1418920 w 1450887"/>
                  <a:gd name="connsiteY1" fmla="*/ 41053 h 1470731"/>
                  <a:gd name="connsiteX2" fmla="*/ 1324718 w 1450887"/>
                  <a:gd name="connsiteY2" fmla="*/ 36671 h 1470731"/>
                  <a:gd name="connsiteX3" fmla="*/ 1263281 w 1450887"/>
                  <a:gd name="connsiteY3" fmla="*/ 34481 h 1470731"/>
                  <a:gd name="connsiteX4" fmla="*/ 1242040 w 1450887"/>
                  <a:gd name="connsiteY4" fmla="*/ 53340 h 1470731"/>
                  <a:gd name="connsiteX5" fmla="*/ 1167746 w 1450887"/>
                  <a:gd name="connsiteY5" fmla="*/ 52483 h 1470731"/>
                  <a:gd name="connsiteX6" fmla="*/ 1075067 w 1450887"/>
                  <a:gd name="connsiteY6" fmla="*/ 54673 h 1470731"/>
                  <a:gd name="connsiteX7" fmla="*/ 1006678 w 1450887"/>
                  <a:gd name="connsiteY7" fmla="*/ 60865 h 1470731"/>
                  <a:gd name="connsiteX8" fmla="*/ 879043 w 1450887"/>
                  <a:gd name="connsiteY8" fmla="*/ 62294 h 1470731"/>
                  <a:gd name="connsiteX9" fmla="*/ 821988 w 1450887"/>
                  <a:gd name="connsiteY9" fmla="*/ 61341 h 1470731"/>
                  <a:gd name="connsiteX10" fmla="*/ 706354 w 1450887"/>
                  <a:gd name="connsiteY10" fmla="*/ 62484 h 1470731"/>
                  <a:gd name="connsiteX11" fmla="*/ 653872 w 1450887"/>
                  <a:gd name="connsiteY11" fmla="*/ 62579 h 1470731"/>
                  <a:gd name="connsiteX12" fmla="*/ 632155 w 1450887"/>
                  <a:gd name="connsiteY12" fmla="*/ 45339 h 1470731"/>
                  <a:gd name="connsiteX13" fmla="*/ 632155 w 1450887"/>
                  <a:gd name="connsiteY13" fmla="*/ 45339 h 1470731"/>
                  <a:gd name="connsiteX14" fmla="*/ 568147 w 1450887"/>
                  <a:gd name="connsiteY14" fmla="*/ 33338 h 1470731"/>
                  <a:gd name="connsiteX15" fmla="*/ 442512 w 1450887"/>
                  <a:gd name="connsiteY15" fmla="*/ 31623 h 1470731"/>
                  <a:gd name="connsiteX16" fmla="*/ 439083 w 1450887"/>
                  <a:gd name="connsiteY16" fmla="*/ 28385 h 1470731"/>
                  <a:gd name="connsiteX17" fmla="*/ 385457 w 1450887"/>
                  <a:gd name="connsiteY17" fmla="*/ 27337 h 1470731"/>
                  <a:gd name="connsiteX18" fmla="*/ 245440 w 1450887"/>
                  <a:gd name="connsiteY18" fmla="*/ 31337 h 1470731"/>
                  <a:gd name="connsiteX19" fmla="*/ 226961 w 1450887"/>
                  <a:gd name="connsiteY19" fmla="*/ 16478 h 1470731"/>
                  <a:gd name="connsiteX20" fmla="*/ 197529 w 1450887"/>
                  <a:gd name="connsiteY20" fmla="*/ 15526 h 1470731"/>
                  <a:gd name="connsiteX21" fmla="*/ 2266 w 1450887"/>
                  <a:gd name="connsiteY21" fmla="*/ 0 h 1470731"/>
                  <a:gd name="connsiteX22" fmla="*/ 5981 w 1450887"/>
                  <a:gd name="connsiteY22" fmla="*/ 1404366 h 1470731"/>
                  <a:gd name="connsiteX23" fmla="*/ 38461 w 1450887"/>
                  <a:gd name="connsiteY23" fmla="*/ 1470374 h 1470731"/>
                  <a:gd name="connsiteX24" fmla="*/ 1360341 w 1450887"/>
                  <a:gd name="connsiteY24" fmla="*/ 1388364 h 1470731"/>
                  <a:gd name="connsiteX25" fmla="*/ 1450257 w 1450887"/>
                  <a:gd name="connsiteY25" fmla="*/ 1296162 h 1470731"/>
                  <a:gd name="connsiteX26" fmla="*/ 1450067 w 1450887"/>
                  <a:gd name="connsiteY26" fmla="*/ 13811 h 147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450887" h="1470731">
                    <a:moveTo>
                      <a:pt x="1450067" y="13811"/>
                    </a:moveTo>
                    <a:cubicBezTo>
                      <a:pt x="1439780" y="22765"/>
                      <a:pt x="1429207" y="31814"/>
                      <a:pt x="1418920" y="41053"/>
                    </a:cubicBezTo>
                    <a:cubicBezTo>
                      <a:pt x="1369485" y="85439"/>
                      <a:pt x="1367866" y="86868"/>
                      <a:pt x="1324718" y="36671"/>
                    </a:cubicBezTo>
                    <a:cubicBezTo>
                      <a:pt x="1302048" y="10287"/>
                      <a:pt x="1285379" y="4572"/>
                      <a:pt x="1263281" y="34481"/>
                    </a:cubicBezTo>
                    <a:cubicBezTo>
                      <a:pt x="1257757" y="41910"/>
                      <a:pt x="1247755" y="46006"/>
                      <a:pt x="1242040" y="53340"/>
                    </a:cubicBezTo>
                    <a:cubicBezTo>
                      <a:pt x="1216418" y="86011"/>
                      <a:pt x="1195749" y="83915"/>
                      <a:pt x="1167746" y="52483"/>
                    </a:cubicBezTo>
                    <a:cubicBezTo>
                      <a:pt x="1124311" y="3810"/>
                      <a:pt x="1120787" y="4667"/>
                      <a:pt x="1075067" y="54673"/>
                    </a:cubicBezTo>
                    <a:cubicBezTo>
                      <a:pt x="1051922" y="80010"/>
                      <a:pt x="1035824" y="86392"/>
                      <a:pt x="1006678" y="60865"/>
                    </a:cubicBezTo>
                    <a:cubicBezTo>
                      <a:pt x="943622" y="5620"/>
                      <a:pt x="940860" y="5906"/>
                      <a:pt x="879043" y="62294"/>
                    </a:cubicBezTo>
                    <a:cubicBezTo>
                      <a:pt x="855992" y="83249"/>
                      <a:pt x="843514" y="83058"/>
                      <a:pt x="821988" y="61341"/>
                    </a:cubicBezTo>
                    <a:cubicBezTo>
                      <a:pt x="766362" y="5334"/>
                      <a:pt x="764362" y="5429"/>
                      <a:pt x="706354" y="62484"/>
                    </a:cubicBezTo>
                    <a:cubicBezTo>
                      <a:pt x="686257" y="82296"/>
                      <a:pt x="672064" y="87249"/>
                      <a:pt x="653872" y="62579"/>
                    </a:cubicBezTo>
                    <a:cubicBezTo>
                      <a:pt x="648538" y="55436"/>
                      <a:pt x="639489" y="50959"/>
                      <a:pt x="632155" y="45339"/>
                    </a:cubicBezTo>
                    <a:cubicBezTo>
                      <a:pt x="632155" y="45339"/>
                      <a:pt x="632155" y="45339"/>
                      <a:pt x="632155" y="45339"/>
                    </a:cubicBezTo>
                    <a:cubicBezTo>
                      <a:pt x="616248" y="11906"/>
                      <a:pt x="601198" y="2858"/>
                      <a:pt x="568147" y="33338"/>
                    </a:cubicBezTo>
                    <a:cubicBezTo>
                      <a:pt x="506329" y="90392"/>
                      <a:pt x="504043" y="87916"/>
                      <a:pt x="442512" y="31623"/>
                    </a:cubicBezTo>
                    <a:cubicBezTo>
                      <a:pt x="441369" y="30575"/>
                      <a:pt x="440035" y="29623"/>
                      <a:pt x="439083" y="28385"/>
                    </a:cubicBezTo>
                    <a:cubicBezTo>
                      <a:pt x="421557" y="5715"/>
                      <a:pt x="407269" y="8382"/>
                      <a:pt x="385457" y="27337"/>
                    </a:cubicBezTo>
                    <a:cubicBezTo>
                      <a:pt x="318496" y="85725"/>
                      <a:pt x="317353" y="84487"/>
                      <a:pt x="245440" y="31337"/>
                    </a:cubicBezTo>
                    <a:cubicBezTo>
                      <a:pt x="239058" y="26670"/>
                      <a:pt x="232962" y="21622"/>
                      <a:pt x="226961" y="16478"/>
                    </a:cubicBezTo>
                    <a:cubicBezTo>
                      <a:pt x="217341" y="8287"/>
                      <a:pt x="207149" y="5620"/>
                      <a:pt x="197529" y="15526"/>
                    </a:cubicBezTo>
                    <a:cubicBezTo>
                      <a:pt x="131616" y="82487"/>
                      <a:pt x="66655" y="93536"/>
                      <a:pt x="2266" y="0"/>
                    </a:cubicBezTo>
                    <a:cubicBezTo>
                      <a:pt x="2266" y="144590"/>
                      <a:pt x="-4782" y="1211771"/>
                      <a:pt x="5981" y="1404366"/>
                    </a:cubicBezTo>
                    <a:cubicBezTo>
                      <a:pt x="9886" y="1473422"/>
                      <a:pt x="4648" y="1471613"/>
                      <a:pt x="38461" y="1470374"/>
                    </a:cubicBezTo>
                    <a:cubicBezTo>
                      <a:pt x="101041" y="1468946"/>
                      <a:pt x="1191463" y="1400461"/>
                      <a:pt x="1360341" y="1388364"/>
                    </a:cubicBezTo>
                    <a:cubicBezTo>
                      <a:pt x="1459972" y="1381220"/>
                      <a:pt x="1451305" y="1392841"/>
                      <a:pt x="1450257" y="1296162"/>
                    </a:cubicBezTo>
                    <a:cubicBezTo>
                      <a:pt x="1448923" y="1172528"/>
                      <a:pt x="1450067" y="299657"/>
                      <a:pt x="1450067" y="13811"/>
                    </a:cubicBezTo>
                    <a:close/>
                  </a:path>
                </a:pathLst>
              </a:custGeom>
              <a:solidFill>
                <a:srgbClr val="E5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EFFBFCD-0D47-490A-8A6F-E8E713F90AAE}"/>
                  </a:ext>
                </a:extLst>
              </p:cNvPr>
              <p:cNvSpPr/>
              <p:nvPr/>
            </p:nvSpPr>
            <p:spPr>
              <a:xfrm>
                <a:off x="5913882" y="600471"/>
                <a:ext cx="1152648" cy="1123283"/>
              </a:xfrm>
              <a:custGeom>
                <a:avLst/>
                <a:gdLst>
                  <a:gd name="connsiteX0" fmla="*/ 491802 w 1152648"/>
                  <a:gd name="connsiteY0" fmla="*/ 1095661 h 1123283"/>
                  <a:gd name="connsiteX1" fmla="*/ 935572 w 1152648"/>
                  <a:gd name="connsiteY1" fmla="*/ 1095661 h 1123283"/>
                  <a:gd name="connsiteX2" fmla="*/ 949383 w 1152648"/>
                  <a:gd name="connsiteY2" fmla="*/ 1109472 h 1123283"/>
                  <a:gd name="connsiteX3" fmla="*/ 935572 w 1152648"/>
                  <a:gd name="connsiteY3" fmla="*/ 1123283 h 1123283"/>
                  <a:gd name="connsiteX4" fmla="*/ 491802 w 1152648"/>
                  <a:gd name="connsiteY4" fmla="*/ 1123283 h 1123283"/>
                  <a:gd name="connsiteX5" fmla="*/ 477991 w 1152648"/>
                  <a:gd name="connsiteY5" fmla="*/ 1109472 h 1123283"/>
                  <a:gd name="connsiteX6" fmla="*/ 491802 w 1152648"/>
                  <a:gd name="connsiteY6" fmla="*/ 1095661 h 1123283"/>
                  <a:gd name="connsiteX7" fmla="*/ 15171 w 1152648"/>
                  <a:gd name="connsiteY7" fmla="*/ 1095661 h 1123283"/>
                  <a:gd name="connsiteX8" fmla="*/ 422937 w 1152648"/>
                  <a:gd name="connsiteY8" fmla="*/ 1095661 h 1123283"/>
                  <a:gd name="connsiteX9" fmla="*/ 436748 w 1152648"/>
                  <a:gd name="connsiteY9" fmla="*/ 1109472 h 1123283"/>
                  <a:gd name="connsiteX10" fmla="*/ 422937 w 1152648"/>
                  <a:gd name="connsiteY10" fmla="*/ 1123283 h 1123283"/>
                  <a:gd name="connsiteX11" fmla="*/ 15171 w 1152648"/>
                  <a:gd name="connsiteY11" fmla="*/ 1123283 h 1123283"/>
                  <a:gd name="connsiteX12" fmla="*/ 1360 w 1152648"/>
                  <a:gd name="connsiteY12" fmla="*/ 1109472 h 1123283"/>
                  <a:gd name="connsiteX13" fmla="*/ 15171 w 1152648"/>
                  <a:gd name="connsiteY13" fmla="*/ 1095661 h 1123283"/>
                  <a:gd name="connsiteX14" fmla="*/ 491802 w 1152648"/>
                  <a:gd name="connsiteY14" fmla="*/ 1016889 h 1123283"/>
                  <a:gd name="connsiteX15" fmla="*/ 935572 w 1152648"/>
                  <a:gd name="connsiteY15" fmla="*/ 1016889 h 1123283"/>
                  <a:gd name="connsiteX16" fmla="*/ 949383 w 1152648"/>
                  <a:gd name="connsiteY16" fmla="*/ 1030700 h 1123283"/>
                  <a:gd name="connsiteX17" fmla="*/ 935572 w 1152648"/>
                  <a:gd name="connsiteY17" fmla="*/ 1044512 h 1123283"/>
                  <a:gd name="connsiteX18" fmla="*/ 491802 w 1152648"/>
                  <a:gd name="connsiteY18" fmla="*/ 1044512 h 1123283"/>
                  <a:gd name="connsiteX19" fmla="*/ 477991 w 1152648"/>
                  <a:gd name="connsiteY19" fmla="*/ 1030700 h 1123283"/>
                  <a:gd name="connsiteX20" fmla="*/ 491802 w 1152648"/>
                  <a:gd name="connsiteY20" fmla="*/ 1016889 h 1123283"/>
                  <a:gd name="connsiteX21" fmla="*/ 15171 w 1152648"/>
                  <a:gd name="connsiteY21" fmla="*/ 1016889 h 1123283"/>
                  <a:gd name="connsiteX22" fmla="*/ 422937 w 1152648"/>
                  <a:gd name="connsiteY22" fmla="*/ 1016889 h 1123283"/>
                  <a:gd name="connsiteX23" fmla="*/ 436748 w 1152648"/>
                  <a:gd name="connsiteY23" fmla="*/ 1030700 h 1123283"/>
                  <a:gd name="connsiteX24" fmla="*/ 422937 w 1152648"/>
                  <a:gd name="connsiteY24" fmla="*/ 1044512 h 1123283"/>
                  <a:gd name="connsiteX25" fmla="*/ 15171 w 1152648"/>
                  <a:gd name="connsiteY25" fmla="*/ 1044512 h 1123283"/>
                  <a:gd name="connsiteX26" fmla="*/ 1360 w 1152648"/>
                  <a:gd name="connsiteY26" fmla="*/ 1030700 h 1123283"/>
                  <a:gd name="connsiteX27" fmla="*/ 15171 w 1152648"/>
                  <a:gd name="connsiteY27" fmla="*/ 1016889 h 1123283"/>
                  <a:gd name="connsiteX28" fmla="*/ 491802 w 1152648"/>
                  <a:gd name="connsiteY28" fmla="*/ 938022 h 1123283"/>
                  <a:gd name="connsiteX29" fmla="*/ 935572 w 1152648"/>
                  <a:gd name="connsiteY29" fmla="*/ 938022 h 1123283"/>
                  <a:gd name="connsiteX30" fmla="*/ 949383 w 1152648"/>
                  <a:gd name="connsiteY30" fmla="*/ 951833 h 1123283"/>
                  <a:gd name="connsiteX31" fmla="*/ 935572 w 1152648"/>
                  <a:gd name="connsiteY31" fmla="*/ 965644 h 1123283"/>
                  <a:gd name="connsiteX32" fmla="*/ 491802 w 1152648"/>
                  <a:gd name="connsiteY32" fmla="*/ 965644 h 1123283"/>
                  <a:gd name="connsiteX33" fmla="*/ 477991 w 1152648"/>
                  <a:gd name="connsiteY33" fmla="*/ 951833 h 1123283"/>
                  <a:gd name="connsiteX34" fmla="*/ 491802 w 1152648"/>
                  <a:gd name="connsiteY34" fmla="*/ 938022 h 1123283"/>
                  <a:gd name="connsiteX35" fmla="*/ 491802 w 1152648"/>
                  <a:gd name="connsiteY35" fmla="*/ 859250 h 1123283"/>
                  <a:gd name="connsiteX36" fmla="*/ 935572 w 1152648"/>
                  <a:gd name="connsiteY36" fmla="*/ 859250 h 1123283"/>
                  <a:gd name="connsiteX37" fmla="*/ 949383 w 1152648"/>
                  <a:gd name="connsiteY37" fmla="*/ 873061 h 1123283"/>
                  <a:gd name="connsiteX38" fmla="*/ 935572 w 1152648"/>
                  <a:gd name="connsiteY38" fmla="*/ 886873 h 1123283"/>
                  <a:gd name="connsiteX39" fmla="*/ 491802 w 1152648"/>
                  <a:gd name="connsiteY39" fmla="*/ 886873 h 1123283"/>
                  <a:gd name="connsiteX40" fmla="*/ 477991 w 1152648"/>
                  <a:gd name="connsiteY40" fmla="*/ 873061 h 1123283"/>
                  <a:gd name="connsiteX41" fmla="*/ 491802 w 1152648"/>
                  <a:gd name="connsiteY41" fmla="*/ 859250 h 1123283"/>
                  <a:gd name="connsiteX42" fmla="*/ 15171 w 1152648"/>
                  <a:gd name="connsiteY42" fmla="*/ 859250 h 1123283"/>
                  <a:gd name="connsiteX43" fmla="*/ 422937 w 1152648"/>
                  <a:gd name="connsiteY43" fmla="*/ 859250 h 1123283"/>
                  <a:gd name="connsiteX44" fmla="*/ 436748 w 1152648"/>
                  <a:gd name="connsiteY44" fmla="*/ 873061 h 1123283"/>
                  <a:gd name="connsiteX45" fmla="*/ 422937 w 1152648"/>
                  <a:gd name="connsiteY45" fmla="*/ 886873 h 1123283"/>
                  <a:gd name="connsiteX46" fmla="*/ 15171 w 1152648"/>
                  <a:gd name="connsiteY46" fmla="*/ 886873 h 1123283"/>
                  <a:gd name="connsiteX47" fmla="*/ 1360 w 1152648"/>
                  <a:gd name="connsiteY47" fmla="*/ 873061 h 1123283"/>
                  <a:gd name="connsiteX48" fmla="*/ 15171 w 1152648"/>
                  <a:gd name="connsiteY48" fmla="*/ 859250 h 1123283"/>
                  <a:gd name="connsiteX49" fmla="*/ 491802 w 1152648"/>
                  <a:gd name="connsiteY49" fmla="*/ 780479 h 1123283"/>
                  <a:gd name="connsiteX50" fmla="*/ 935572 w 1152648"/>
                  <a:gd name="connsiteY50" fmla="*/ 780479 h 1123283"/>
                  <a:gd name="connsiteX51" fmla="*/ 949383 w 1152648"/>
                  <a:gd name="connsiteY51" fmla="*/ 794290 h 1123283"/>
                  <a:gd name="connsiteX52" fmla="*/ 935572 w 1152648"/>
                  <a:gd name="connsiteY52" fmla="*/ 808101 h 1123283"/>
                  <a:gd name="connsiteX53" fmla="*/ 491802 w 1152648"/>
                  <a:gd name="connsiteY53" fmla="*/ 808101 h 1123283"/>
                  <a:gd name="connsiteX54" fmla="*/ 477991 w 1152648"/>
                  <a:gd name="connsiteY54" fmla="*/ 794290 h 1123283"/>
                  <a:gd name="connsiteX55" fmla="*/ 491802 w 1152648"/>
                  <a:gd name="connsiteY55" fmla="*/ 780479 h 1123283"/>
                  <a:gd name="connsiteX56" fmla="*/ 15171 w 1152648"/>
                  <a:gd name="connsiteY56" fmla="*/ 780479 h 1123283"/>
                  <a:gd name="connsiteX57" fmla="*/ 422937 w 1152648"/>
                  <a:gd name="connsiteY57" fmla="*/ 780479 h 1123283"/>
                  <a:gd name="connsiteX58" fmla="*/ 436748 w 1152648"/>
                  <a:gd name="connsiteY58" fmla="*/ 794290 h 1123283"/>
                  <a:gd name="connsiteX59" fmla="*/ 422937 w 1152648"/>
                  <a:gd name="connsiteY59" fmla="*/ 808101 h 1123283"/>
                  <a:gd name="connsiteX60" fmla="*/ 15171 w 1152648"/>
                  <a:gd name="connsiteY60" fmla="*/ 808101 h 1123283"/>
                  <a:gd name="connsiteX61" fmla="*/ 1360 w 1152648"/>
                  <a:gd name="connsiteY61" fmla="*/ 794290 h 1123283"/>
                  <a:gd name="connsiteX62" fmla="*/ 15171 w 1152648"/>
                  <a:gd name="connsiteY62" fmla="*/ 780479 h 1123283"/>
                  <a:gd name="connsiteX63" fmla="*/ 15171 w 1152648"/>
                  <a:gd name="connsiteY63" fmla="*/ 698754 h 1123283"/>
                  <a:gd name="connsiteX64" fmla="*/ 626105 w 1152648"/>
                  <a:gd name="connsiteY64" fmla="*/ 698754 h 1123283"/>
                  <a:gd name="connsiteX65" fmla="*/ 639916 w 1152648"/>
                  <a:gd name="connsiteY65" fmla="*/ 712565 h 1123283"/>
                  <a:gd name="connsiteX66" fmla="*/ 626105 w 1152648"/>
                  <a:gd name="connsiteY66" fmla="*/ 726377 h 1123283"/>
                  <a:gd name="connsiteX67" fmla="*/ 15171 w 1152648"/>
                  <a:gd name="connsiteY67" fmla="*/ 726377 h 1123283"/>
                  <a:gd name="connsiteX68" fmla="*/ 1360 w 1152648"/>
                  <a:gd name="connsiteY68" fmla="*/ 712565 h 1123283"/>
                  <a:gd name="connsiteX69" fmla="*/ 15171 w 1152648"/>
                  <a:gd name="connsiteY69" fmla="*/ 698754 h 1123283"/>
                  <a:gd name="connsiteX70" fmla="*/ 491802 w 1152648"/>
                  <a:gd name="connsiteY70" fmla="*/ 619982 h 1123283"/>
                  <a:gd name="connsiteX71" fmla="*/ 935572 w 1152648"/>
                  <a:gd name="connsiteY71" fmla="*/ 619982 h 1123283"/>
                  <a:gd name="connsiteX72" fmla="*/ 949383 w 1152648"/>
                  <a:gd name="connsiteY72" fmla="*/ 633793 h 1123283"/>
                  <a:gd name="connsiteX73" fmla="*/ 935572 w 1152648"/>
                  <a:gd name="connsiteY73" fmla="*/ 647605 h 1123283"/>
                  <a:gd name="connsiteX74" fmla="*/ 491802 w 1152648"/>
                  <a:gd name="connsiteY74" fmla="*/ 647605 h 1123283"/>
                  <a:gd name="connsiteX75" fmla="*/ 477991 w 1152648"/>
                  <a:gd name="connsiteY75" fmla="*/ 633793 h 1123283"/>
                  <a:gd name="connsiteX76" fmla="*/ 491802 w 1152648"/>
                  <a:gd name="connsiteY76" fmla="*/ 619982 h 1123283"/>
                  <a:gd name="connsiteX77" fmla="*/ 15171 w 1152648"/>
                  <a:gd name="connsiteY77" fmla="*/ 619982 h 1123283"/>
                  <a:gd name="connsiteX78" fmla="*/ 422937 w 1152648"/>
                  <a:gd name="connsiteY78" fmla="*/ 619982 h 1123283"/>
                  <a:gd name="connsiteX79" fmla="*/ 436748 w 1152648"/>
                  <a:gd name="connsiteY79" fmla="*/ 633793 h 1123283"/>
                  <a:gd name="connsiteX80" fmla="*/ 422937 w 1152648"/>
                  <a:gd name="connsiteY80" fmla="*/ 647605 h 1123283"/>
                  <a:gd name="connsiteX81" fmla="*/ 15171 w 1152648"/>
                  <a:gd name="connsiteY81" fmla="*/ 647605 h 1123283"/>
                  <a:gd name="connsiteX82" fmla="*/ 1360 w 1152648"/>
                  <a:gd name="connsiteY82" fmla="*/ 633793 h 1123283"/>
                  <a:gd name="connsiteX83" fmla="*/ 15171 w 1152648"/>
                  <a:gd name="connsiteY83" fmla="*/ 619982 h 1123283"/>
                  <a:gd name="connsiteX84" fmla="*/ 491802 w 1152648"/>
                  <a:gd name="connsiteY84" fmla="*/ 541115 h 1123283"/>
                  <a:gd name="connsiteX85" fmla="*/ 935572 w 1152648"/>
                  <a:gd name="connsiteY85" fmla="*/ 541115 h 1123283"/>
                  <a:gd name="connsiteX86" fmla="*/ 949383 w 1152648"/>
                  <a:gd name="connsiteY86" fmla="*/ 554926 h 1123283"/>
                  <a:gd name="connsiteX87" fmla="*/ 935572 w 1152648"/>
                  <a:gd name="connsiteY87" fmla="*/ 568738 h 1123283"/>
                  <a:gd name="connsiteX88" fmla="*/ 491802 w 1152648"/>
                  <a:gd name="connsiteY88" fmla="*/ 568738 h 1123283"/>
                  <a:gd name="connsiteX89" fmla="*/ 477991 w 1152648"/>
                  <a:gd name="connsiteY89" fmla="*/ 554926 h 1123283"/>
                  <a:gd name="connsiteX90" fmla="*/ 491802 w 1152648"/>
                  <a:gd name="connsiteY90" fmla="*/ 541115 h 1123283"/>
                  <a:gd name="connsiteX91" fmla="*/ 15171 w 1152648"/>
                  <a:gd name="connsiteY91" fmla="*/ 541115 h 1123283"/>
                  <a:gd name="connsiteX92" fmla="*/ 422937 w 1152648"/>
                  <a:gd name="connsiteY92" fmla="*/ 541115 h 1123283"/>
                  <a:gd name="connsiteX93" fmla="*/ 436748 w 1152648"/>
                  <a:gd name="connsiteY93" fmla="*/ 554926 h 1123283"/>
                  <a:gd name="connsiteX94" fmla="*/ 422937 w 1152648"/>
                  <a:gd name="connsiteY94" fmla="*/ 568738 h 1123283"/>
                  <a:gd name="connsiteX95" fmla="*/ 15171 w 1152648"/>
                  <a:gd name="connsiteY95" fmla="*/ 568738 h 1123283"/>
                  <a:gd name="connsiteX96" fmla="*/ 1360 w 1152648"/>
                  <a:gd name="connsiteY96" fmla="*/ 554926 h 1123283"/>
                  <a:gd name="connsiteX97" fmla="*/ 15171 w 1152648"/>
                  <a:gd name="connsiteY97" fmla="*/ 541115 h 1123283"/>
                  <a:gd name="connsiteX98" fmla="*/ 491802 w 1152648"/>
                  <a:gd name="connsiteY98" fmla="*/ 462344 h 1123283"/>
                  <a:gd name="connsiteX99" fmla="*/ 935572 w 1152648"/>
                  <a:gd name="connsiteY99" fmla="*/ 462344 h 1123283"/>
                  <a:gd name="connsiteX100" fmla="*/ 949383 w 1152648"/>
                  <a:gd name="connsiteY100" fmla="*/ 476155 h 1123283"/>
                  <a:gd name="connsiteX101" fmla="*/ 935572 w 1152648"/>
                  <a:gd name="connsiteY101" fmla="*/ 489967 h 1123283"/>
                  <a:gd name="connsiteX102" fmla="*/ 491802 w 1152648"/>
                  <a:gd name="connsiteY102" fmla="*/ 489967 h 1123283"/>
                  <a:gd name="connsiteX103" fmla="*/ 477991 w 1152648"/>
                  <a:gd name="connsiteY103" fmla="*/ 476155 h 1123283"/>
                  <a:gd name="connsiteX104" fmla="*/ 491802 w 1152648"/>
                  <a:gd name="connsiteY104" fmla="*/ 462344 h 1123283"/>
                  <a:gd name="connsiteX105" fmla="*/ 15171 w 1152648"/>
                  <a:gd name="connsiteY105" fmla="*/ 462344 h 1123283"/>
                  <a:gd name="connsiteX106" fmla="*/ 422937 w 1152648"/>
                  <a:gd name="connsiteY106" fmla="*/ 462344 h 1123283"/>
                  <a:gd name="connsiteX107" fmla="*/ 436748 w 1152648"/>
                  <a:gd name="connsiteY107" fmla="*/ 476155 h 1123283"/>
                  <a:gd name="connsiteX108" fmla="*/ 422937 w 1152648"/>
                  <a:gd name="connsiteY108" fmla="*/ 489967 h 1123283"/>
                  <a:gd name="connsiteX109" fmla="*/ 15171 w 1152648"/>
                  <a:gd name="connsiteY109" fmla="*/ 489967 h 1123283"/>
                  <a:gd name="connsiteX110" fmla="*/ 1360 w 1152648"/>
                  <a:gd name="connsiteY110" fmla="*/ 476155 h 1123283"/>
                  <a:gd name="connsiteX111" fmla="*/ 15171 w 1152648"/>
                  <a:gd name="connsiteY111" fmla="*/ 462344 h 1123283"/>
                  <a:gd name="connsiteX112" fmla="*/ 491802 w 1152648"/>
                  <a:gd name="connsiteY112" fmla="*/ 383477 h 1123283"/>
                  <a:gd name="connsiteX113" fmla="*/ 935572 w 1152648"/>
                  <a:gd name="connsiteY113" fmla="*/ 383477 h 1123283"/>
                  <a:gd name="connsiteX114" fmla="*/ 949383 w 1152648"/>
                  <a:gd name="connsiteY114" fmla="*/ 397288 h 1123283"/>
                  <a:gd name="connsiteX115" fmla="*/ 935572 w 1152648"/>
                  <a:gd name="connsiteY115" fmla="*/ 411100 h 1123283"/>
                  <a:gd name="connsiteX116" fmla="*/ 491802 w 1152648"/>
                  <a:gd name="connsiteY116" fmla="*/ 411100 h 1123283"/>
                  <a:gd name="connsiteX117" fmla="*/ 477991 w 1152648"/>
                  <a:gd name="connsiteY117" fmla="*/ 397288 h 1123283"/>
                  <a:gd name="connsiteX118" fmla="*/ 491802 w 1152648"/>
                  <a:gd name="connsiteY118" fmla="*/ 383477 h 1123283"/>
                  <a:gd name="connsiteX119" fmla="*/ 15171 w 1152648"/>
                  <a:gd name="connsiteY119" fmla="*/ 383477 h 1123283"/>
                  <a:gd name="connsiteX120" fmla="*/ 422937 w 1152648"/>
                  <a:gd name="connsiteY120" fmla="*/ 383477 h 1123283"/>
                  <a:gd name="connsiteX121" fmla="*/ 436748 w 1152648"/>
                  <a:gd name="connsiteY121" fmla="*/ 397288 h 1123283"/>
                  <a:gd name="connsiteX122" fmla="*/ 422937 w 1152648"/>
                  <a:gd name="connsiteY122" fmla="*/ 411100 h 1123283"/>
                  <a:gd name="connsiteX123" fmla="*/ 15171 w 1152648"/>
                  <a:gd name="connsiteY123" fmla="*/ 411100 h 1123283"/>
                  <a:gd name="connsiteX124" fmla="*/ 1360 w 1152648"/>
                  <a:gd name="connsiteY124" fmla="*/ 397288 h 1123283"/>
                  <a:gd name="connsiteX125" fmla="*/ 15171 w 1152648"/>
                  <a:gd name="connsiteY125" fmla="*/ 383477 h 1123283"/>
                  <a:gd name="connsiteX126" fmla="*/ 491802 w 1152648"/>
                  <a:gd name="connsiteY126" fmla="*/ 304705 h 1123283"/>
                  <a:gd name="connsiteX127" fmla="*/ 935572 w 1152648"/>
                  <a:gd name="connsiteY127" fmla="*/ 304705 h 1123283"/>
                  <a:gd name="connsiteX128" fmla="*/ 949383 w 1152648"/>
                  <a:gd name="connsiteY128" fmla="*/ 318516 h 1123283"/>
                  <a:gd name="connsiteX129" fmla="*/ 935572 w 1152648"/>
                  <a:gd name="connsiteY129" fmla="*/ 332327 h 1123283"/>
                  <a:gd name="connsiteX130" fmla="*/ 491802 w 1152648"/>
                  <a:gd name="connsiteY130" fmla="*/ 332327 h 1123283"/>
                  <a:gd name="connsiteX131" fmla="*/ 477991 w 1152648"/>
                  <a:gd name="connsiteY131" fmla="*/ 318516 h 1123283"/>
                  <a:gd name="connsiteX132" fmla="*/ 491802 w 1152648"/>
                  <a:gd name="connsiteY132" fmla="*/ 304705 h 1123283"/>
                  <a:gd name="connsiteX133" fmla="*/ 218959 w 1152648"/>
                  <a:gd name="connsiteY133" fmla="*/ 294632 h 1123283"/>
                  <a:gd name="connsiteX134" fmla="*/ 410554 w 1152648"/>
                  <a:gd name="connsiteY134" fmla="*/ 303657 h 1123283"/>
                  <a:gd name="connsiteX135" fmla="*/ 437224 w 1152648"/>
                  <a:gd name="connsiteY135" fmla="*/ 315564 h 1123283"/>
                  <a:gd name="connsiteX136" fmla="*/ 409030 w 1152648"/>
                  <a:gd name="connsiteY136" fmla="*/ 333090 h 1123283"/>
                  <a:gd name="connsiteX137" fmla="*/ 218816 w 1152648"/>
                  <a:gd name="connsiteY137" fmla="*/ 333280 h 1123283"/>
                  <a:gd name="connsiteX138" fmla="*/ 28506 w 1152648"/>
                  <a:gd name="connsiteY138" fmla="*/ 333185 h 1123283"/>
                  <a:gd name="connsiteX139" fmla="*/ 27 w 1152648"/>
                  <a:gd name="connsiteY139" fmla="*/ 314897 h 1123283"/>
                  <a:gd name="connsiteX140" fmla="*/ 27078 w 1152648"/>
                  <a:gd name="connsiteY140" fmla="*/ 295466 h 1123283"/>
                  <a:gd name="connsiteX141" fmla="*/ 218959 w 1152648"/>
                  <a:gd name="connsiteY141" fmla="*/ 294632 h 1123283"/>
                  <a:gd name="connsiteX142" fmla="*/ 14981 w 1152648"/>
                  <a:gd name="connsiteY142" fmla="*/ 115253 h 1123283"/>
                  <a:gd name="connsiteX143" fmla="*/ 1138836 w 1152648"/>
                  <a:gd name="connsiteY143" fmla="*/ 115253 h 1123283"/>
                  <a:gd name="connsiteX144" fmla="*/ 1152647 w 1152648"/>
                  <a:gd name="connsiteY144" fmla="*/ 129064 h 1123283"/>
                  <a:gd name="connsiteX145" fmla="*/ 1138836 w 1152648"/>
                  <a:gd name="connsiteY145" fmla="*/ 142876 h 1123283"/>
                  <a:gd name="connsiteX146" fmla="*/ 14981 w 1152648"/>
                  <a:gd name="connsiteY146" fmla="*/ 142876 h 1123283"/>
                  <a:gd name="connsiteX147" fmla="*/ 1170 w 1152648"/>
                  <a:gd name="connsiteY147" fmla="*/ 129064 h 1123283"/>
                  <a:gd name="connsiteX148" fmla="*/ 14981 w 1152648"/>
                  <a:gd name="connsiteY148" fmla="*/ 115253 h 1123283"/>
                  <a:gd name="connsiteX149" fmla="*/ 260154 w 1152648"/>
                  <a:gd name="connsiteY149" fmla="*/ 0 h 1123283"/>
                  <a:gd name="connsiteX150" fmla="*/ 916808 w 1152648"/>
                  <a:gd name="connsiteY150" fmla="*/ 0 h 1123283"/>
                  <a:gd name="connsiteX151" fmla="*/ 954908 w 1152648"/>
                  <a:gd name="connsiteY151" fmla="*/ 38100 h 1123283"/>
                  <a:gd name="connsiteX152" fmla="*/ 916808 w 1152648"/>
                  <a:gd name="connsiteY152" fmla="*/ 76200 h 1123283"/>
                  <a:gd name="connsiteX153" fmla="*/ 260154 w 1152648"/>
                  <a:gd name="connsiteY153" fmla="*/ 76200 h 1123283"/>
                  <a:gd name="connsiteX154" fmla="*/ 222054 w 1152648"/>
                  <a:gd name="connsiteY154" fmla="*/ 38100 h 1123283"/>
                  <a:gd name="connsiteX155" fmla="*/ 260154 w 1152648"/>
                  <a:gd name="connsiteY155" fmla="*/ 0 h 1123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</a:cxnLst>
                <a:rect l="l" t="t" r="r" b="b"/>
                <a:pathLst>
                  <a:path w="1152648" h="1123283">
                    <a:moveTo>
                      <a:pt x="491802" y="1095661"/>
                    </a:moveTo>
                    <a:lnTo>
                      <a:pt x="935572" y="1095661"/>
                    </a:lnTo>
                    <a:cubicBezTo>
                      <a:pt x="943192" y="1095661"/>
                      <a:pt x="949383" y="1101852"/>
                      <a:pt x="949383" y="1109472"/>
                    </a:cubicBezTo>
                    <a:cubicBezTo>
                      <a:pt x="949383" y="1117092"/>
                      <a:pt x="943192" y="1123283"/>
                      <a:pt x="935572" y="1123283"/>
                    </a:cubicBezTo>
                    <a:lnTo>
                      <a:pt x="491802" y="1123283"/>
                    </a:lnTo>
                    <a:cubicBezTo>
                      <a:pt x="484182" y="1123283"/>
                      <a:pt x="477991" y="1117092"/>
                      <a:pt x="477991" y="1109472"/>
                    </a:cubicBezTo>
                    <a:cubicBezTo>
                      <a:pt x="477991" y="1101852"/>
                      <a:pt x="484182" y="1095661"/>
                      <a:pt x="491802" y="1095661"/>
                    </a:cubicBezTo>
                    <a:close/>
                    <a:moveTo>
                      <a:pt x="15171" y="1095661"/>
                    </a:moveTo>
                    <a:lnTo>
                      <a:pt x="422937" y="1095661"/>
                    </a:lnTo>
                    <a:cubicBezTo>
                      <a:pt x="430556" y="1095661"/>
                      <a:pt x="436748" y="1101852"/>
                      <a:pt x="436748" y="1109472"/>
                    </a:cubicBezTo>
                    <a:cubicBezTo>
                      <a:pt x="436748" y="1117092"/>
                      <a:pt x="430556" y="1123283"/>
                      <a:pt x="422937" y="1123283"/>
                    </a:cubicBezTo>
                    <a:lnTo>
                      <a:pt x="15171" y="1123283"/>
                    </a:lnTo>
                    <a:cubicBezTo>
                      <a:pt x="7551" y="1123283"/>
                      <a:pt x="1360" y="1117092"/>
                      <a:pt x="1360" y="1109472"/>
                    </a:cubicBezTo>
                    <a:cubicBezTo>
                      <a:pt x="1360" y="1101852"/>
                      <a:pt x="7551" y="1095661"/>
                      <a:pt x="15171" y="1095661"/>
                    </a:cubicBezTo>
                    <a:close/>
                    <a:moveTo>
                      <a:pt x="491802" y="1016889"/>
                    </a:moveTo>
                    <a:lnTo>
                      <a:pt x="935572" y="1016889"/>
                    </a:lnTo>
                    <a:cubicBezTo>
                      <a:pt x="943192" y="1016889"/>
                      <a:pt x="949383" y="1023080"/>
                      <a:pt x="949383" y="1030700"/>
                    </a:cubicBezTo>
                    <a:cubicBezTo>
                      <a:pt x="949383" y="1038320"/>
                      <a:pt x="943192" y="1044512"/>
                      <a:pt x="935572" y="1044512"/>
                    </a:cubicBezTo>
                    <a:lnTo>
                      <a:pt x="491802" y="1044512"/>
                    </a:lnTo>
                    <a:cubicBezTo>
                      <a:pt x="484182" y="1044512"/>
                      <a:pt x="477991" y="1038320"/>
                      <a:pt x="477991" y="1030700"/>
                    </a:cubicBezTo>
                    <a:cubicBezTo>
                      <a:pt x="477991" y="1023080"/>
                      <a:pt x="484182" y="1016889"/>
                      <a:pt x="491802" y="1016889"/>
                    </a:cubicBezTo>
                    <a:close/>
                    <a:moveTo>
                      <a:pt x="15171" y="1016889"/>
                    </a:moveTo>
                    <a:lnTo>
                      <a:pt x="422937" y="1016889"/>
                    </a:lnTo>
                    <a:cubicBezTo>
                      <a:pt x="430556" y="1016889"/>
                      <a:pt x="436748" y="1023080"/>
                      <a:pt x="436748" y="1030700"/>
                    </a:cubicBezTo>
                    <a:cubicBezTo>
                      <a:pt x="436748" y="1038320"/>
                      <a:pt x="430556" y="1044512"/>
                      <a:pt x="422937" y="1044512"/>
                    </a:cubicBezTo>
                    <a:lnTo>
                      <a:pt x="15171" y="1044512"/>
                    </a:lnTo>
                    <a:cubicBezTo>
                      <a:pt x="7551" y="1044512"/>
                      <a:pt x="1360" y="1038320"/>
                      <a:pt x="1360" y="1030700"/>
                    </a:cubicBezTo>
                    <a:cubicBezTo>
                      <a:pt x="1360" y="1023080"/>
                      <a:pt x="7551" y="1016889"/>
                      <a:pt x="15171" y="1016889"/>
                    </a:cubicBezTo>
                    <a:close/>
                    <a:moveTo>
                      <a:pt x="491802" y="938022"/>
                    </a:moveTo>
                    <a:lnTo>
                      <a:pt x="935572" y="938022"/>
                    </a:lnTo>
                    <a:cubicBezTo>
                      <a:pt x="943192" y="938022"/>
                      <a:pt x="949383" y="944213"/>
                      <a:pt x="949383" y="951833"/>
                    </a:cubicBezTo>
                    <a:cubicBezTo>
                      <a:pt x="949383" y="959453"/>
                      <a:pt x="943192" y="965644"/>
                      <a:pt x="935572" y="965644"/>
                    </a:cubicBezTo>
                    <a:lnTo>
                      <a:pt x="491802" y="965644"/>
                    </a:lnTo>
                    <a:cubicBezTo>
                      <a:pt x="484182" y="965644"/>
                      <a:pt x="477991" y="959453"/>
                      <a:pt x="477991" y="951833"/>
                    </a:cubicBezTo>
                    <a:cubicBezTo>
                      <a:pt x="477991" y="944213"/>
                      <a:pt x="484182" y="938022"/>
                      <a:pt x="491802" y="938022"/>
                    </a:cubicBezTo>
                    <a:close/>
                    <a:moveTo>
                      <a:pt x="491802" y="859250"/>
                    </a:moveTo>
                    <a:lnTo>
                      <a:pt x="935572" y="859250"/>
                    </a:lnTo>
                    <a:cubicBezTo>
                      <a:pt x="943192" y="859250"/>
                      <a:pt x="949383" y="865441"/>
                      <a:pt x="949383" y="873061"/>
                    </a:cubicBezTo>
                    <a:cubicBezTo>
                      <a:pt x="949383" y="880681"/>
                      <a:pt x="943192" y="886873"/>
                      <a:pt x="935572" y="886873"/>
                    </a:cubicBezTo>
                    <a:lnTo>
                      <a:pt x="491802" y="886873"/>
                    </a:lnTo>
                    <a:cubicBezTo>
                      <a:pt x="484182" y="886873"/>
                      <a:pt x="477991" y="880681"/>
                      <a:pt x="477991" y="873061"/>
                    </a:cubicBezTo>
                    <a:cubicBezTo>
                      <a:pt x="477991" y="865441"/>
                      <a:pt x="484182" y="859250"/>
                      <a:pt x="491802" y="859250"/>
                    </a:cubicBezTo>
                    <a:close/>
                    <a:moveTo>
                      <a:pt x="15171" y="859250"/>
                    </a:moveTo>
                    <a:lnTo>
                      <a:pt x="422937" y="859250"/>
                    </a:lnTo>
                    <a:cubicBezTo>
                      <a:pt x="430556" y="859250"/>
                      <a:pt x="436748" y="865441"/>
                      <a:pt x="436748" y="873061"/>
                    </a:cubicBezTo>
                    <a:cubicBezTo>
                      <a:pt x="436748" y="880681"/>
                      <a:pt x="430556" y="886873"/>
                      <a:pt x="422937" y="886873"/>
                    </a:cubicBezTo>
                    <a:lnTo>
                      <a:pt x="15171" y="886873"/>
                    </a:lnTo>
                    <a:cubicBezTo>
                      <a:pt x="7551" y="886873"/>
                      <a:pt x="1360" y="880681"/>
                      <a:pt x="1360" y="873061"/>
                    </a:cubicBezTo>
                    <a:cubicBezTo>
                      <a:pt x="1360" y="865441"/>
                      <a:pt x="7551" y="859250"/>
                      <a:pt x="15171" y="859250"/>
                    </a:cubicBezTo>
                    <a:close/>
                    <a:moveTo>
                      <a:pt x="491802" y="780479"/>
                    </a:moveTo>
                    <a:lnTo>
                      <a:pt x="935572" y="780479"/>
                    </a:lnTo>
                    <a:cubicBezTo>
                      <a:pt x="943192" y="780479"/>
                      <a:pt x="949383" y="786670"/>
                      <a:pt x="949383" y="794290"/>
                    </a:cubicBezTo>
                    <a:cubicBezTo>
                      <a:pt x="949383" y="801815"/>
                      <a:pt x="943192" y="808101"/>
                      <a:pt x="935572" y="808101"/>
                    </a:cubicBezTo>
                    <a:lnTo>
                      <a:pt x="491802" y="808101"/>
                    </a:lnTo>
                    <a:cubicBezTo>
                      <a:pt x="484182" y="808101"/>
                      <a:pt x="477991" y="801910"/>
                      <a:pt x="477991" y="794290"/>
                    </a:cubicBezTo>
                    <a:cubicBezTo>
                      <a:pt x="477991" y="786670"/>
                      <a:pt x="484182" y="780479"/>
                      <a:pt x="491802" y="780479"/>
                    </a:cubicBezTo>
                    <a:close/>
                    <a:moveTo>
                      <a:pt x="15171" y="780479"/>
                    </a:moveTo>
                    <a:lnTo>
                      <a:pt x="422937" y="780479"/>
                    </a:lnTo>
                    <a:cubicBezTo>
                      <a:pt x="430556" y="780479"/>
                      <a:pt x="436748" y="786670"/>
                      <a:pt x="436748" y="794290"/>
                    </a:cubicBezTo>
                    <a:cubicBezTo>
                      <a:pt x="436748" y="801815"/>
                      <a:pt x="430556" y="808101"/>
                      <a:pt x="422937" y="808101"/>
                    </a:cubicBezTo>
                    <a:lnTo>
                      <a:pt x="15171" y="808101"/>
                    </a:lnTo>
                    <a:cubicBezTo>
                      <a:pt x="7551" y="808101"/>
                      <a:pt x="1360" y="801910"/>
                      <a:pt x="1360" y="794290"/>
                    </a:cubicBezTo>
                    <a:cubicBezTo>
                      <a:pt x="1360" y="786670"/>
                      <a:pt x="7551" y="780479"/>
                      <a:pt x="15171" y="780479"/>
                    </a:cubicBezTo>
                    <a:close/>
                    <a:moveTo>
                      <a:pt x="15171" y="698754"/>
                    </a:moveTo>
                    <a:lnTo>
                      <a:pt x="626105" y="698754"/>
                    </a:lnTo>
                    <a:cubicBezTo>
                      <a:pt x="633725" y="698754"/>
                      <a:pt x="639916" y="704945"/>
                      <a:pt x="639916" y="712565"/>
                    </a:cubicBezTo>
                    <a:cubicBezTo>
                      <a:pt x="640011" y="720185"/>
                      <a:pt x="633725" y="726377"/>
                      <a:pt x="626105" y="726377"/>
                    </a:cubicBezTo>
                    <a:lnTo>
                      <a:pt x="15171" y="726377"/>
                    </a:lnTo>
                    <a:cubicBezTo>
                      <a:pt x="7551" y="726377"/>
                      <a:pt x="1360" y="720185"/>
                      <a:pt x="1360" y="712565"/>
                    </a:cubicBezTo>
                    <a:cubicBezTo>
                      <a:pt x="1360" y="704945"/>
                      <a:pt x="7551" y="698754"/>
                      <a:pt x="15171" y="698754"/>
                    </a:cubicBezTo>
                    <a:close/>
                    <a:moveTo>
                      <a:pt x="491802" y="619982"/>
                    </a:moveTo>
                    <a:lnTo>
                      <a:pt x="935572" y="619982"/>
                    </a:lnTo>
                    <a:cubicBezTo>
                      <a:pt x="943192" y="619982"/>
                      <a:pt x="949383" y="626173"/>
                      <a:pt x="949383" y="633793"/>
                    </a:cubicBezTo>
                    <a:cubicBezTo>
                      <a:pt x="949383" y="641318"/>
                      <a:pt x="943192" y="647605"/>
                      <a:pt x="935572" y="647605"/>
                    </a:cubicBezTo>
                    <a:lnTo>
                      <a:pt x="491802" y="647605"/>
                    </a:lnTo>
                    <a:cubicBezTo>
                      <a:pt x="484182" y="647605"/>
                      <a:pt x="477991" y="641413"/>
                      <a:pt x="477991" y="633793"/>
                    </a:cubicBezTo>
                    <a:cubicBezTo>
                      <a:pt x="477991" y="626173"/>
                      <a:pt x="484182" y="619982"/>
                      <a:pt x="491802" y="619982"/>
                    </a:cubicBezTo>
                    <a:close/>
                    <a:moveTo>
                      <a:pt x="15171" y="619982"/>
                    </a:moveTo>
                    <a:lnTo>
                      <a:pt x="422937" y="619982"/>
                    </a:lnTo>
                    <a:cubicBezTo>
                      <a:pt x="430556" y="619982"/>
                      <a:pt x="436748" y="626173"/>
                      <a:pt x="436748" y="633793"/>
                    </a:cubicBezTo>
                    <a:cubicBezTo>
                      <a:pt x="436748" y="641318"/>
                      <a:pt x="430556" y="647605"/>
                      <a:pt x="422937" y="647605"/>
                    </a:cubicBezTo>
                    <a:lnTo>
                      <a:pt x="15171" y="647605"/>
                    </a:lnTo>
                    <a:cubicBezTo>
                      <a:pt x="7551" y="647605"/>
                      <a:pt x="1360" y="641413"/>
                      <a:pt x="1360" y="633793"/>
                    </a:cubicBezTo>
                    <a:cubicBezTo>
                      <a:pt x="1360" y="626173"/>
                      <a:pt x="7551" y="619982"/>
                      <a:pt x="15171" y="619982"/>
                    </a:cubicBezTo>
                    <a:close/>
                    <a:moveTo>
                      <a:pt x="491802" y="541115"/>
                    </a:moveTo>
                    <a:lnTo>
                      <a:pt x="935572" y="541115"/>
                    </a:lnTo>
                    <a:cubicBezTo>
                      <a:pt x="943192" y="541115"/>
                      <a:pt x="949383" y="547306"/>
                      <a:pt x="949383" y="554926"/>
                    </a:cubicBezTo>
                    <a:cubicBezTo>
                      <a:pt x="949383" y="562546"/>
                      <a:pt x="943192" y="568738"/>
                      <a:pt x="935572" y="568738"/>
                    </a:cubicBezTo>
                    <a:lnTo>
                      <a:pt x="491802" y="568738"/>
                    </a:lnTo>
                    <a:cubicBezTo>
                      <a:pt x="484182" y="568738"/>
                      <a:pt x="477991" y="562546"/>
                      <a:pt x="477991" y="554926"/>
                    </a:cubicBezTo>
                    <a:cubicBezTo>
                      <a:pt x="477991" y="547306"/>
                      <a:pt x="484182" y="541115"/>
                      <a:pt x="491802" y="541115"/>
                    </a:cubicBezTo>
                    <a:close/>
                    <a:moveTo>
                      <a:pt x="15171" y="541115"/>
                    </a:moveTo>
                    <a:lnTo>
                      <a:pt x="422937" y="541115"/>
                    </a:lnTo>
                    <a:cubicBezTo>
                      <a:pt x="430556" y="541115"/>
                      <a:pt x="436748" y="547306"/>
                      <a:pt x="436748" y="554926"/>
                    </a:cubicBezTo>
                    <a:cubicBezTo>
                      <a:pt x="436748" y="562546"/>
                      <a:pt x="430556" y="568738"/>
                      <a:pt x="422937" y="568738"/>
                    </a:cubicBezTo>
                    <a:lnTo>
                      <a:pt x="15171" y="568738"/>
                    </a:lnTo>
                    <a:cubicBezTo>
                      <a:pt x="7551" y="568738"/>
                      <a:pt x="1360" y="562546"/>
                      <a:pt x="1360" y="554926"/>
                    </a:cubicBezTo>
                    <a:cubicBezTo>
                      <a:pt x="1360" y="547306"/>
                      <a:pt x="7551" y="541115"/>
                      <a:pt x="15171" y="541115"/>
                    </a:cubicBezTo>
                    <a:close/>
                    <a:moveTo>
                      <a:pt x="491802" y="462344"/>
                    </a:moveTo>
                    <a:lnTo>
                      <a:pt x="935572" y="462344"/>
                    </a:lnTo>
                    <a:cubicBezTo>
                      <a:pt x="943192" y="462344"/>
                      <a:pt x="949383" y="468535"/>
                      <a:pt x="949383" y="476155"/>
                    </a:cubicBezTo>
                    <a:cubicBezTo>
                      <a:pt x="949383" y="483775"/>
                      <a:pt x="943192" y="489967"/>
                      <a:pt x="935572" y="489967"/>
                    </a:cubicBezTo>
                    <a:lnTo>
                      <a:pt x="491802" y="489967"/>
                    </a:lnTo>
                    <a:cubicBezTo>
                      <a:pt x="484182" y="489967"/>
                      <a:pt x="477991" y="483775"/>
                      <a:pt x="477991" y="476155"/>
                    </a:cubicBezTo>
                    <a:cubicBezTo>
                      <a:pt x="477991" y="468535"/>
                      <a:pt x="484182" y="462344"/>
                      <a:pt x="491802" y="462344"/>
                    </a:cubicBezTo>
                    <a:close/>
                    <a:moveTo>
                      <a:pt x="15171" y="462344"/>
                    </a:moveTo>
                    <a:lnTo>
                      <a:pt x="422937" y="462344"/>
                    </a:lnTo>
                    <a:cubicBezTo>
                      <a:pt x="430556" y="462344"/>
                      <a:pt x="436748" y="468535"/>
                      <a:pt x="436748" y="476155"/>
                    </a:cubicBezTo>
                    <a:cubicBezTo>
                      <a:pt x="436748" y="483775"/>
                      <a:pt x="430556" y="489967"/>
                      <a:pt x="422937" y="489967"/>
                    </a:cubicBezTo>
                    <a:lnTo>
                      <a:pt x="15171" y="489967"/>
                    </a:lnTo>
                    <a:cubicBezTo>
                      <a:pt x="7551" y="489967"/>
                      <a:pt x="1360" y="483775"/>
                      <a:pt x="1360" y="476155"/>
                    </a:cubicBezTo>
                    <a:cubicBezTo>
                      <a:pt x="1360" y="468535"/>
                      <a:pt x="7551" y="462344"/>
                      <a:pt x="15171" y="462344"/>
                    </a:cubicBezTo>
                    <a:close/>
                    <a:moveTo>
                      <a:pt x="491802" y="383477"/>
                    </a:moveTo>
                    <a:lnTo>
                      <a:pt x="935572" y="383477"/>
                    </a:lnTo>
                    <a:cubicBezTo>
                      <a:pt x="943192" y="383477"/>
                      <a:pt x="949383" y="389668"/>
                      <a:pt x="949383" y="397288"/>
                    </a:cubicBezTo>
                    <a:cubicBezTo>
                      <a:pt x="949383" y="404908"/>
                      <a:pt x="943192" y="411100"/>
                      <a:pt x="935572" y="411100"/>
                    </a:cubicBezTo>
                    <a:lnTo>
                      <a:pt x="491802" y="411100"/>
                    </a:lnTo>
                    <a:cubicBezTo>
                      <a:pt x="484182" y="411100"/>
                      <a:pt x="477991" y="404908"/>
                      <a:pt x="477991" y="397288"/>
                    </a:cubicBezTo>
                    <a:cubicBezTo>
                      <a:pt x="477991" y="389668"/>
                      <a:pt x="484182" y="383477"/>
                      <a:pt x="491802" y="383477"/>
                    </a:cubicBezTo>
                    <a:close/>
                    <a:moveTo>
                      <a:pt x="15171" y="383477"/>
                    </a:moveTo>
                    <a:lnTo>
                      <a:pt x="422937" y="383477"/>
                    </a:lnTo>
                    <a:cubicBezTo>
                      <a:pt x="430556" y="383477"/>
                      <a:pt x="436748" y="389668"/>
                      <a:pt x="436748" y="397288"/>
                    </a:cubicBezTo>
                    <a:cubicBezTo>
                      <a:pt x="436748" y="404908"/>
                      <a:pt x="430556" y="411100"/>
                      <a:pt x="422937" y="411100"/>
                    </a:cubicBezTo>
                    <a:lnTo>
                      <a:pt x="15171" y="411100"/>
                    </a:lnTo>
                    <a:cubicBezTo>
                      <a:pt x="7551" y="411100"/>
                      <a:pt x="1360" y="404908"/>
                      <a:pt x="1360" y="397288"/>
                    </a:cubicBezTo>
                    <a:cubicBezTo>
                      <a:pt x="1360" y="389668"/>
                      <a:pt x="7551" y="383477"/>
                      <a:pt x="15171" y="383477"/>
                    </a:cubicBezTo>
                    <a:close/>
                    <a:moveTo>
                      <a:pt x="491802" y="304705"/>
                    </a:moveTo>
                    <a:lnTo>
                      <a:pt x="935572" y="304705"/>
                    </a:lnTo>
                    <a:cubicBezTo>
                      <a:pt x="943192" y="304705"/>
                      <a:pt x="949383" y="310896"/>
                      <a:pt x="949383" y="318516"/>
                    </a:cubicBezTo>
                    <a:cubicBezTo>
                      <a:pt x="949383" y="326136"/>
                      <a:pt x="943192" y="332327"/>
                      <a:pt x="935572" y="332327"/>
                    </a:cubicBezTo>
                    <a:lnTo>
                      <a:pt x="491802" y="332327"/>
                    </a:lnTo>
                    <a:cubicBezTo>
                      <a:pt x="484182" y="332327"/>
                      <a:pt x="477991" y="326136"/>
                      <a:pt x="477991" y="318516"/>
                    </a:cubicBezTo>
                    <a:cubicBezTo>
                      <a:pt x="477991" y="310896"/>
                      <a:pt x="484182" y="304705"/>
                      <a:pt x="491802" y="304705"/>
                    </a:cubicBezTo>
                    <a:close/>
                    <a:moveTo>
                      <a:pt x="218959" y="294632"/>
                    </a:moveTo>
                    <a:cubicBezTo>
                      <a:pt x="282895" y="294823"/>
                      <a:pt x="346784" y="296656"/>
                      <a:pt x="410554" y="303657"/>
                    </a:cubicBezTo>
                    <a:cubicBezTo>
                      <a:pt x="420460" y="304705"/>
                      <a:pt x="436653" y="299943"/>
                      <a:pt x="437224" y="315564"/>
                    </a:cubicBezTo>
                    <a:cubicBezTo>
                      <a:pt x="437796" y="332613"/>
                      <a:pt x="421508" y="332994"/>
                      <a:pt x="409030" y="333090"/>
                    </a:cubicBezTo>
                    <a:cubicBezTo>
                      <a:pt x="345689" y="333375"/>
                      <a:pt x="282252" y="333185"/>
                      <a:pt x="218816" y="333280"/>
                    </a:cubicBezTo>
                    <a:cubicBezTo>
                      <a:pt x="155379" y="333375"/>
                      <a:pt x="91943" y="333566"/>
                      <a:pt x="28506" y="333185"/>
                    </a:cubicBezTo>
                    <a:cubicBezTo>
                      <a:pt x="15648" y="333090"/>
                      <a:pt x="789" y="331375"/>
                      <a:pt x="27" y="314897"/>
                    </a:cubicBezTo>
                    <a:cubicBezTo>
                      <a:pt x="-735" y="297942"/>
                      <a:pt x="14409" y="295370"/>
                      <a:pt x="27078" y="295466"/>
                    </a:cubicBezTo>
                    <a:cubicBezTo>
                      <a:pt x="91038" y="295894"/>
                      <a:pt x="155022" y="294442"/>
                      <a:pt x="218959" y="294632"/>
                    </a:cubicBezTo>
                    <a:close/>
                    <a:moveTo>
                      <a:pt x="14981" y="115253"/>
                    </a:moveTo>
                    <a:lnTo>
                      <a:pt x="1138836" y="115253"/>
                    </a:lnTo>
                    <a:cubicBezTo>
                      <a:pt x="1146456" y="115253"/>
                      <a:pt x="1152647" y="121444"/>
                      <a:pt x="1152647" y="129064"/>
                    </a:cubicBezTo>
                    <a:cubicBezTo>
                      <a:pt x="1152743" y="136684"/>
                      <a:pt x="1146456" y="142876"/>
                      <a:pt x="1138836" y="142876"/>
                    </a:cubicBezTo>
                    <a:lnTo>
                      <a:pt x="14981" y="142876"/>
                    </a:lnTo>
                    <a:cubicBezTo>
                      <a:pt x="7361" y="142876"/>
                      <a:pt x="1170" y="136684"/>
                      <a:pt x="1170" y="129064"/>
                    </a:cubicBezTo>
                    <a:cubicBezTo>
                      <a:pt x="1170" y="121444"/>
                      <a:pt x="7361" y="115253"/>
                      <a:pt x="14981" y="115253"/>
                    </a:cubicBezTo>
                    <a:close/>
                    <a:moveTo>
                      <a:pt x="260154" y="0"/>
                    </a:moveTo>
                    <a:lnTo>
                      <a:pt x="916808" y="0"/>
                    </a:lnTo>
                    <a:cubicBezTo>
                      <a:pt x="937858" y="0"/>
                      <a:pt x="954908" y="17050"/>
                      <a:pt x="954908" y="38100"/>
                    </a:cubicBezTo>
                    <a:cubicBezTo>
                      <a:pt x="954908" y="59150"/>
                      <a:pt x="937858" y="76200"/>
                      <a:pt x="916808" y="76200"/>
                    </a:cubicBezTo>
                    <a:lnTo>
                      <a:pt x="260154" y="76200"/>
                    </a:lnTo>
                    <a:cubicBezTo>
                      <a:pt x="239104" y="76200"/>
                      <a:pt x="222054" y="59150"/>
                      <a:pt x="222054" y="38100"/>
                    </a:cubicBezTo>
                    <a:cubicBezTo>
                      <a:pt x="222054" y="17050"/>
                      <a:pt x="239104" y="0"/>
                      <a:pt x="260154" y="0"/>
                    </a:cubicBezTo>
                    <a:close/>
                  </a:path>
                </a:pathLst>
              </a:custGeom>
              <a:solidFill>
                <a:srgbClr val="CDCD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CF4C253-8757-46CE-B2FD-D1CDE219F9AB}"/>
              </a:ext>
            </a:extLst>
          </p:cNvPr>
          <p:cNvGrpSpPr/>
          <p:nvPr/>
        </p:nvGrpSpPr>
        <p:grpSpPr>
          <a:xfrm>
            <a:off x="899531" y="4605153"/>
            <a:ext cx="3279764" cy="1705879"/>
            <a:chOff x="1683026" y="3402493"/>
            <a:chExt cx="2499997" cy="2902226"/>
          </a:xfrm>
        </p:grpSpPr>
        <p:sp>
          <p:nvSpPr>
            <p:cNvPr id="52" name="Arrow: Chevron 51">
              <a:extLst>
                <a:ext uri="{FF2B5EF4-FFF2-40B4-BE49-F238E27FC236}">
                  <a16:creationId xmlns:a16="http://schemas.microsoft.com/office/drawing/2014/main" id="{93C0CC9B-BF09-4AB0-8F95-9922ED713C53}"/>
                </a:ext>
              </a:extLst>
            </p:cNvPr>
            <p:cNvSpPr/>
            <p:nvPr/>
          </p:nvSpPr>
          <p:spPr>
            <a:xfrm>
              <a:off x="1683027" y="3402493"/>
              <a:ext cx="2499996" cy="2902226"/>
            </a:xfrm>
            <a:prstGeom prst="chevron">
              <a:avLst>
                <a:gd name="adj" fmla="val 18444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Arrow: Chevron 52">
              <a:extLst>
                <a:ext uri="{FF2B5EF4-FFF2-40B4-BE49-F238E27FC236}">
                  <a16:creationId xmlns:a16="http://schemas.microsoft.com/office/drawing/2014/main" id="{E9D81C75-DBAA-4BC0-8D96-E8168F275C02}"/>
                </a:ext>
              </a:extLst>
            </p:cNvPr>
            <p:cNvSpPr/>
            <p:nvPr/>
          </p:nvSpPr>
          <p:spPr>
            <a:xfrm>
              <a:off x="1683026" y="3402493"/>
              <a:ext cx="404691" cy="2902226"/>
            </a:xfrm>
            <a:prstGeom prst="chevron">
              <a:avLst>
                <a:gd name="adj" fmla="val 5786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E8A401E-F24E-48E0-9B54-DEB2A08B928C}"/>
              </a:ext>
            </a:extLst>
          </p:cNvPr>
          <p:cNvGrpSpPr/>
          <p:nvPr/>
        </p:nvGrpSpPr>
        <p:grpSpPr>
          <a:xfrm>
            <a:off x="1586051" y="4888705"/>
            <a:ext cx="2232632" cy="954108"/>
            <a:chOff x="1829656" y="4528906"/>
            <a:chExt cx="2691170" cy="95410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55FAC74-85AF-483C-B8FD-8BA4BA2EA79D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Se connecter via un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compte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(login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ou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creation) add cart =&gt;panier.   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A54F9C6-A7A2-4925-9FAD-6DC94151B9C3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Acceder</a:t>
              </a:r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L’application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6E2424C-57E1-438A-AAA2-E2F425212937}"/>
              </a:ext>
            </a:extLst>
          </p:cNvPr>
          <p:cNvGrpSpPr/>
          <p:nvPr/>
        </p:nvGrpSpPr>
        <p:grpSpPr>
          <a:xfrm>
            <a:off x="5188245" y="4780984"/>
            <a:ext cx="2232632" cy="733331"/>
            <a:chOff x="1829656" y="4421185"/>
            <a:chExt cx="2691170" cy="73333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5A1CA90-DDE4-44A8-92EE-E00C4D38303D}"/>
                </a:ext>
              </a:extLst>
            </p:cNvPr>
            <p:cNvSpPr txBox="1"/>
            <p:nvPr/>
          </p:nvSpPr>
          <p:spPr>
            <a:xfrm>
              <a:off x="1829656" y="4877517"/>
              <a:ext cx="269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Verification.  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1A91EFA-D9FD-44EB-AA55-A368C49F8ABA}"/>
                </a:ext>
              </a:extLst>
            </p:cNvPr>
            <p:cNvSpPr txBox="1"/>
            <p:nvPr/>
          </p:nvSpPr>
          <p:spPr>
            <a:xfrm>
              <a:off x="1829656" y="4421185"/>
              <a:ext cx="269117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Entrer</a:t>
              </a:r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les </a:t>
              </a:r>
              <a:r>
                <a:rPr lang="en-US" altLang="ko-KR" sz="1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coordoner</a:t>
              </a:r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de la carte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F09F2CD-B35D-475B-ACCC-0D5FE54A5313}"/>
              </a:ext>
            </a:extLst>
          </p:cNvPr>
          <p:cNvGrpSpPr/>
          <p:nvPr/>
        </p:nvGrpSpPr>
        <p:grpSpPr>
          <a:xfrm>
            <a:off x="8790440" y="4888705"/>
            <a:ext cx="2232632" cy="584776"/>
            <a:chOff x="1829656" y="4528906"/>
            <a:chExt cx="2691170" cy="58477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019EA36-EAFC-43D0-BD81-AB0F32DB6440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Paiement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reussitre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565ABF3-E170-4168-AF3E-50B04C2A15B2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Success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96947" y="578663"/>
            <a:ext cx="39572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903" y="339513"/>
            <a:ext cx="8793995" cy="6145306"/>
          </a:xfrm>
          <a:prstGeom prst="rect">
            <a:avLst/>
          </a:prstGeom>
          <a:gradFill>
            <a:gsLst>
              <a:gs pos="100000">
                <a:srgbClr val="7030A0"/>
              </a:gs>
              <a:gs pos="62000">
                <a:schemeClr val="tx1"/>
              </a:gs>
            </a:gsLst>
            <a:path path="shape">
              <a:fillToRect l="50000" t="50000" r="50000" b="50000"/>
            </a:path>
          </a:gra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1604"/>
            <a:ext cx="3304902" cy="14204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39328D1-1EFB-4426-BD61-661795D506C5}"/>
              </a:ext>
            </a:extLst>
          </p:cNvPr>
          <p:cNvGrpSpPr/>
          <p:nvPr/>
        </p:nvGrpSpPr>
        <p:grpSpPr>
          <a:xfrm>
            <a:off x="289159" y="2251533"/>
            <a:ext cx="1771758" cy="3636283"/>
            <a:chOff x="5146455" y="374253"/>
            <a:chExt cx="2742212" cy="5628002"/>
          </a:xfrm>
        </p:grpSpPr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1521C179-933C-44DE-B58B-CBE456236F3A}"/>
                </a:ext>
              </a:extLst>
            </p:cNvPr>
            <p:cNvSpPr/>
            <p:nvPr/>
          </p:nvSpPr>
          <p:spPr>
            <a:xfrm>
              <a:off x="5146455" y="1233884"/>
              <a:ext cx="2742212" cy="4768371"/>
            </a:xfrm>
            <a:custGeom>
              <a:avLst/>
              <a:gdLst>
                <a:gd name="connsiteX0" fmla="*/ 2742178 w 2742212"/>
                <a:gd name="connsiteY0" fmla="*/ 1123379 h 4768371"/>
                <a:gd name="connsiteX1" fmla="*/ 2615305 w 2742212"/>
                <a:gd name="connsiteY1" fmla="*/ 1004411 h 4768371"/>
                <a:gd name="connsiteX2" fmla="*/ 2332698 w 2742212"/>
                <a:gd name="connsiteY2" fmla="*/ 1027081 h 4768371"/>
                <a:gd name="connsiteX3" fmla="*/ 2332698 w 2742212"/>
                <a:gd name="connsiteY3" fmla="*/ 64008 h 4768371"/>
                <a:gd name="connsiteX4" fmla="*/ 2268690 w 2742212"/>
                <a:gd name="connsiteY4" fmla="*/ 0 h 4768371"/>
                <a:gd name="connsiteX5" fmla="*/ 470085 w 2742212"/>
                <a:gd name="connsiteY5" fmla="*/ 0 h 4768371"/>
                <a:gd name="connsiteX6" fmla="*/ 406077 w 2742212"/>
                <a:gd name="connsiteY6" fmla="*/ 64008 h 4768371"/>
                <a:gd name="connsiteX7" fmla="*/ 406077 w 2742212"/>
                <a:gd name="connsiteY7" fmla="*/ 1189482 h 4768371"/>
                <a:gd name="connsiteX8" fmla="*/ 112897 w 2742212"/>
                <a:gd name="connsiteY8" fmla="*/ 1214247 h 4768371"/>
                <a:gd name="connsiteX9" fmla="*/ 26 w 2742212"/>
                <a:gd name="connsiteY9" fmla="*/ 1344835 h 4768371"/>
                <a:gd name="connsiteX10" fmla="*/ 26 w 2742212"/>
                <a:gd name="connsiteY10" fmla="*/ 4635723 h 4768371"/>
                <a:gd name="connsiteX11" fmla="*/ 40983 w 2742212"/>
                <a:gd name="connsiteY11" fmla="*/ 4703255 h 4768371"/>
                <a:gd name="connsiteX12" fmla="*/ 107373 w 2742212"/>
                <a:gd name="connsiteY12" fmla="*/ 4727639 h 4768371"/>
                <a:gd name="connsiteX13" fmla="*/ 427413 w 2742212"/>
                <a:gd name="connsiteY13" fmla="*/ 4765834 h 4768371"/>
                <a:gd name="connsiteX14" fmla="*/ 1519835 w 2742212"/>
                <a:gd name="connsiteY14" fmla="*/ 4719924 h 4768371"/>
                <a:gd name="connsiteX15" fmla="*/ 2349177 w 2742212"/>
                <a:gd name="connsiteY15" fmla="*/ 4594194 h 4768371"/>
                <a:gd name="connsiteX16" fmla="*/ 2658453 w 2742212"/>
                <a:gd name="connsiteY16" fmla="*/ 4492467 h 4768371"/>
                <a:gd name="connsiteX17" fmla="*/ 2723986 w 2742212"/>
                <a:gd name="connsiteY17" fmla="*/ 4382834 h 4768371"/>
                <a:gd name="connsiteX18" fmla="*/ 2742178 w 2742212"/>
                <a:gd name="connsiteY18" fmla="*/ 1123379 h 476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42212" h="4768371">
                  <a:moveTo>
                    <a:pt x="2742178" y="1123379"/>
                  </a:moveTo>
                  <a:cubicBezTo>
                    <a:pt x="2739892" y="1054513"/>
                    <a:pt x="2683790" y="1002316"/>
                    <a:pt x="2615305" y="1004411"/>
                  </a:cubicBezTo>
                  <a:cubicBezTo>
                    <a:pt x="2604732" y="1004697"/>
                    <a:pt x="2497481" y="1013460"/>
                    <a:pt x="2332698" y="1027081"/>
                  </a:cubicBezTo>
                  <a:lnTo>
                    <a:pt x="2332698" y="64008"/>
                  </a:lnTo>
                  <a:cubicBezTo>
                    <a:pt x="2332698" y="28670"/>
                    <a:pt x="2304028" y="0"/>
                    <a:pt x="2268690" y="0"/>
                  </a:cubicBezTo>
                  <a:lnTo>
                    <a:pt x="470085" y="0"/>
                  </a:lnTo>
                  <a:cubicBezTo>
                    <a:pt x="434747" y="0"/>
                    <a:pt x="406077" y="28670"/>
                    <a:pt x="406077" y="64008"/>
                  </a:cubicBezTo>
                  <a:lnTo>
                    <a:pt x="406077" y="1189482"/>
                  </a:lnTo>
                  <a:cubicBezTo>
                    <a:pt x="234817" y="1203960"/>
                    <a:pt x="122898" y="1213390"/>
                    <a:pt x="112897" y="1214247"/>
                  </a:cubicBezTo>
                  <a:cubicBezTo>
                    <a:pt x="47460" y="1219200"/>
                    <a:pt x="121" y="1280065"/>
                    <a:pt x="26" y="1344835"/>
                  </a:cubicBezTo>
                  <a:cubicBezTo>
                    <a:pt x="-165" y="2446115"/>
                    <a:pt x="788" y="3534442"/>
                    <a:pt x="26" y="4635723"/>
                  </a:cubicBezTo>
                  <a:cubicBezTo>
                    <a:pt x="26" y="4669251"/>
                    <a:pt x="12123" y="4690587"/>
                    <a:pt x="40983" y="4703255"/>
                  </a:cubicBezTo>
                  <a:cubicBezTo>
                    <a:pt x="62510" y="4712685"/>
                    <a:pt x="84608" y="4721828"/>
                    <a:pt x="107373" y="4727639"/>
                  </a:cubicBezTo>
                  <a:cubicBezTo>
                    <a:pt x="212338" y="4754404"/>
                    <a:pt x="319780" y="4762976"/>
                    <a:pt x="427413" y="4765834"/>
                  </a:cubicBezTo>
                  <a:cubicBezTo>
                    <a:pt x="792601" y="4775359"/>
                    <a:pt x="1156551" y="4757642"/>
                    <a:pt x="1519835" y="4719924"/>
                  </a:cubicBezTo>
                  <a:cubicBezTo>
                    <a:pt x="1798441" y="4691063"/>
                    <a:pt x="2075714" y="4655535"/>
                    <a:pt x="2349177" y="4594194"/>
                  </a:cubicBezTo>
                  <a:cubicBezTo>
                    <a:pt x="2455380" y="4570381"/>
                    <a:pt x="2561108" y="4543901"/>
                    <a:pt x="2658453" y="4492467"/>
                  </a:cubicBezTo>
                  <a:cubicBezTo>
                    <a:pt x="2702745" y="4469130"/>
                    <a:pt x="2727700" y="4437507"/>
                    <a:pt x="2723986" y="4382834"/>
                  </a:cubicBezTo>
                  <a:cubicBezTo>
                    <a:pt x="2719604" y="4318159"/>
                    <a:pt x="2743226" y="1156621"/>
                    <a:pt x="2742178" y="1123379"/>
                  </a:cubicBezTo>
                  <a:close/>
                </a:path>
              </a:pathLst>
            </a:custGeom>
            <a:solidFill>
              <a:srgbClr val="111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B4A97743-AFF8-4FDE-BDE6-507924A2593C}"/>
                </a:ext>
              </a:extLst>
            </p:cNvPr>
            <p:cNvSpPr/>
            <p:nvPr/>
          </p:nvSpPr>
          <p:spPr>
            <a:xfrm>
              <a:off x="5404663" y="1886061"/>
              <a:ext cx="2216754" cy="3911422"/>
            </a:xfrm>
            <a:custGeom>
              <a:avLst/>
              <a:gdLst>
                <a:gd name="connsiteX0" fmla="*/ 2117162 w 2216754"/>
                <a:gd name="connsiteY0" fmla="*/ 0 h 3911422"/>
                <a:gd name="connsiteX1" fmla="*/ 2216222 w 2216754"/>
                <a:gd name="connsiteY1" fmla="*/ 85439 h 3911422"/>
                <a:gd name="connsiteX2" fmla="*/ 2215746 w 2216754"/>
                <a:gd name="connsiteY2" fmla="*/ 3531775 h 3911422"/>
                <a:gd name="connsiteX3" fmla="*/ 2060488 w 2216754"/>
                <a:gd name="connsiteY3" fmla="*/ 3762280 h 3911422"/>
                <a:gd name="connsiteX4" fmla="*/ 1560902 w 2216754"/>
                <a:gd name="connsiteY4" fmla="*/ 3855625 h 3911422"/>
                <a:gd name="connsiteX5" fmla="*/ 850147 w 2216754"/>
                <a:gd name="connsiteY5" fmla="*/ 3907346 h 3911422"/>
                <a:gd name="connsiteX6" fmla="*/ 237784 w 2216754"/>
                <a:gd name="connsiteY6" fmla="*/ 3894106 h 3911422"/>
                <a:gd name="connsiteX7" fmla="*/ 74621 w 2216754"/>
                <a:gd name="connsiteY7" fmla="*/ 3862673 h 3911422"/>
                <a:gd name="connsiteX8" fmla="*/ 612 w 2216754"/>
                <a:gd name="connsiteY8" fmla="*/ 3765614 h 3911422"/>
                <a:gd name="connsiteX9" fmla="*/ 612 w 2216754"/>
                <a:gd name="connsiteY9" fmla="*/ 242602 h 3911422"/>
                <a:gd name="connsiteX10" fmla="*/ 95576 w 2216754"/>
                <a:gd name="connsiteY10" fmla="*/ 141446 h 3911422"/>
                <a:gd name="connsiteX11" fmla="*/ 2117162 w 2216754"/>
                <a:gd name="connsiteY11" fmla="*/ 0 h 391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6754" h="3911422">
                  <a:moveTo>
                    <a:pt x="2117162" y="0"/>
                  </a:moveTo>
                  <a:cubicBezTo>
                    <a:pt x="2170883" y="1524"/>
                    <a:pt x="2216794" y="21146"/>
                    <a:pt x="2216222" y="85439"/>
                  </a:cubicBezTo>
                  <a:cubicBezTo>
                    <a:pt x="2217365" y="178975"/>
                    <a:pt x="2216413" y="3347847"/>
                    <a:pt x="2215746" y="3531775"/>
                  </a:cubicBezTo>
                  <a:cubicBezTo>
                    <a:pt x="2219270" y="3700177"/>
                    <a:pt x="2205554" y="3717703"/>
                    <a:pt x="2060488" y="3762280"/>
                  </a:cubicBezTo>
                  <a:cubicBezTo>
                    <a:pt x="1897516" y="3812381"/>
                    <a:pt x="1729590" y="3836480"/>
                    <a:pt x="1560902" y="3855625"/>
                  </a:cubicBezTo>
                  <a:cubicBezTo>
                    <a:pt x="1324682" y="3882390"/>
                    <a:pt x="1087700" y="3896582"/>
                    <a:pt x="850147" y="3907346"/>
                  </a:cubicBezTo>
                  <a:cubicBezTo>
                    <a:pt x="645073" y="3916585"/>
                    <a:pt x="441715" y="3909251"/>
                    <a:pt x="237784" y="3894106"/>
                  </a:cubicBezTo>
                  <a:cubicBezTo>
                    <a:pt x="182349" y="3890010"/>
                    <a:pt x="127580" y="3880009"/>
                    <a:pt x="74621" y="3862673"/>
                  </a:cubicBezTo>
                  <a:cubicBezTo>
                    <a:pt x="20329" y="3844957"/>
                    <a:pt x="3469" y="3822001"/>
                    <a:pt x="612" y="3765614"/>
                  </a:cubicBezTo>
                  <a:cubicBezTo>
                    <a:pt x="-341" y="3746564"/>
                    <a:pt x="-55" y="324898"/>
                    <a:pt x="612" y="242602"/>
                  </a:cubicBezTo>
                  <a:cubicBezTo>
                    <a:pt x="40" y="166402"/>
                    <a:pt x="42808" y="149257"/>
                    <a:pt x="95576" y="141446"/>
                  </a:cubicBezTo>
                  <a:cubicBezTo>
                    <a:pt x="196255" y="133445"/>
                    <a:pt x="1971430" y="9716"/>
                    <a:pt x="2117162" y="0"/>
                  </a:cubicBezTo>
                  <a:close/>
                </a:path>
              </a:pathLst>
            </a:custGeom>
            <a:solidFill>
              <a:srgbClr val="81818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E28775DC-665A-40D5-8421-E494545AE43A}"/>
                </a:ext>
              </a:extLst>
            </p:cNvPr>
            <p:cNvSpPr/>
            <p:nvPr/>
          </p:nvSpPr>
          <p:spPr>
            <a:xfrm>
              <a:off x="5641876" y="2248201"/>
              <a:ext cx="1751552" cy="1105090"/>
            </a:xfrm>
            <a:custGeom>
              <a:avLst/>
              <a:gdLst>
                <a:gd name="connsiteX0" fmla="*/ 1692974 w 1751552"/>
                <a:gd name="connsiteY0" fmla="*/ 1105091 h 1105090"/>
                <a:gd name="connsiteX1" fmla="*/ 58674 w 1751552"/>
                <a:gd name="connsiteY1" fmla="*/ 1105091 h 1105090"/>
                <a:gd name="connsiteX2" fmla="*/ 0 w 1751552"/>
                <a:gd name="connsiteY2" fmla="*/ 1046417 h 1105090"/>
                <a:gd name="connsiteX3" fmla="*/ 0 w 1751552"/>
                <a:gd name="connsiteY3" fmla="*/ 58674 h 1105090"/>
                <a:gd name="connsiteX4" fmla="*/ 58674 w 1751552"/>
                <a:gd name="connsiteY4" fmla="*/ 0 h 1105090"/>
                <a:gd name="connsiteX5" fmla="*/ 1692878 w 1751552"/>
                <a:gd name="connsiteY5" fmla="*/ 0 h 1105090"/>
                <a:gd name="connsiteX6" fmla="*/ 1751552 w 1751552"/>
                <a:gd name="connsiteY6" fmla="*/ 58674 h 1105090"/>
                <a:gd name="connsiteX7" fmla="*/ 1751552 w 1751552"/>
                <a:gd name="connsiteY7" fmla="*/ 1046417 h 1105090"/>
                <a:gd name="connsiteX8" fmla="*/ 1692974 w 1751552"/>
                <a:gd name="connsiteY8" fmla="*/ 1105091 h 1105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1552" h="1105090">
                  <a:moveTo>
                    <a:pt x="1692974" y="1105091"/>
                  </a:moveTo>
                  <a:lnTo>
                    <a:pt x="58674" y="1105091"/>
                  </a:lnTo>
                  <a:cubicBezTo>
                    <a:pt x="26384" y="1105091"/>
                    <a:pt x="0" y="1078706"/>
                    <a:pt x="0" y="1046417"/>
                  </a:cubicBezTo>
                  <a:lnTo>
                    <a:pt x="0" y="58674"/>
                  </a:lnTo>
                  <a:cubicBezTo>
                    <a:pt x="0" y="26384"/>
                    <a:pt x="26384" y="0"/>
                    <a:pt x="58674" y="0"/>
                  </a:cubicBezTo>
                  <a:lnTo>
                    <a:pt x="1692878" y="0"/>
                  </a:lnTo>
                  <a:cubicBezTo>
                    <a:pt x="1725168" y="0"/>
                    <a:pt x="1751552" y="26384"/>
                    <a:pt x="1751552" y="58674"/>
                  </a:cubicBezTo>
                  <a:lnTo>
                    <a:pt x="1751552" y="1046417"/>
                  </a:lnTo>
                  <a:cubicBezTo>
                    <a:pt x="1751648" y="1078706"/>
                    <a:pt x="1725168" y="1105091"/>
                    <a:pt x="1692974" y="110509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6">
              <a:extLst>
                <a:ext uri="{FF2B5EF4-FFF2-40B4-BE49-F238E27FC236}">
                  <a16:creationId xmlns:a16="http://schemas.microsoft.com/office/drawing/2014/main" id="{EBDFE1CB-693D-4272-84BF-76F1FC65FB9E}"/>
                </a:ext>
              </a:extLst>
            </p:cNvPr>
            <p:cNvSpPr/>
            <p:nvPr/>
          </p:nvSpPr>
          <p:spPr>
            <a:xfrm>
              <a:off x="5645146" y="3751394"/>
              <a:ext cx="1741279" cy="1099231"/>
            </a:xfrm>
            <a:custGeom>
              <a:avLst/>
              <a:gdLst>
                <a:gd name="connsiteX0" fmla="*/ 677672 w 1741279"/>
                <a:gd name="connsiteY0" fmla="*/ 829193 h 1099231"/>
                <a:gd name="connsiteX1" fmla="*/ 1067340 w 1741279"/>
                <a:gd name="connsiteY1" fmla="*/ 829193 h 1099231"/>
                <a:gd name="connsiteX2" fmla="*/ 1120299 w 1741279"/>
                <a:gd name="connsiteY2" fmla="*/ 880152 h 1099231"/>
                <a:gd name="connsiteX3" fmla="*/ 1120394 w 1741279"/>
                <a:gd name="connsiteY3" fmla="*/ 1046459 h 1099231"/>
                <a:gd name="connsiteX4" fmla="*/ 1068769 w 1741279"/>
                <a:gd name="connsiteY4" fmla="*/ 1098561 h 1099231"/>
                <a:gd name="connsiteX5" fmla="*/ 679006 w 1741279"/>
                <a:gd name="connsiteY5" fmla="*/ 1098846 h 1099231"/>
                <a:gd name="connsiteX6" fmla="*/ 624332 w 1741279"/>
                <a:gd name="connsiteY6" fmla="*/ 1045697 h 1099231"/>
                <a:gd name="connsiteX7" fmla="*/ 624427 w 1741279"/>
                <a:gd name="connsiteY7" fmla="*/ 884153 h 1099231"/>
                <a:gd name="connsiteX8" fmla="*/ 677672 w 1741279"/>
                <a:gd name="connsiteY8" fmla="*/ 829193 h 1099231"/>
                <a:gd name="connsiteX9" fmla="*/ 54451 w 1741279"/>
                <a:gd name="connsiteY9" fmla="*/ 829099 h 1099231"/>
                <a:gd name="connsiteX10" fmla="*/ 444881 w 1741279"/>
                <a:gd name="connsiteY10" fmla="*/ 829099 h 1099231"/>
                <a:gd name="connsiteX11" fmla="*/ 498602 w 1741279"/>
                <a:gd name="connsiteY11" fmla="*/ 879486 h 1099231"/>
                <a:gd name="connsiteX12" fmla="*/ 498793 w 1741279"/>
                <a:gd name="connsiteY12" fmla="*/ 1046174 h 1099231"/>
                <a:gd name="connsiteX13" fmla="*/ 442405 w 1741279"/>
                <a:gd name="connsiteY13" fmla="*/ 1098942 h 1099231"/>
                <a:gd name="connsiteX14" fmla="*/ 61500 w 1741279"/>
                <a:gd name="connsiteY14" fmla="*/ 1099133 h 1099231"/>
                <a:gd name="connsiteX15" fmla="*/ 64 w 1741279"/>
                <a:gd name="connsiteY15" fmla="*/ 1036553 h 1099231"/>
                <a:gd name="connsiteX16" fmla="*/ 349 w 1741279"/>
                <a:gd name="connsiteY16" fmla="*/ 884153 h 1099231"/>
                <a:gd name="connsiteX17" fmla="*/ 54451 w 1741279"/>
                <a:gd name="connsiteY17" fmla="*/ 829099 h 1099231"/>
                <a:gd name="connsiteX18" fmla="*/ 1693418 w 1741279"/>
                <a:gd name="connsiteY18" fmla="*/ 829004 h 1099231"/>
                <a:gd name="connsiteX19" fmla="*/ 1741138 w 1741279"/>
                <a:gd name="connsiteY19" fmla="*/ 876629 h 1099231"/>
                <a:gd name="connsiteX20" fmla="*/ 1741138 w 1741279"/>
                <a:gd name="connsiteY20" fmla="*/ 1052460 h 1099231"/>
                <a:gd name="connsiteX21" fmla="*/ 1692275 w 1741279"/>
                <a:gd name="connsiteY21" fmla="*/ 1098942 h 1099231"/>
                <a:gd name="connsiteX22" fmla="*/ 1293082 w 1741279"/>
                <a:gd name="connsiteY22" fmla="*/ 1098942 h 1099231"/>
                <a:gd name="connsiteX23" fmla="*/ 1244981 w 1741279"/>
                <a:gd name="connsiteY23" fmla="*/ 1051412 h 1099231"/>
                <a:gd name="connsiteX24" fmla="*/ 1244981 w 1741279"/>
                <a:gd name="connsiteY24" fmla="*/ 875581 h 1099231"/>
                <a:gd name="connsiteX25" fmla="*/ 1294130 w 1741279"/>
                <a:gd name="connsiteY25" fmla="*/ 829099 h 1099231"/>
                <a:gd name="connsiteX26" fmla="*/ 1693418 w 1741279"/>
                <a:gd name="connsiteY26" fmla="*/ 829004 h 1099231"/>
                <a:gd name="connsiteX27" fmla="*/ 979642 w 1741279"/>
                <a:gd name="connsiteY27" fmla="*/ 413088 h 1099231"/>
                <a:gd name="connsiteX28" fmla="*/ 1054672 w 1741279"/>
                <a:gd name="connsiteY28" fmla="*/ 413237 h 1099231"/>
                <a:gd name="connsiteX29" fmla="*/ 1120204 w 1741279"/>
                <a:gd name="connsiteY29" fmla="*/ 476864 h 1099231"/>
                <a:gd name="connsiteX30" fmla="*/ 1120394 w 1741279"/>
                <a:gd name="connsiteY30" fmla="*/ 629073 h 1099231"/>
                <a:gd name="connsiteX31" fmla="*/ 1067054 w 1741279"/>
                <a:gd name="connsiteY31" fmla="*/ 685652 h 1099231"/>
                <a:gd name="connsiteX32" fmla="*/ 676910 w 1741279"/>
                <a:gd name="connsiteY32" fmla="*/ 685747 h 1099231"/>
                <a:gd name="connsiteX33" fmla="*/ 624332 w 1741279"/>
                <a:gd name="connsiteY33" fmla="*/ 634407 h 1099231"/>
                <a:gd name="connsiteX34" fmla="*/ 624142 w 1741279"/>
                <a:gd name="connsiteY34" fmla="*/ 467910 h 1099231"/>
                <a:gd name="connsiteX35" fmla="*/ 678720 w 1741279"/>
                <a:gd name="connsiteY35" fmla="*/ 413141 h 1099231"/>
                <a:gd name="connsiteX36" fmla="*/ 979642 w 1741279"/>
                <a:gd name="connsiteY36" fmla="*/ 413088 h 1099231"/>
                <a:gd name="connsiteX37" fmla="*/ 55118 w 1741279"/>
                <a:gd name="connsiteY37" fmla="*/ 413046 h 1099231"/>
                <a:gd name="connsiteX38" fmla="*/ 444690 w 1741279"/>
                <a:gd name="connsiteY38" fmla="*/ 413046 h 1099231"/>
                <a:gd name="connsiteX39" fmla="*/ 498506 w 1741279"/>
                <a:gd name="connsiteY39" fmla="*/ 464481 h 1099231"/>
                <a:gd name="connsiteX40" fmla="*/ 498602 w 1741279"/>
                <a:gd name="connsiteY40" fmla="*/ 635455 h 1099231"/>
                <a:gd name="connsiteX41" fmla="*/ 444023 w 1741279"/>
                <a:gd name="connsiteY41" fmla="*/ 685747 h 1099231"/>
                <a:gd name="connsiteX42" fmla="*/ 63976 w 1741279"/>
                <a:gd name="connsiteY42" fmla="*/ 686128 h 1099231"/>
                <a:gd name="connsiteX43" fmla="*/ 63 w 1741279"/>
                <a:gd name="connsiteY43" fmla="*/ 625263 h 1099231"/>
                <a:gd name="connsiteX44" fmla="*/ 254 w 1741279"/>
                <a:gd name="connsiteY44" fmla="*/ 468482 h 1099231"/>
                <a:gd name="connsiteX45" fmla="*/ 55118 w 1741279"/>
                <a:gd name="connsiteY45" fmla="*/ 413046 h 1099231"/>
                <a:gd name="connsiteX46" fmla="*/ 1293083 w 1741279"/>
                <a:gd name="connsiteY46" fmla="*/ 412951 h 1099231"/>
                <a:gd name="connsiteX47" fmla="*/ 1692752 w 1741279"/>
                <a:gd name="connsiteY47" fmla="*/ 412951 h 1099231"/>
                <a:gd name="connsiteX48" fmla="*/ 1741043 w 1741279"/>
                <a:gd name="connsiteY48" fmla="*/ 461147 h 1099231"/>
                <a:gd name="connsiteX49" fmla="*/ 1740758 w 1741279"/>
                <a:gd name="connsiteY49" fmla="*/ 641932 h 1099231"/>
                <a:gd name="connsiteX50" fmla="*/ 1697990 w 1741279"/>
                <a:gd name="connsiteY50" fmla="*/ 685556 h 1099231"/>
                <a:gd name="connsiteX51" fmla="*/ 1288796 w 1741279"/>
                <a:gd name="connsiteY51" fmla="*/ 685556 h 1099231"/>
                <a:gd name="connsiteX52" fmla="*/ 1245267 w 1741279"/>
                <a:gd name="connsiteY52" fmla="*/ 642408 h 1099231"/>
                <a:gd name="connsiteX53" fmla="*/ 1245172 w 1741279"/>
                <a:gd name="connsiteY53" fmla="*/ 456861 h 1099231"/>
                <a:gd name="connsiteX54" fmla="*/ 1293083 w 1741279"/>
                <a:gd name="connsiteY54" fmla="*/ 412951 h 1099231"/>
                <a:gd name="connsiteX55" fmla="*/ 1289844 w 1741279"/>
                <a:gd name="connsiteY55" fmla="*/ 233 h 1099231"/>
                <a:gd name="connsiteX56" fmla="*/ 1698562 w 1741279"/>
                <a:gd name="connsiteY56" fmla="*/ 328 h 1099231"/>
                <a:gd name="connsiteX57" fmla="*/ 1741043 w 1741279"/>
                <a:gd name="connsiteY57" fmla="*/ 43191 h 1099231"/>
                <a:gd name="connsiteX58" fmla="*/ 1741234 w 1741279"/>
                <a:gd name="connsiteY58" fmla="*/ 223785 h 1099231"/>
                <a:gd name="connsiteX59" fmla="*/ 1691990 w 1741279"/>
                <a:gd name="connsiteY59" fmla="*/ 269791 h 1099231"/>
                <a:gd name="connsiteX60" fmla="*/ 1292797 w 1741279"/>
                <a:gd name="connsiteY60" fmla="*/ 269791 h 1099231"/>
                <a:gd name="connsiteX61" fmla="*/ 1244981 w 1741279"/>
                <a:gd name="connsiteY61" fmla="*/ 221975 h 1099231"/>
                <a:gd name="connsiteX62" fmla="*/ 1245077 w 1741279"/>
                <a:gd name="connsiteY62" fmla="*/ 46144 h 1099231"/>
                <a:gd name="connsiteX63" fmla="*/ 1289844 w 1741279"/>
                <a:gd name="connsiteY63" fmla="*/ 233 h 1099231"/>
                <a:gd name="connsiteX64" fmla="*/ 674148 w 1741279"/>
                <a:gd name="connsiteY64" fmla="*/ 233 h 1099231"/>
                <a:gd name="connsiteX65" fmla="*/ 1068483 w 1741279"/>
                <a:gd name="connsiteY65" fmla="*/ 328 h 1099231"/>
                <a:gd name="connsiteX66" fmla="*/ 1120299 w 1741279"/>
                <a:gd name="connsiteY66" fmla="*/ 52240 h 1099231"/>
                <a:gd name="connsiteX67" fmla="*/ 1120204 w 1741279"/>
                <a:gd name="connsiteY67" fmla="*/ 218451 h 1099231"/>
                <a:gd name="connsiteX68" fmla="*/ 1067435 w 1741279"/>
                <a:gd name="connsiteY68" fmla="*/ 269505 h 1099231"/>
                <a:gd name="connsiteX69" fmla="*/ 677958 w 1741279"/>
                <a:gd name="connsiteY69" fmla="*/ 269505 h 1099231"/>
                <a:gd name="connsiteX70" fmla="*/ 624428 w 1741279"/>
                <a:gd name="connsiteY70" fmla="*/ 219689 h 1099231"/>
                <a:gd name="connsiteX71" fmla="*/ 624523 w 1741279"/>
                <a:gd name="connsiteY71" fmla="*/ 48715 h 1099231"/>
                <a:gd name="connsiteX72" fmla="*/ 674148 w 1741279"/>
                <a:gd name="connsiteY72" fmla="*/ 233 h 1099231"/>
                <a:gd name="connsiteX73" fmla="*/ 56546 w 1741279"/>
                <a:gd name="connsiteY73" fmla="*/ 42 h 1099231"/>
                <a:gd name="connsiteX74" fmla="*/ 442118 w 1741279"/>
                <a:gd name="connsiteY74" fmla="*/ 42 h 1099231"/>
                <a:gd name="connsiteX75" fmla="*/ 498792 w 1741279"/>
                <a:gd name="connsiteY75" fmla="*/ 52430 h 1099231"/>
                <a:gd name="connsiteX76" fmla="*/ 498697 w 1741279"/>
                <a:gd name="connsiteY76" fmla="*/ 219022 h 1099231"/>
                <a:gd name="connsiteX77" fmla="*/ 445166 w 1741279"/>
                <a:gd name="connsiteY77" fmla="*/ 269695 h 1099231"/>
                <a:gd name="connsiteX78" fmla="*/ 54737 w 1741279"/>
                <a:gd name="connsiteY78" fmla="*/ 269790 h 1099231"/>
                <a:gd name="connsiteX79" fmla="*/ 349 w 1741279"/>
                <a:gd name="connsiteY79" fmla="*/ 215021 h 1099231"/>
                <a:gd name="connsiteX80" fmla="*/ 444 w 1741279"/>
                <a:gd name="connsiteY80" fmla="*/ 53096 h 1099231"/>
                <a:gd name="connsiteX81" fmla="*/ 56546 w 1741279"/>
                <a:gd name="connsiteY81" fmla="*/ 42 h 109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741279" h="1099231">
                  <a:moveTo>
                    <a:pt x="677672" y="829193"/>
                  </a:moveTo>
                  <a:cubicBezTo>
                    <a:pt x="807593" y="830146"/>
                    <a:pt x="937419" y="829956"/>
                    <a:pt x="1067340" y="829193"/>
                  </a:cubicBezTo>
                  <a:cubicBezTo>
                    <a:pt x="1103249" y="829003"/>
                    <a:pt x="1120299" y="844815"/>
                    <a:pt x="1120299" y="880152"/>
                  </a:cubicBezTo>
                  <a:cubicBezTo>
                    <a:pt x="1120299" y="935588"/>
                    <a:pt x="1120108" y="991023"/>
                    <a:pt x="1120394" y="1046459"/>
                  </a:cubicBezTo>
                  <a:cubicBezTo>
                    <a:pt x="1120585" y="1081511"/>
                    <a:pt x="1105059" y="1099037"/>
                    <a:pt x="1068769" y="1098561"/>
                  </a:cubicBezTo>
                  <a:cubicBezTo>
                    <a:pt x="1002094" y="1097894"/>
                    <a:pt x="742347" y="1097608"/>
                    <a:pt x="679006" y="1098846"/>
                  </a:cubicBezTo>
                  <a:cubicBezTo>
                    <a:pt x="641287" y="1099513"/>
                    <a:pt x="623284" y="1084845"/>
                    <a:pt x="624332" y="1045697"/>
                  </a:cubicBezTo>
                  <a:cubicBezTo>
                    <a:pt x="625666" y="991881"/>
                    <a:pt x="625475" y="937969"/>
                    <a:pt x="624427" y="884153"/>
                  </a:cubicBezTo>
                  <a:cubicBezTo>
                    <a:pt x="623665" y="846720"/>
                    <a:pt x="638524" y="828908"/>
                    <a:pt x="677672" y="829193"/>
                  </a:cubicBezTo>
                  <a:close/>
                  <a:moveTo>
                    <a:pt x="54451" y="829099"/>
                  </a:moveTo>
                  <a:cubicBezTo>
                    <a:pt x="184563" y="830146"/>
                    <a:pt x="314770" y="830146"/>
                    <a:pt x="444881" y="829099"/>
                  </a:cubicBezTo>
                  <a:cubicBezTo>
                    <a:pt x="480981" y="828813"/>
                    <a:pt x="498412" y="844243"/>
                    <a:pt x="498602" y="879486"/>
                  </a:cubicBezTo>
                  <a:cubicBezTo>
                    <a:pt x="498983" y="935017"/>
                    <a:pt x="498602" y="990547"/>
                    <a:pt x="498793" y="1046174"/>
                  </a:cubicBezTo>
                  <a:cubicBezTo>
                    <a:pt x="498983" y="1084274"/>
                    <a:pt x="480314" y="1099799"/>
                    <a:pt x="442405" y="1098942"/>
                  </a:cubicBezTo>
                  <a:cubicBezTo>
                    <a:pt x="378968" y="1097418"/>
                    <a:pt x="124936" y="1096751"/>
                    <a:pt x="61500" y="1099133"/>
                  </a:cubicBezTo>
                  <a:cubicBezTo>
                    <a:pt x="15208" y="1100847"/>
                    <a:pt x="-1175" y="1080083"/>
                    <a:pt x="64" y="1036553"/>
                  </a:cubicBezTo>
                  <a:cubicBezTo>
                    <a:pt x="1492" y="985785"/>
                    <a:pt x="635" y="935017"/>
                    <a:pt x="349" y="884153"/>
                  </a:cubicBezTo>
                  <a:cubicBezTo>
                    <a:pt x="159" y="847482"/>
                    <a:pt x="15018" y="828718"/>
                    <a:pt x="54451" y="829099"/>
                  </a:cubicBezTo>
                  <a:close/>
                  <a:moveTo>
                    <a:pt x="1693418" y="829004"/>
                  </a:moveTo>
                  <a:cubicBezTo>
                    <a:pt x="1727994" y="828718"/>
                    <a:pt x="1742090" y="841672"/>
                    <a:pt x="1741138" y="876629"/>
                  </a:cubicBezTo>
                  <a:cubicBezTo>
                    <a:pt x="1739519" y="935207"/>
                    <a:pt x="1739423" y="993881"/>
                    <a:pt x="1741138" y="1052460"/>
                  </a:cubicBezTo>
                  <a:cubicBezTo>
                    <a:pt x="1742186" y="1088655"/>
                    <a:pt x="1725707" y="1099514"/>
                    <a:pt x="1692275" y="1098942"/>
                  </a:cubicBezTo>
                  <a:cubicBezTo>
                    <a:pt x="1625790" y="1097704"/>
                    <a:pt x="1359566" y="1097609"/>
                    <a:pt x="1293082" y="1098942"/>
                  </a:cubicBezTo>
                  <a:cubicBezTo>
                    <a:pt x="1258982" y="1099609"/>
                    <a:pt x="1244028" y="1086655"/>
                    <a:pt x="1244981" y="1051412"/>
                  </a:cubicBezTo>
                  <a:cubicBezTo>
                    <a:pt x="1246600" y="992834"/>
                    <a:pt x="1246505" y="934160"/>
                    <a:pt x="1244981" y="875581"/>
                  </a:cubicBezTo>
                  <a:cubicBezTo>
                    <a:pt x="1244028" y="839672"/>
                    <a:pt x="1260792" y="828908"/>
                    <a:pt x="1294130" y="829099"/>
                  </a:cubicBezTo>
                  <a:cubicBezTo>
                    <a:pt x="1427194" y="830052"/>
                    <a:pt x="1560258" y="830147"/>
                    <a:pt x="1693418" y="829004"/>
                  </a:cubicBezTo>
                  <a:close/>
                  <a:moveTo>
                    <a:pt x="979642" y="413088"/>
                  </a:moveTo>
                  <a:cubicBezTo>
                    <a:pt x="1012631" y="413100"/>
                    <a:pt x="1039599" y="413142"/>
                    <a:pt x="1054672" y="413237"/>
                  </a:cubicBezTo>
                  <a:cubicBezTo>
                    <a:pt x="1107345" y="413618"/>
                    <a:pt x="1119727" y="425714"/>
                    <a:pt x="1120204" y="476864"/>
                  </a:cubicBezTo>
                  <a:cubicBezTo>
                    <a:pt x="1120680" y="527632"/>
                    <a:pt x="1119727" y="578400"/>
                    <a:pt x="1120394" y="629073"/>
                  </a:cubicBezTo>
                  <a:cubicBezTo>
                    <a:pt x="1120870" y="665840"/>
                    <a:pt x="1105630" y="685652"/>
                    <a:pt x="1067054" y="685652"/>
                  </a:cubicBezTo>
                  <a:cubicBezTo>
                    <a:pt x="937038" y="685366"/>
                    <a:pt x="806927" y="685366"/>
                    <a:pt x="676910" y="685747"/>
                  </a:cubicBezTo>
                  <a:cubicBezTo>
                    <a:pt x="641858" y="685842"/>
                    <a:pt x="623856" y="670888"/>
                    <a:pt x="624332" y="634407"/>
                  </a:cubicBezTo>
                  <a:cubicBezTo>
                    <a:pt x="625094" y="578876"/>
                    <a:pt x="625380" y="523346"/>
                    <a:pt x="624142" y="467910"/>
                  </a:cubicBezTo>
                  <a:cubicBezTo>
                    <a:pt x="623284" y="429143"/>
                    <a:pt x="641668" y="413046"/>
                    <a:pt x="678720" y="413141"/>
                  </a:cubicBezTo>
                  <a:cubicBezTo>
                    <a:pt x="727512" y="413284"/>
                    <a:pt x="880674" y="413052"/>
                    <a:pt x="979642" y="413088"/>
                  </a:cubicBezTo>
                  <a:close/>
                  <a:moveTo>
                    <a:pt x="55118" y="413046"/>
                  </a:moveTo>
                  <a:cubicBezTo>
                    <a:pt x="184943" y="413237"/>
                    <a:pt x="314769" y="413332"/>
                    <a:pt x="444690" y="413046"/>
                  </a:cubicBezTo>
                  <a:cubicBezTo>
                    <a:pt x="479742" y="412951"/>
                    <a:pt x="498221" y="429524"/>
                    <a:pt x="498506" y="464481"/>
                  </a:cubicBezTo>
                  <a:cubicBezTo>
                    <a:pt x="498983" y="521441"/>
                    <a:pt x="499078" y="578496"/>
                    <a:pt x="498602" y="635455"/>
                  </a:cubicBezTo>
                  <a:cubicBezTo>
                    <a:pt x="498221" y="670793"/>
                    <a:pt x="478790" y="686128"/>
                    <a:pt x="444023" y="685747"/>
                  </a:cubicBezTo>
                  <a:cubicBezTo>
                    <a:pt x="379063" y="685175"/>
                    <a:pt x="125698" y="684318"/>
                    <a:pt x="63976" y="686128"/>
                  </a:cubicBezTo>
                  <a:cubicBezTo>
                    <a:pt x="20161" y="687366"/>
                    <a:pt x="-985" y="670507"/>
                    <a:pt x="63" y="625263"/>
                  </a:cubicBezTo>
                  <a:cubicBezTo>
                    <a:pt x="1397" y="573066"/>
                    <a:pt x="635" y="520774"/>
                    <a:pt x="254" y="468482"/>
                  </a:cubicBezTo>
                  <a:cubicBezTo>
                    <a:pt x="-32" y="431239"/>
                    <a:pt x="17684" y="412951"/>
                    <a:pt x="55118" y="413046"/>
                  </a:cubicBezTo>
                  <a:close/>
                  <a:moveTo>
                    <a:pt x="1293083" y="412951"/>
                  </a:moveTo>
                  <a:cubicBezTo>
                    <a:pt x="1361282" y="413522"/>
                    <a:pt x="1627791" y="413713"/>
                    <a:pt x="1692752" y="412951"/>
                  </a:cubicBezTo>
                  <a:cubicBezTo>
                    <a:pt x="1726375" y="412570"/>
                    <a:pt x="1741996" y="426000"/>
                    <a:pt x="1741043" y="461147"/>
                  </a:cubicBezTo>
                  <a:cubicBezTo>
                    <a:pt x="1739519" y="521345"/>
                    <a:pt x="1740186" y="581639"/>
                    <a:pt x="1740758" y="641932"/>
                  </a:cubicBezTo>
                  <a:cubicBezTo>
                    <a:pt x="1741043" y="671745"/>
                    <a:pt x="1727708" y="685652"/>
                    <a:pt x="1697990" y="685556"/>
                  </a:cubicBezTo>
                  <a:cubicBezTo>
                    <a:pt x="1561592" y="685366"/>
                    <a:pt x="1425194" y="685366"/>
                    <a:pt x="1288796" y="685556"/>
                  </a:cubicBezTo>
                  <a:cubicBezTo>
                    <a:pt x="1259364" y="685652"/>
                    <a:pt x="1244981" y="672507"/>
                    <a:pt x="1245267" y="642408"/>
                  </a:cubicBezTo>
                  <a:cubicBezTo>
                    <a:pt x="1245743" y="580591"/>
                    <a:pt x="1245934" y="518678"/>
                    <a:pt x="1245172" y="456861"/>
                  </a:cubicBezTo>
                  <a:cubicBezTo>
                    <a:pt x="1244791" y="423333"/>
                    <a:pt x="1262793" y="412665"/>
                    <a:pt x="1293083" y="412951"/>
                  </a:cubicBezTo>
                  <a:close/>
                  <a:moveTo>
                    <a:pt x="1289844" y="233"/>
                  </a:moveTo>
                  <a:cubicBezTo>
                    <a:pt x="1426052" y="900"/>
                    <a:pt x="1562354" y="805"/>
                    <a:pt x="1698562" y="328"/>
                  </a:cubicBezTo>
                  <a:cubicBezTo>
                    <a:pt x="1728756" y="233"/>
                    <a:pt x="1741520" y="12997"/>
                    <a:pt x="1741043" y="43191"/>
                  </a:cubicBezTo>
                  <a:cubicBezTo>
                    <a:pt x="1740091" y="103389"/>
                    <a:pt x="1739519" y="163587"/>
                    <a:pt x="1741234" y="223785"/>
                  </a:cubicBezTo>
                  <a:cubicBezTo>
                    <a:pt x="1742282" y="260170"/>
                    <a:pt x="1725137" y="270457"/>
                    <a:pt x="1691990" y="269791"/>
                  </a:cubicBezTo>
                  <a:cubicBezTo>
                    <a:pt x="1625410" y="268457"/>
                    <a:pt x="1359281" y="268457"/>
                    <a:pt x="1292797" y="269791"/>
                  </a:cubicBezTo>
                  <a:cubicBezTo>
                    <a:pt x="1258412" y="270457"/>
                    <a:pt x="1244029" y="256932"/>
                    <a:pt x="1244981" y="221975"/>
                  </a:cubicBezTo>
                  <a:cubicBezTo>
                    <a:pt x="1246600" y="163396"/>
                    <a:pt x="1246315" y="104722"/>
                    <a:pt x="1245077" y="46144"/>
                  </a:cubicBezTo>
                  <a:cubicBezTo>
                    <a:pt x="1244410" y="13854"/>
                    <a:pt x="1257459" y="43"/>
                    <a:pt x="1289844" y="233"/>
                  </a:cubicBezTo>
                  <a:close/>
                  <a:moveTo>
                    <a:pt x="674148" y="233"/>
                  </a:moveTo>
                  <a:cubicBezTo>
                    <a:pt x="739204" y="995"/>
                    <a:pt x="1001999" y="1090"/>
                    <a:pt x="1068483" y="328"/>
                  </a:cubicBezTo>
                  <a:cubicBezTo>
                    <a:pt x="1104488" y="-53"/>
                    <a:pt x="1120680" y="16711"/>
                    <a:pt x="1120299" y="52240"/>
                  </a:cubicBezTo>
                  <a:cubicBezTo>
                    <a:pt x="1119823" y="107675"/>
                    <a:pt x="1119918" y="163110"/>
                    <a:pt x="1120204" y="218451"/>
                  </a:cubicBezTo>
                  <a:cubicBezTo>
                    <a:pt x="1120394" y="254169"/>
                    <a:pt x="1102964" y="269695"/>
                    <a:pt x="1067435" y="269505"/>
                  </a:cubicBezTo>
                  <a:cubicBezTo>
                    <a:pt x="937609" y="268933"/>
                    <a:pt x="807784" y="268933"/>
                    <a:pt x="677958" y="269505"/>
                  </a:cubicBezTo>
                  <a:cubicBezTo>
                    <a:pt x="643192" y="269695"/>
                    <a:pt x="624047" y="256646"/>
                    <a:pt x="624428" y="219689"/>
                  </a:cubicBezTo>
                  <a:cubicBezTo>
                    <a:pt x="624999" y="162730"/>
                    <a:pt x="624713" y="105675"/>
                    <a:pt x="624523" y="48715"/>
                  </a:cubicBezTo>
                  <a:cubicBezTo>
                    <a:pt x="624428" y="15187"/>
                    <a:pt x="640525" y="-148"/>
                    <a:pt x="674148" y="233"/>
                  </a:cubicBezTo>
                  <a:close/>
                  <a:moveTo>
                    <a:pt x="56546" y="42"/>
                  </a:moveTo>
                  <a:cubicBezTo>
                    <a:pt x="121507" y="1566"/>
                    <a:pt x="378682" y="1661"/>
                    <a:pt x="442118" y="42"/>
                  </a:cubicBezTo>
                  <a:cubicBezTo>
                    <a:pt x="480028" y="-910"/>
                    <a:pt x="498887" y="14234"/>
                    <a:pt x="498792" y="52430"/>
                  </a:cubicBezTo>
                  <a:cubicBezTo>
                    <a:pt x="498697" y="107961"/>
                    <a:pt x="498887" y="163491"/>
                    <a:pt x="498697" y="219022"/>
                  </a:cubicBezTo>
                  <a:cubicBezTo>
                    <a:pt x="498602" y="254455"/>
                    <a:pt x="480980" y="269886"/>
                    <a:pt x="445166" y="269695"/>
                  </a:cubicBezTo>
                  <a:cubicBezTo>
                    <a:pt x="315055" y="268838"/>
                    <a:pt x="184848" y="268742"/>
                    <a:pt x="54737" y="269790"/>
                  </a:cubicBezTo>
                  <a:cubicBezTo>
                    <a:pt x="15589" y="270076"/>
                    <a:pt x="63" y="251978"/>
                    <a:pt x="349" y="215021"/>
                  </a:cubicBezTo>
                  <a:cubicBezTo>
                    <a:pt x="730" y="161110"/>
                    <a:pt x="635" y="107103"/>
                    <a:pt x="444" y="53096"/>
                  </a:cubicBezTo>
                  <a:cubicBezTo>
                    <a:pt x="349" y="15282"/>
                    <a:pt x="18256" y="-910"/>
                    <a:pt x="56546" y="42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F1CFBAE1-D326-4E6E-907D-2FB09C3BFFC1}"/>
                </a:ext>
              </a:extLst>
            </p:cNvPr>
            <p:cNvSpPr/>
            <p:nvPr/>
          </p:nvSpPr>
          <p:spPr>
            <a:xfrm>
              <a:off x="6890696" y="5096402"/>
              <a:ext cx="495215" cy="274321"/>
            </a:xfrm>
            <a:custGeom>
              <a:avLst/>
              <a:gdLst>
                <a:gd name="connsiteX0" fmla="*/ 135163 w 495215"/>
                <a:gd name="connsiteY0" fmla="*/ 273904 h 274321"/>
                <a:gd name="connsiteX1" fmla="*/ 3 w 495215"/>
                <a:gd name="connsiteY1" fmla="*/ 138935 h 274321"/>
                <a:gd name="connsiteX2" fmla="*/ 136592 w 495215"/>
                <a:gd name="connsiteY2" fmla="*/ 536 h 274321"/>
                <a:gd name="connsiteX3" fmla="*/ 360048 w 495215"/>
                <a:gd name="connsiteY3" fmla="*/ 536 h 274321"/>
                <a:gd name="connsiteX4" fmla="*/ 495208 w 495215"/>
                <a:gd name="connsiteY4" fmla="*/ 140268 h 274321"/>
                <a:gd name="connsiteX5" fmla="*/ 358714 w 495215"/>
                <a:gd name="connsiteY5" fmla="*/ 273809 h 274321"/>
                <a:gd name="connsiteX6" fmla="*/ 135163 w 495215"/>
                <a:gd name="connsiteY6" fmla="*/ 273904 h 274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5215" h="274321">
                  <a:moveTo>
                    <a:pt x="135163" y="273904"/>
                  </a:moveTo>
                  <a:cubicBezTo>
                    <a:pt x="58201" y="272666"/>
                    <a:pt x="479" y="214754"/>
                    <a:pt x="3" y="138935"/>
                  </a:cubicBezTo>
                  <a:cubicBezTo>
                    <a:pt x="-473" y="60544"/>
                    <a:pt x="57439" y="1298"/>
                    <a:pt x="136592" y="536"/>
                  </a:cubicBezTo>
                  <a:cubicBezTo>
                    <a:pt x="211077" y="-130"/>
                    <a:pt x="285563" y="-226"/>
                    <a:pt x="360048" y="536"/>
                  </a:cubicBezTo>
                  <a:cubicBezTo>
                    <a:pt x="439010" y="1394"/>
                    <a:pt x="495970" y="60925"/>
                    <a:pt x="495208" y="140268"/>
                  </a:cubicBezTo>
                  <a:cubicBezTo>
                    <a:pt x="494446" y="216563"/>
                    <a:pt x="437201" y="272856"/>
                    <a:pt x="358714" y="273809"/>
                  </a:cubicBezTo>
                  <a:cubicBezTo>
                    <a:pt x="320614" y="274476"/>
                    <a:pt x="171643" y="274476"/>
                    <a:pt x="135163" y="273904"/>
                  </a:cubicBezTo>
                  <a:close/>
                </a:path>
              </a:pathLst>
            </a:custGeom>
            <a:solidFill>
              <a:srgbClr val="69BD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2">
              <a:extLst>
                <a:ext uri="{FF2B5EF4-FFF2-40B4-BE49-F238E27FC236}">
                  <a16:creationId xmlns:a16="http://schemas.microsoft.com/office/drawing/2014/main" id="{1EDB742B-44F7-460B-A64B-6C34A2FA4EE0}"/>
                </a:ext>
              </a:extLst>
            </p:cNvPr>
            <p:cNvSpPr/>
            <p:nvPr/>
          </p:nvSpPr>
          <p:spPr>
            <a:xfrm>
              <a:off x="6269077" y="5096151"/>
              <a:ext cx="496463" cy="275142"/>
            </a:xfrm>
            <a:custGeom>
              <a:avLst/>
              <a:gdLst>
                <a:gd name="connsiteX0" fmla="*/ 360255 w 496463"/>
                <a:gd name="connsiteY0" fmla="*/ 1073 h 275142"/>
                <a:gd name="connsiteX1" fmla="*/ 496463 w 496463"/>
                <a:gd name="connsiteY1" fmla="*/ 137280 h 275142"/>
                <a:gd name="connsiteX2" fmla="*/ 361017 w 496463"/>
                <a:gd name="connsiteY2" fmla="*/ 273869 h 275142"/>
                <a:gd name="connsiteX3" fmla="*/ 132989 w 496463"/>
                <a:gd name="connsiteY3" fmla="*/ 273773 h 275142"/>
                <a:gd name="connsiteX4" fmla="*/ 20 w 496463"/>
                <a:gd name="connsiteY4" fmla="*/ 140328 h 275142"/>
                <a:gd name="connsiteX5" fmla="*/ 132227 w 496463"/>
                <a:gd name="connsiteY5" fmla="*/ 1073 h 275142"/>
                <a:gd name="connsiteX6" fmla="*/ 360255 w 496463"/>
                <a:gd name="connsiteY6" fmla="*/ 1073 h 27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463" h="275142">
                  <a:moveTo>
                    <a:pt x="360255" y="1073"/>
                  </a:moveTo>
                  <a:cubicBezTo>
                    <a:pt x="437408" y="3740"/>
                    <a:pt x="496272" y="63366"/>
                    <a:pt x="496463" y="137280"/>
                  </a:cubicBezTo>
                  <a:cubicBezTo>
                    <a:pt x="496653" y="211480"/>
                    <a:pt x="437789" y="272250"/>
                    <a:pt x="361017" y="273869"/>
                  </a:cubicBezTo>
                  <a:cubicBezTo>
                    <a:pt x="285008" y="275488"/>
                    <a:pt x="208998" y="275678"/>
                    <a:pt x="132989" y="273773"/>
                  </a:cubicBezTo>
                  <a:cubicBezTo>
                    <a:pt x="57741" y="271869"/>
                    <a:pt x="1163" y="213480"/>
                    <a:pt x="20" y="140328"/>
                  </a:cubicBezTo>
                  <a:cubicBezTo>
                    <a:pt x="-1218" y="64985"/>
                    <a:pt x="55551" y="4407"/>
                    <a:pt x="132227" y="1073"/>
                  </a:cubicBezTo>
                  <a:cubicBezTo>
                    <a:pt x="170136" y="-451"/>
                    <a:pt x="322346" y="-261"/>
                    <a:pt x="360255" y="1073"/>
                  </a:cubicBezTo>
                  <a:close/>
                </a:path>
              </a:pathLst>
            </a:custGeom>
            <a:solidFill>
              <a:srgbClr val="F6EB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2">
              <a:extLst>
                <a:ext uri="{FF2B5EF4-FFF2-40B4-BE49-F238E27FC236}">
                  <a16:creationId xmlns:a16="http://schemas.microsoft.com/office/drawing/2014/main" id="{24745232-6D9F-4A56-B692-D8C30FF3BE81}"/>
                </a:ext>
              </a:extLst>
            </p:cNvPr>
            <p:cNvSpPr/>
            <p:nvPr/>
          </p:nvSpPr>
          <p:spPr>
            <a:xfrm>
              <a:off x="5645208" y="5095270"/>
              <a:ext cx="498688" cy="276404"/>
            </a:xfrm>
            <a:custGeom>
              <a:avLst/>
              <a:gdLst>
                <a:gd name="connsiteX0" fmla="*/ 136304 w 498688"/>
                <a:gd name="connsiteY0" fmla="*/ 275131 h 276404"/>
                <a:gd name="connsiteX1" fmla="*/ 1 w 498688"/>
                <a:gd name="connsiteY1" fmla="*/ 138161 h 276404"/>
                <a:gd name="connsiteX2" fmla="*/ 132589 w 498688"/>
                <a:gd name="connsiteY2" fmla="*/ 2334 h 276404"/>
                <a:gd name="connsiteX3" fmla="*/ 365094 w 498688"/>
                <a:gd name="connsiteY3" fmla="*/ 2239 h 276404"/>
                <a:gd name="connsiteX4" fmla="*/ 498635 w 498688"/>
                <a:gd name="connsiteY4" fmla="*/ 141495 h 276404"/>
                <a:gd name="connsiteX5" fmla="*/ 364142 w 498688"/>
                <a:gd name="connsiteY5" fmla="*/ 275035 h 276404"/>
                <a:gd name="connsiteX6" fmla="*/ 136304 w 498688"/>
                <a:gd name="connsiteY6" fmla="*/ 275131 h 27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8688" h="276404">
                  <a:moveTo>
                    <a:pt x="136304" y="275131"/>
                  </a:moveTo>
                  <a:cubicBezTo>
                    <a:pt x="60199" y="271701"/>
                    <a:pt x="-285" y="210075"/>
                    <a:pt x="1" y="138161"/>
                  </a:cubicBezTo>
                  <a:cubicBezTo>
                    <a:pt x="287" y="68628"/>
                    <a:pt x="59056" y="5382"/>
                    <a:pt x="132589" y="2334"/>
                  </a:cubicBezTo>
                  <a:cubicBezTo>
                    <a:pt x="209932" y="-904"/>
                    <a:pt x="287656" y="-619"/>
                    <a:pt x="365094" y="2239"/>
                  </a:cubicBezTo>
                  <a:cubicBezTo>
                    <a:pt x="441199" y="5001"/>
                    <a:pt x="500730" y="69676"/>
                    <a:pt x="498635" y="141495"/>
                  </a:cubicBezTo>
                  <a:cubicBezTo>
                    <a:pt x="496635" y="212456"/>
                    <a:pt x="438246" y="271416"/>
                    <a:pt x="364142" y="275035"/>
                  </a:cubicBezTo>
                  <a:cubicBezTo>
                    <a:pt x="324613" y="276940"/>
                    <a:pt x="172594" y="276750"/>
                    <a:pt x="136304" y="275131"/>
                  </a:cubicBezTo>
                  <a:close/>
                </a:path>
              </a:pathLst>
            </a:custGeom>
            <a:solidFill>
              <a:srgbClr val="F2672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0">
              <a:extLst>
                <a:ext uri="{FF2B5EF4-FFF2-40B4-BE49-F238E27FC236}">
                  <a16:creationId xmlns:a16="http://schemas.microsoft.com/office/drawing/2014/main" id="{3DE7545A-2FDA-42BD-8F1B-3E7669ADED1D}"/>
                </a:ext>
              </a:extLst>
            </p:cNvPr>
            <p:cNvSpPr/>
            <p:nvPr/>
          </p:nvSpPr>
          <p:spPr>
            <a:xfrm>
              <a:off x="5646081" y="3438135"/>
              <a:ext cx="1738971" cy="117266"/>
            </a:xfrm>
            <a:custGeom>
              <a:avLst/>
              <a:gdLst>
                <a:gd name="connsiteX0" fmla="*/ 1312721 w 1738971"/>
                <a:gd name="connsiteY0" fmla="*/ 215 h 117266"/>
                <a:gd name="connsiteX1" fmla="*/ 1673433 w 1738971"/>
                <a:gd name="connsiteY1" fmla="*/ 310 h 117266"/>
                <a:gd name="connsiteX2" fmla="*/ 1738965 w 1738971"/>
                <a:gd name="connsiteY2" fmla="*/ 57936 h 117266"/>
                <a:gd name="connsiteX3" fmla="*/ 1674481 w 1738971"/>
                <a:gd name="connsiteY3" fmla="*/ 116610 h 117266"/>
                <a:gd name="connsiteX4" fmla="*/ 1309006 w 1738971"/>
                <a:gd name="connsiteY4" fmla="*/ 116515 h 117266"/>
                <a:gd name="connsiteX5" fmla="*/ 1245379 w 1738971"/>
                <a:gd name="connsiteY5" fmla="*/ 56793 h 117266"/>
                <a:gd name="connsiteX6" fmla="*/ 1312721 w 1738971"/>
                <a:gd name="connsiteY6" fmla="*/ 215 h 117266"/>
                <a:gd name="connsiteX7" fmla="*/ 695501 w 1738971"/>
                <a:gd name="connsiteY7" fmla="*/ 119 h 117266"/>
                <a:gd name="connsiteX8" fmla="*/ 1046783 w 1738971"/>
                <a:gd name="connsiteY8" fmla="*/ 501 h 117266"/>
                <a:gd name="connsiteX9" fmla="*/ 1119078 w 1738971"/>
                <a:gd name="connsiteY9" fmla="*/ 57651 h 117266"/>
                <a:gd name="connsiteX10" fmla="*/ 1048783 w 1738971"/>
                <a:gd name="connsiteY10" fmla="*/ 116706 h 117266"/>
                <a:gd name="connsiteX11" fmla="*/ 692739 w 1738971"/>
                <a:gd name="connsiteY11" fmla="*/ 116610 h 117266"/>
                <a:gd name="connsiteX12" fmla="*/ 624064 w 1738971"/>
                <a:gd name="connsiteY12" fmla="*/ 57269 h 117266"/>
                <a:gd name="connsiteX13" fmla="*/ 695501 w 1738971"/>
                <a:gd name="connsiteY13" fmla="*/ 119 h 117266"/>
                <a:gd name="connsiteX14" fmla="*/ 249874 w 1738971"/>
                <a:gd name="connsiteY14" fmla="*/ 0 h 117266"/>
                <a:gd name="connsiteX15" fmla="*/ 427468 w 1738971"/>
                <a:gd name="connsiteY15" fmla="*/ 500 h 117266"/>
                <a:gd name="connsiteX16" fmla="*/ 497191 w 1738971"/>
                <a:gd name="connsiteY16" fmla="*/ 60508 h 117266"/>
                <a:gd name="connsiteX17" fmla="*/ 428611 w 1738971"/>
                <a:gd name="connsiteY17" fmla="*/ 116991 h 117266"/>
                <a:gd name="connsiteX18" fmla="*/ 67423 w 1738971"/>
                <a:gd name="connsiteY18" fmla="*/ 116896 h 117266"/>
                <a:gd name="connsiteX19" fmla="*/ 177 w 1738971"/>
                <a:gd name="connsiteY19" fmla="*/ 59174 h 117266"/>
                <a:gd name="connsiteX20" fmla="*/ 71138 w 1738971"/>
                <a:gd name="connsiteY20" fmla="*/ 500 h 117266"/>
                <a:gd name="connsiteX21" fmla="*/ 249874 w 1738971"/>
                <a:gd name="connsiteY21" fmla="*/ 0 h 11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38971" h="117266">
                  <a:moveTo>
                    <a:pt x="1312721" y="215"/>
                  </a:moveTo>
                  <a:cubicBezTo>
                    <a:pt x="1374443" y="596"/>
                    <a:pt x="1614949" y="405"/>
                    <a:pt x="1673433" y="310"/>
                  </a:cubicBezTo>
                  <a:cubicBezTo>
                    <a:pt x="1712390" y="215"/>
                    <a:pt x="1738489" y="16407"/>
                    <a:pt x="1738965" y="57936"/>
                  </a:cubicBezTo>
                  <a:cubicBezTo>
                    <a:pt x="1739441" y="99751"/>
                    <a:pt x="1713057" y="116515"/>
                    <a:pt x="1674481" y="116610"/>
                  </a:cubicBezTo>
                  <a:cubicBezTo>
                    <a:pt x="1552656" y="116991"/>
                    <a:pt x="1430831" y="116991"/>
                    <a:pt x="1309006" y="116515"/>
                  </a:cubicBezTo>
                  <a:cubicBezTo>
                    <a:pt x="1269954" y="116420"/>
                    <a:pt x="1243855" y="97656"/>
                    <a:pt x="1245379" y="56793"/>
                  </a:cubicBezTo>
                  <a:cubicBezTo>
                    <a:pt x="1246808" y="16312"/>
                    <a:pt x="1273764" y="-71"/>
                    <a:pt x="1312721" y="215"/>
                  </a:cubicBezTo>
                  <a:close/>
                  <a:moveTo>
                    <a:pt x="695501" y="119"/>
                  </a:moveTo>
                  <a:cubicBezTo>
                    <a:pt x="812563" y="882"/>
                    <a:pt x="929626" y="119"/>
                    <a:pt x="1046783" y="501"/>
                  </a:cubicBezTo>
                  <a:cubicBezTo>
                    <a:pt x="1092217" y="691"/>
                    <a:pt x="1118411" y="22027"/>
                    <a:pt x="1119078" y="57651"/>
                  </a:cubicBezTo>
                  <a:cubicBezTo>
                    <a:pt x="1119745" y="93465"/>
                    <a:pt x="1094027" y="116039"/>
                    <a:pt x="1048783" y="116706"/>
                  </a:cubicBezTo>
                  <a:cubicBezTo>
                    <a:pt x="988585" y="117468"/>
                    <a:pt x="751222" y="117468"/>
                    <a:pt x="692739" y="116610"/>
                  </a:cubicBezTo>
                  <a:cubicBezTo>
                    <a:pt x="646352" y="115943"/>
                    <a:pt x="621682" y="94703"/>
                    <a:pt x="624064" y="57269"/>
                  </a:cubicBezTo>
                  <a:cubicBezTo>
                    <a:pt x="626921" y="13264"/>
                    <a:pt x="655020" y="-166"/>
                    <a:pt x="695501" y="119"/>
                  </a:cubicBezTo>
                  <a:close/>
                  <a:moveTo>
                    <a:pt x="249874" y="0"/>
                  </a:moveTo>
                  <a:cubicBezTo>
                    <a:pt x="324122" y="0"/>
                    <a:pt x="398178" y="166"/>
                    <a:pt x="427468" y="500"/>
                  </a:cubicBezTo>
                  <a:cubicBezTo>
                    <a:pt x="470045" y="976"/>
                    <a:pt x="500811" y="26599"/>
                    <a:pt x="497191" y="60508"/>
                  </a:cubicBezTo>
                  <a:cubicBezTo>
                    <a:pt x="492905" y="100036"/>
                    <a:pt x="468045" y="117181"/>
                    <a:pt x="428611" y="116991"/>
                  </a:cubicBezTo>
                  <a:cubicBezTo>
                    <a:pt x="308215" y="116419"/>
                    <a:pt x="187819" y="116515"/>
                    <a:pt x="67423" y="116896"/>
                  </a:cubicBezTo>
                  <a:cubicBezTo>
                    <a:pt x="27799" y="116991"/>
                    <a:pt x="3320" y="98703"/>
                    <a:pt x="177" y="59174"/>
                  </a:cubicBezTo>
                  <a:cubicBezTo>
                    <a:pt x="-2586" y="24503"/>
                    <a:pt x="27132" y="881"/>
                    <a:pt x="71138" y="500"/>
                  </a:cubicBezTo>
                  <a:cubicBezTo>
                    <a:pt x="101189" y="166"/>
                    <a:pt x="175627" y="0"/>
                    <a:pt x="249874" y="0"/>
                  </a:cubicBezTo>
                  <a:close/>
                </a:path>
              </a:pathLst>
            </a:custGeom>
            <a:solidFill>
              <a:srgbClr val="FFCD0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1">
              <a:extLst>
                <a:ext uri="{FF2B5EF4-FFF2-40B4-BE49-F238E27FC236}">
                  <a16:creationId xmlns:a16="http://schemas.microsoft.com/office/drawing/2014/main" id="{FFA26C5E-BCE3-4FD2-AD0D-14000CFCB411}"/>
                </a:ext>
              </a:extLst>
            </p:cNvPr>
            <p:cNvSpPr/>
            <p:nvPr/>
          </p:nvSpPr>
          <p:spPr>
            <a:xfrm>
              <a:off x="6159894" y="2458773"/>
              <a:ext cx="711755" cy="712972"/>
            </a:xfrm>
            <a:custGeom>
              <a:avLst/>
              <a:gdLst>
                <a:gd name="connsiteX0" fmla="*/ 580214 w 711755"/>
                <a:gd name="connsiteY0" fmla="*/ 162617 h 712972"/>
                <a:gd name="connsiteX1" fmla="*/ 346185 w 711755"/>
                <a:gd name="connsiteY1" fmla="*/ 450653 h 712972"/>
                <a:gd name="connsiteX2" fmla="*/ 293893 w 711755"/>
                <a:gd name="connsiteY2" fmla="*/ 457987 h 712972"/>
                <a:gd name="connsiteX3" fmla="*/ 159400 w 711755"/>
                <a:gd name="connsiteY3" fmla="*/ 371786 h 712972"/>
                <a:gd name="connsiteX4" fmla="*/ 154828 w 711755"/>
                <a:gd name="connsiteY4" fmla="*/ 376739 h 712972"/>
                <a:gd name="connsiteX5" fmla="*/ 305704 w 711755"/>
                <a:gd name="connsiteY5" fmla="*/ 565715 h 712972"/>
                <a:gd name="connsiteX6" fmla="*/ 352091 w 711755"/>
                <a:gd name="connsiteY6" fmla="*/ 563715 h 712972"/>
                <a:gd name="connsiteX7" fmla="*/ 538305 w 711755"/>
                <a:gd name="connsiteY7" fmla="*/ 245008 h 712972"/>
                <a:gd name="connsiteX8" fmla="*/ 580214 w 711755"/>
                <a:gd name="connsiteY8" fmla="*/ 162617 h 712972"/>
                <a:gd name="connsiteX9" fmla="*/ 356949 w 711755"/>
                <a:gd name="connsiteY9" fmla="*/ 26 h 712972"/>
                <a:gd name="connsiteX10" fmla="*/ 711755 w 711755"/>
                <a:gd name="connsiteY10" fmla="*/ 356451 h 712972"/>
                <a:gd name="connsiteX11" fmla="*/ 357139 w 711755"/>
                <a:gd name="connsiteY11" fmla="*/ 712972 h 712972"/>
                <a:gd name="connsiteX12" fmla="*/ 47 w 711755"/>
                <a:gd name="connsiteY12" fmla="*/ 357309 h 712972"/>
                <a:gd name="connsiteX13" fmla="*/ 356949 w 711755"/>
                <a:gd name="connsiteY13" fmla="*/ 26 h 71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11755" h="712972">
                  <a:moveTo>
                    <a:pt x="580214" y="162617"/>
                  </a:moveTo>
                  <a:cubicBezTo>
                    <a:pt x="497252" y="264154"/>
                    <a:pt x="420290" y="356260"/>
                    <a:pt x="346185" y="450653"/>
                  </a:cubicBezTo>
                  <a:cubicBezTo>
                    <a:pt x="327707" y="474084"/>
                    <a:pt x="316563" y="473894"/>
                    <a:pt x="293893" y="457987"/>
                  </a:cubicBezTo>
                  <a:cubicBezTo>
                    <a:pt x="250364" y="427317"/>
                    <a:pt x="204358" y="400266"/>
                    <a:pt x="159400" y="371786"/>
                  </a:cubicBezTo>
                  <a:cubicBezTo>
                    <a:pt x="157876" y="373310"/>
                    <a:pt x="156352" y="374929"/>
                    <a:pt x="154828" y="376739"/>
                  </a:cubicBezTo>
                  <a:cubicBezTo>
                    <a:pt x="205310" y="439604"/>
                    <a:pt x="256650" y="501802"/>
                    <a:pt x="305704" y="565715"/>
                  </a:cubicBezTo>
                  <a:cubicBezTo>
                    <a:pt x="324754" y="590575"/>
                    <a:pt x="333136" y="597528"/>
                    <a:pt x="352091" y="563715"/>
                  </a:cubicBezTo>
                  <a:cubicBezTo>
                    <a:pt x="412193" y="456368"/>
                    <a:pt x="476487" y="351403"/>
                    <a:pt x="538305" y="245008"/>
                  </a:cubicBezTo>
                  <a:cubicBezTo>
                    <a:pt x="551925" y="221672"/>
                    <a:pt x="570880" y="200622"/>
                    <a:pt x="580214" y="162617"/>
                  </a:cubicBezTo>
                  <a:close/>
                  <a:moveTo>
                    <a:pt x="356949" y="26"/>
                  </a:moveTo>
                  <a:cubicBezTo>
                    <a:pt x="553068" y="-2355"/>
                    <a:pt x="711755" y="159284"/>
                    <a:pt x="711755" y="356451"/>
                  </a:cubicBezTo>
                  <a:cubicBezTo>
                    <a:pt x="711755" y="554381"/>
                    <a:pt x="554021" y="712877"/>
                    <a:pt x="357139" y="712972"/>
                  </a:cubicBezTo>
                  <a:cubicBezTo>
                    <a:pt x="161686" y="712972"/>
                    <a:pt x="-3192" y="552000"/>
                    <a:pt x="47" y="357309"/>
                  </a:cubicBezTo>
                  <a:cubicBezTo>
                    <a:pt x="3381" y="156903"/>
                    <a:pt x="148923" y="2502"/>
                    <a:pt x="356949" y="2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27CC4D3-4213-4C9B-B027-B2E10D338405}"/>
                </a:ext>
              </a:extLst>
            </p:cNvPr>
            <p:cNvGrpSpPr/>
            <p:nvPr/>
          </p:nvGrpSpPr>
          <p:grpSpPr>
            <a:xfrm>
              <a:off x="5782294" y="374253"/>
              <a:ext cx="1450887" cy="1470731"/>
              <a:chOff x="5782294" y="374253"/>
              <a:chExt cx="1450887" cy="1470731"/>
            </a:xfrm>
          </p:grpSpPr>
          <p:sp>
            <p:nvSpPr>
              <p:cNvPr id="20" name="Graphic 2">
                <a:extLst>
                  <a:ext uri="{FF2B5EF4-FFF2-40B4-BE49-F238E27FC236}">
                    <a16:creationId xmlns:a16="http://schemas.microsoft.com/office/drawing/2014/main" id="{AF6941D0-418B-43D4-8FBF-B0083BC4A079}"/>
                  </a:ext>
                </a:extLst>
              </p:cNvPr>
              <p:cNvSpPr/>
              <p:nvPr/>
            </p:nvSpPr>
            <p:spPr>
              <a:xfrm>
                <a:off x="5782294" y="374253"/>
                <a:ext cx="1450887" cy="1470731"/>
              </a:xfrm>
              <a:custGeom>
                <a:avLst/>
                <a:gdLst>
                  <a:gd name="connsiteX0" fmla="*/ 1450067 w 1450887"/>
                  <a:gd name="connsiteY0" fmla="*/ 13811 h 1470731"/>
                  <a:gd name="connsiteX1" fmla="*/ 1418920 w 1450887"/>
                  <a:gd name="connsiteY1" fmla="*/ 41053 h 1470731"/>
                  <a:gd name="connsiteX2" fmla="*/ 1324718 w 1450887"/>
                  <a:gd name="connsiteY2" fmla="*/ 36671 h 1470731"/>
                  <a:gd name="connsiteX3" fmla="*/ 1263281 w 1450887"/>
                  <a:gd name="connsiteY3" fmla="*/ 34481 h 1470731"/>
                  <a:gd name="connsiteX4" fmla="*/ 1242040 w 1450887"/>
                  <a:gd name="connsiteY4" fmla="*/ 53340 h 1470731"/>
                  <a:gd name="connsiteX5" fmla="*/ 1167746 w 1450887"/>
                  <a:gd name="connsiteY5" fmla="*/ 52483 h 1470731"/>
                  <a:gd name="connsiteX6" fmla="*/ 1075067 w 1450887"/>
                  <a:gd name="connsiteY6" fmla="*/ 54673 h 1470731"/>
                  <a:gd name="connsiteX7" fmla="*/ 1006678 w 1450887"/>
                  <a:gd name="connsiteY7" fmla="*/ 60865 h 1470731"/>
                  <a:gd name="connsiteX8" fmla="*/ 879043 w 1450887"/>
                  <a:gd name="connsiteY8" fmla="*/ 62294 h 1470731"/>
                  <a:gd name="connsiteX9" fmla="*/ 821988 w 1450887"/>
                  <a:gd name="connsiteY9" fmla="*/ 61341 h 1470731"/>
                  <a:gd name="connsiteX10" fmla="*/ 706354 w 1450887"/>
                  <a:gd name="connsiteY10" fmla="*/ 62484 h 1470731"/>
                  <a:gd name="connsiteX11" fmla="*/ 653872 w 1450887"/>
                  <a:gd name="connsiteY11" fmla="*/ 62579 h 1470731"/>
                  <a:gd name="connsiteX12" fmla="*/ 632155 w 1450887"/>
                  <a:gd name="connsiteY12" fmla="*/ 45339 h 1470731"/>
                  <a:gd name="connsiteX13" fmla="*/ 632155 w 1450887"/>
                  <a:gd name="connsiteY13" fmla="*/ 45339 h 1470731"/>
                  <a:gd name="connsiteX14" fmla="*/ 568147 w 1450887"/>
                  <a:gd name="connsiteY14" fmla="*/ 33338 h 1470731"/>
                  <a:gd name="connsiteX15" fmla="*/ 442512 w 1450887"/>
                  <a:gd name="connsiteY15" fmla="*/ 31623 h 1470731"/>
                  <a:gd name="connsiteX16" fmla="*/ 439083 w 1450887"/>
                  <a:gd name="connsiteY16" fmla="*/ 28385 h 1470731"/>
                  <a:gd name="connsiteX17" fmla="*/ 385457 w 1450887"/>
                  <a:gd name="connsiteY17" fmla="*/ 27337 h 1470731"/>
                  <a:gd name="connsiteX18" fmla="*/ 245440 w 1450887"/>
                  <a:gd name="connsiteY18" fmla="*/ 31337 h 1470731"/>
                  <a:gd name="connsiteX19" fmla="*/ 226961 w 1450887"/>
                  <a:gd name="connsiteY19" fmla="*/ 16478 h 1470731"/>
                  <a:gd name="connsiteX20" fmla="*/ 197529 w 1450887"/>
                  <a:gd name="connsiteY20" fmla="*/ 15526 h 1470731"/>
                  <a:gd name="connsiteX21" fmla="*/ 2266 w 1450887"/>
                  <a:gd name="connsiteY21" fmla="*/ 0 h 1470731"/>
                  <a:gd name="connsiteX22" fmla="*/ 5981 w 1450887"/>
                  <a:gd name="connsiteY22" fmla="*/ 1404366 h 1470731"/>
                  <a:gd name="connsiteX23" fmla="*/ 38461 w 1450887"/>
                  <a:gd name="connsiteY23" fmla="*/ 1470374 h 1470731"/>
                  <a:gd name="connsiteX24" fmla="*/ 1360341 w 1450887"/>
                  <a:gd name="connsiteY24" fmla="*/ 1388364 h 1470731"/>
                  <a:gd name="connsiteX25" fmla="*/ 1450257 w 1450887"/>
                  <a:gd name="connsiteY25" fmla="*/ 1296162 h 1470731"/>
                  <a:gd name="connsiteX26" fmla="*/ 1450067 w 1450887"/>
                  <a:gd name="connsiteY26" fmla="*/ 13811 h 147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450887" h="1470731">
                    <a:moveTo>
                      <a:pt x="1450067" y="13811"/>
                    </a:moveTo>
                    <a:cubicBezTo>
                      <a:pt x="1439780" y="22765"/>
                      <a:pt x="1429207" y="31814"/>
                      <a:pt x="1418920" y="41053"/>
                    </a:cubicBezTo>
                    <a:cubicBezTo>
                      <a:pt x="1369485" y="85439"/>
                      <a:pt x="1367866" y="86868"/>
                      <a:pt x="1324718" y="36671"/>
                    </a:cubicBezTo>
                    <a:cubicBezTo>
                      <a:pt x="1302048" y="10287"/>
                      <a:pt x="1285379" y="4572"/>
                      <a:pt x="1263281" y="34481"/>
                    </a:cubicBezTo>
                    <a:cubicBezTo>
                      <a:pt x="1257757" y="41910"/>
                      <a:pt x="1247755" y="46006"/>
                      <a:pt x="1242040" y="53340"/>
                    </a:cubicBezTo>
                    <a:cubicBezTo>
                      <a:pt x="1216418" y="86011"/>
                      <a:pt x="1195749" y="83915"/>
                      <a:pt x="1167746" y="52483"/>
                    </a:cubicBezTo>
                    <a:cubicBezTo>
                      <a:pt x="1124311" y="3810"/>
                      <a:pt x="1120787" y="4667"/>
                      <a:pt x="1075067" y="54673"/>
                    </a:cubicBezTo>
                    <a:cubicBezTo>
                      <a:pt x="1051922" y="80010"/>
                      <a:pt x="1035824" y="86392"/>
                      <a:pt x="1006678" y="60865"/>
                    </a:cubicBezTo>
                    <a:cubicBezTo>
                      <a:pt x="943622" y="5620"/>
                      <a:pt x="940860" y="5906"/>
                      <a:pt x="879043" y="62294"/>
                    </a:cubicBezTo>
                    <a:cubicBezTo>
                      <a:pt x="855992" y="83249"/>
                      <a:pt x="843514" y="83058"/>
                      <a:pt x="821988" y="61341"/>
                    </a:cubicBezTo>
                    <a:cubicBezTo>
                      <a:pt x="766362" y="5334"/>
                      <a:pt x="764362" y="5429"/>
                      <a:pt x="706354" y="62484"/>
                    </a:cubicBezTo>
                    <a:cubicBezTo>
                      <a:pt x="686257" y="82296"/>
                      <a:pt x="672064" y="87249"/>
                      <a:pt x="653872" y="62579"/>
                    </a:cubicBezTo>
                    <a:cubicBezTo>
                      <a:pt x="648538" y="55436"/>
                      <a:pt x="639489" y="50959"/>
                      <a:pt x="632155" y="45339"/>
                    </a:cubicBezTo>
                    <a:cubicBezTo>
                      <a:pt x="632155" y="45339"/>
                      <a:pt x="632155" y="45339"/>
                      <a:pt x="632155" y="45339"/>
                    </a:cubicBezTo>
                    <a:cubicBezTo>
                      <a:pt x="616248" y="11906"/>
                      <a:pt x="601198" y="2858"/>
                      <a:pt x="568147" y="33338"/>
                    </a:cubicBezTo>
                    <a:cubicBezTo>
                      <a:pt x="506329" y="90392"/>
                      <a:pt x="504043" y="87916"/>
                      <a:pt x="442512" y="31623"/>
                    </a:cubicBezTo>
                    <a:cubicBezTo>
                      <a:pt x="441369" y="30575"/>
                      <a:pt x="440035" y="29623"/>
                      <a:pt x="439083" y="28385"/>
                    </a:cubicBezTo>
                    <a:cubicBezTo>
                      <a:pt x="421557" y="5715"/>
                      <a:pt x="407269" y="8382"/>
                      <a:pt x="385457" y="27337"/>
                    </a:cubicBezTo>
                    <a:cubicBezTo>
                      <a:pt x="318496" y="85725"/>
                      <a:pt x="317353" y="84487"/>
                      <a:pt x="245440" y="31337"/>
                    </a:cubicBezTo>
                    <a:cubicBezTo>
                      <a:pt x="239058" y="26670"/>
                      <a:pt x="232962" y="21622"/>
                      <a:pt x="226961" y="16478"/>
                    </a:cubicBezTo>
                    <a:cubicBezTo>
                      <a:pt x="217341" y="8287"/>
                      <a:pt x="207149" y="5620"/>
                      <a:pt x="197529" y="15526"/>
                    </a:cubicBezTo>
                    <a:cubicBezTo>
                      <a:pt x="131616" y="82487"/>
                      <a:pt x="66655" y="93536"/>
                      <a:pt x="2266" y="0"/>
                    </a:cubicBezTo>
                    <a:cubicBezTo>
                      <a:pt x="2266" y="144590"/>
                      <a:pt x="-4782" y="1211771"/>
                      <a:pt x="5981" y="1404366"/>
                    </a:cubicBezTo>
                    <a:cubicBezTo>
                      <a:pt x="9886" y="1473422"/>
                      <a:pt x="4648" y="1471613"/>
                      <a:pt x="38461" y="1470374"/>
                    </a:cubicBezTo>
                    <a:cubicBezTo>
                      <a:pt x="101041" y="1468946"/>
                      <a:pt x="1191463" y="1400461"/>
                      <a:pt x="1360341" y="1388364"/>
                    </a:cubicBezTo>
                    <a:cubicBezTo>
                      <a:pt x="1459972" y="1381220"/>
                      <a:pt x="1451305" y="1392841"/>
                      <a:pt x="1450257" y="1296162"/>
                    </a:cubicBezTo>
                    <a:cubicBezTo>
                      <a:pt x="1448923" y="1172528"/>
                      <a:pt x="1450067" y="299657"/>
                      <a:pt x="1450067" y="13811"/>
                    </a:cubicBezTo>
                    <a:close/>
                  </a:path>
                </a:pathLst>
              </a:custGeom>
              <a:solidFill>
                <a:srgbClr val="E5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14">
                <a:extLst>
                  <a:ext uri="{FF2B5EF4-FFF2-40B4-BE49-F238E27FC236}">
                    <a16:creationId xmlns:a16="http://schemas.microsoft.com/office/drawing/2014/main" id="{AC45275E-D34A-4ADF-ADBB-F863221F84D1}"/>
                  </a:ext>
                </a:extLst>
              </p:cNvPr>
              <p:cNvSpPr/>
              <p:nvPr/>
            </p:nvSpPr>
            <p:spPr>
              <a:xfrm>
                <a:off x="5913882" y="600471"/>
                <a:ext cx="1152648" cy="1123283"/>
              </a:xfrm>
              <a:custGeom>
                <a:avLst/>
                <a:gdLst>
                  <a:gd name="connsiteX0" fmla="*/ 491802 w 1152648"/>
                  <a:gd name="connsiteY0" fmla="*/ 1095661 h 1123283"/>
                  <a:gd name="connsiteX1" fmla="*/ 935572 w 1152648"/>
                  <a:gd name="connsiteY1" fmla="*/ 1095661 h 1123283"/>
                  <a:gd name="connsiteX2" fmla="*/ 949383 w 1152648"/>
                  <a:gd name="connsiteY2" fmla="*/ 1109472 h 1123283"/>
                  <a:gd name="connsiteX3" fmla="*/ 935572 w 1152648"/>
                  <a:gd name="connsiteY3" fmla="*/ 1123283 h 1123283"/>
                  <a:gd name="connsiteX4" fmla="*/ 491802 w 1152648"/>
                  <a:gd name="connsiteY4" fmla="*/ 1123283 h 1123283"/>
                  <a:gd name="connsiteX5" fmla="*/ 477991 w 1152648"/>
                  <a:gd name="connsiteY5" fmla="*/ 1109472 h 1123283"/>
                  <a:gd name="connsiteX6" fmla="*/ 491802 w 1152648"/>
                  <a:gd name="connsiteY6" fmla="*/ 1095661 h 1123283"/>
                  <a:gd name="connsiteX7" fmla="*/ 15171 w 1152648"/>
                  <a:gd name="connsiteY7" fmla="*/ 1095661 h 1123283"/>
                  <a:gd name="connsiteX8" fmla="*/ 422937 w 1152648"/>
                  <a:gd name="connsiteY8" fmla="*/ 1095661 h 1123283"/>
                  <a:gd name="connsiteX9" fmla="*/ 436748 w 1152648"/>
                  <a:gd name="connsiteY9" fmla="*/ 1109472 h 1123283"/>
                  <a:gd name="connsiteX10" fmla="*/ 422937 w 1152648"/>
                  <a:gd name="connsiteY10" fmla="*/ 1123283 h 1123283"/>
                  <a:gd name="connsiteX11" fmla="*/ 15171 w 1152648"/>
                  <a:gd name="connsiteY11" fmla="*/ 1123283 h 1123283"/>
                  <a:gd name="connsiteX12" fmla="*/ 1360 w 1152648"/>
                  <a:gd name="connsiteY12" fmla="*/ 1109472 h 1123283"/>
                  <a:gd name="connsiteX13" fmla="*/ 15171 w 1152648"/>
                  <a:gd name="connsiteY13" fmla="*/ 1095661 h 1123283"/>
                  <a:gd name="connsiteX14" fmla="*/ 491802 w 1152648"/>
                  <a:gd name="connsiteY14" fmla="*/ 1016889 h 1123283"/>
                  <a:gd name="connsiteX15" fmla="*/ 935572 w 1152648"/>
                  <a:gd name="connsiteY15" fmla="*/ 1016889 h 1123283"/>
                  <a:gd name="connsiteX16" fmla="*/ 949383 w 1152648"/>
                  <a:gd name="connsiteY16" fmla="*/ 1030700 h 1123283"/>
                  <a:gd name="connsiteX17" fmla="*/ 935572 w 1152648"/>
                  <a:gd name="connsiteY17" fmla="*/ 1044512 h 1123283"/>
                  <a:gd name="connsiteX18" fmla="*/ 491802 w 1152648"/>
                  <a:gd name="connsiteY18" fmla="*/ 1044512 h 1123283"/>
                  <a:gd name="connsiteX19" fmla="*/ 477991 w 1152648"/>
                  <a:gd name="connsiteY19" fmla="*/ 1030700 h 1123283"/>
                  <a:gd name="connsiteX20" fmla="*/ 491802 w 1152648"/>
                  <a:gd name="connsiteY20" fmla="*/ 1016889 h 1123283"/>
                  <a:gd name="connsiteX21" fmla="*/ 15171 w 1152648"/>
                  <a:gd name="connsiteY21" fmla="*/ 1016889 h 1123283"/>
                  <a:gd name="connsiteX22" fmla="*/ 422937 w 1152648"/>
                  <a:gd name="connsiteY22" fmla="*/ 1016889 h 1123283"/>
                  <a:gd name="connsiteX23" fmla="*/ 436748 w 1152648"/>
                  <a:gd name="connsiteY23" fmla="*/ 1030700 h 1123283"/>
                  <a:gd name="connsiteX24" fmla="*/ 422937 w 1152648"/>
                  <a:gd name="connsiteY24" fmla="*/ 1044512 h 1123283"/>
                  <a:gd name="connsiteX25" fmla="*/ 15171 w 1152648"/>
                  <a:gd name="connsiteY25" fmla="*/ 1044512 h 1123283"/>
                  <a:gd name="connsiteX26" fmla="*/ 1360 w 1152648"/>
                  <a:gd name="connsiteY26" fmla="*/ 1030700 h 1123283"/>
                  <a:gd name="connsiteX27" fmla="*/ 15171 w 1152648"/>
                  <a:gd name="connsiteY27" fmla="*/ 1016889 h 1123283"/>
                  <a:gd name="connsiteX28" fmla="*/ 491802 w 1152648"/>
                  <a:gd name="connsiteY28" fmla="*/ 938022 h 1123283"/>
                  <a:gd name="connsiteX29" fmla="*/ 935572 w 1152648"/>
                  <a:gd name="connsiteY29" fmla="*/ 938022 h 1123283"/>
                  <a:gd name="connsiteX30" fmla="*/ 949383 w 1152648"/>
                  <a:gd name="connsiteY30" fmla="*/ 951833 h 1123283"/>
                  <a:gd name="connsiteX31" fmla="*/ 935572 w 1152648"/>
                  <a:gd name="connsiteY31" fmla="*/ 965644 h 1123283"/>
                  <a:gd name="connsiteX32" fmla="*/ 491802 w 1152648"/>
                  <a:gd name="connsiteY32" fmla="*/ 965644 h 1123283"/>
                  <a:gd name="connsiteX33" fmla="*/ 477991 w 1152648"/>
                  <a:gd name="connsiteY33" fmla="*/ 951833 h 1123283"/>
                  <a:gd name="connsiteX34" fmla="*/ 491802 w 1152648"/>
                  <a:gd name="connsiteY34" fmla="*/ 938022 h 1123283"/>
                  <a:gd name="connsiteX35" fmla="*/ 491802 w 1152648"/>
                  <a:gd name="connsiteY35" fmla="*/ 859250 h 1123283"/>
                  <a:gd name="connsiteX36" fmla="*/ 935572 w 1152648"/>
                  <a:gd name="connsiteY36" fmla="*/ 859250 h 1123283"/>
                  <a:gd name="connsiteX37" fmla="*/ 949383 w 1152648"/>
                  <a:gd name="connsiteY37" fmla="*/ 873061 h 1123283"/>
                  <a:gd name="connsiteX38" fmla="*/ 935572 w 1152648"/>
                  <a:gd name="connsiteY38" fmla="*/ 886873 h 1123283"/>
                  <a:gd name="connsiteX39" fmla="*/ 491802 w 1152648"/>
                  <a:gd name="connsiteY39" fmla="*/ 886873 h 1123283"/>
                  <a:gd name="connsiteX40" fmla="*/ 477991 w 1152648"/>
                  <a:gd name="connsiteY40" fmla="*/ 873061 h 1123283"/>
                  <a:gd name="connsiteX41" fmla="*/ 491802 w 1152648"/>
                  <a:gd name="connsiteY41" fmla="*/ 859250 h 1123283"/>
                  <a:gd name="connsiteX42" fmla="*/ 15171 w 1152648"/>
                  <a:gd name="connsiteY42" fmla="*/ 859250 h 1123283"/>
                  <a:gd name="connsiteX43" fmla="*/ 422937 w 1152648"/>
                  <a:gd name="connsiteY43" fmla="*/ 859250 h 1123283"/>
                  <a:gd name="connsiteX44" fmla="*/ 436748 w 1152648"/>
                  <a:gd name="connsiteY44" fmla="*/ 873061 h 1123283"/>
                  <a:gd name="connsiteX45" fmla="*/ 422937 w 1152648"/>
                  <a:gd name="connsiteY45" fmla="*/ 886873 h 1123283"/>
                  <a:gd name="connsiteX46" fmla="*/ 15171 w 1152648"/>
                  <a:gd name="connsiteY46" fmla="*/ 886873 h 1123283"/>
                  <a:gd name="connsiteX47" fmla="*/ 1360 w 1152648"/>
                  <a:gd name="connsiteY47" fmla="*/ 873061 h 1123283"/>
                  <a:gd name="connsiteX48" fmla="*/ 15171 w 1152648"/>
                  <a:gd name="connsiteY48" fmla="*/ 859250 h 1123283"/>
                  <a:gd name="connsiteX49" fmla="*/ 491802 w 1152648"/>
                  <a:gd name="connsiteY49" fmla="*/ 780479 h 1123283"/>
                  <a:gd name="connsiteX50" fmla="*/ 935572 w 1152648"/>
                  <a:gd name="connsiteY50" fmla="*/ 780479 h 1123283"/>
                  <a:gd name="connsiteX51" fmla="*/ 949383 w 1152648"/>
                  <a:gd name="connsiteY51" fmla="*/ 794290 h 1123283"/>
                  <a:gd name="connsiteX52" fmla="*/ 935572 w 1152648"/>
                  <a:gd name="connsiteY52" fmla="*/ 808101 h 1123283"/>
                  <a:gd name="connsiteX53" fmla="*/ 491802 w 1152648"/>
                  <a:gd name="connsiteY53" fmla="*/ 808101 h 1123283"/>
                  <a:gd name="connsiteX54" fmla="*/ 477991 w 1152648"/>
                  <a:gd name="connsiteY54" fmla="*/ 794290 h 1123283"/>
                  <a:gd name="connsiteX55" fmla="*/ 491802 w 1152648"/>
                  <a:gd name="connsiteY55" fmla="*/ 780479 h 1123283"/>
                  <a:gd name="connsiteX56" fmla="*/ 15171 w 1152648"/>
                  <a:gd name="connsiteY56" fmla="*/ 780479 h 1123283"/>
                  <a:gd name="connsiteX57" fmla="*/ 422937 w 1152648"/>
                  <a:gd name="connsiteY57" fmla="*/ 780479 h 1123283"/>
                  <a:gd name="connsiteX58" fmla="*/ 436748 w 1152648"/>
                  <a:gd name="connsiteY58" fmla="*/ 794290 h 1123283"/>
                  <a:gd name="connsiteX59" fmla="*/ 422937 w 1152648"/>
                  <a:gd name="connsiteY59" fmla="*/ 808101 h 1123283"/>
                  <a:gd name="connsiteX60" fmla="*/ 15171 w 1152648"/>
                  <a:gd name="connsiteY60" fmla="*/ 808101 h 1123283"/>
                  <a:gd name="connsiteX61" fmla="*/ 1360 w 1152648"/>
                  <a:gd name="connsiteY61" fmla="*/ 794290 h 1123283"/>
                  <a:gd name="connsiteX62" fmla="*/ 15171 w 1152648"/>
                  <a:gd name="connsiteY62" fmla="*/ 780479 h 1123283"/>
                  <a:gd name="connsiteX63" fmla="*/ 15171 w 1152648"/>
                  <a:gd name="connsiteY63" fmla="*/ 698754 h 1123283"/>
                  <a:gd name="connsiteX64" fmla="*/ 626105 w 1152648"/>
                  <a:gd name="connsiteY64" fmla="*/ 698754 h 1123283"/>
                  <a:gd name="connsiteX65" fmla="*/ 639916 w 1152648"/>
                  <a:gd name="connsiteY65" fmla="*/ 712565 h 1123283"/>
                  <a:gd name="connsiteX66" fmla="*/ 626105 w 1152648"/>
                  <a:gd name="connsiteY66" fmla="*/ 726377 h 1123283"/>
                  <a:gd name="connsiteX67" fmla="*/ 15171 w 1152648"/>
                  <a:gd name="connsiteY67" fmla="*/ 726377 h 1123283"/>
                  <a:gd name="connsiteX68" fmla="*/ 1360 w 1152648"/>
                  <a:gd name="connsiteY68" fmla="*/ 712565 h 1123283"/>
                  <a:gd name="connsiteX69" fmla="*/ 15171 w 1152648"/>
                  <a:gd name="connsiteY69" fmla="*/ 698754 h 1123283"/>
                  <a:gd name="connsiteX70" fmla="*/ 491802 w 1152648"/>
                  <a:gd name="connsiteY70" fmla="*/ 619982 h 1123283"/>
                  <a:gd name="connsiteX71" fmla="*/ 935572 w 1152648"/>
                  <a:gd name="connsiteY71" fmla="*/ 619982 h 1123283"/>
                  <a:gd name="connsiteX72" fmla="*/ 949383 w 1152648"/>
                  <a:gd name="connsiteY72" fmla="*/ 633793 h 1123283"/>
                  <a:gd name="connsiteX73" fmla="*/ 935572 w 1152648"/>
                  <a:gd name="connsiteY73" fmla="*/ 647605 h 1123283"/>
                  <a:gd name="connsiteX74" fmla="*/ 491802 w 1152648"/>
                  <a:gd name="connsiteY74" fmla="*/ 647605 h 1123283"/>
                  <a:gd name="connsiteX75" fmla="*/ 477991 w 1152648"/>
                  <a:gd name="connsiteY75" fmla="*/ 633793 h 1123283"/>
                  <a:gd name="connsiteX76" fmla="*/ 491802 w 1152648"/>
                  <a:gd name="connsiteY76" fmla="*/ 619982 h 1123283"/>
                  <a:gd name="connsiteX77" fmla="*/ 15171 w 1152648"/>
                  <a:gd name="connsiteY77" fmla="*/ 619982 h 1123283"/>
                  <a:gd name="connsiteX78" fmla="*/ 422937 w 1152648"/>
                  <a:gd name="connsiteY78" fmla="*/ 619982 h 1123283"/>
                  <a:gd name="connsiteX79" fmla="*/ 436748 w 1152648"/>
                  <a:gd name="connsiteY79" fmla="*/ 633793 h 1123283"/>
                  <a:gd name="connsiteX80" fmla="*/ 422937 w 1152648"/>
                  <a:gd name="connsiteY80" fmla="*/ 647605 h 1123283"/>
                  <a:gd name="connsiteX81" fmla="*/ 15171 w 1152648"/>
                  <a:gd name="connsiteY81" fmla="*/ 647605 h 1123283"/>
                  <a:gd name="connsiteX82" fmla="*/ 1360 w 1152648"/>
                  <a:gd name="connsiteY82" fmla="*/ 633793 h 1123283"/>
                  <a:gd name="connsiteX83" fmla="*/ 15171 w 1152648"/>
                  <a:gd name="connsiteY83" fmla="*/ 619982 h 1123283"/>
                  <a:gd name="connsiteX84" fmla="*/ 491802 w 1152648"/>
                  <a:gd name="connsiteY84" fmla="*/ 541115 h 1123283"/>
                  <a:gd name="connsiteX85" fmla="*/ 935572 w 1152648"/>
                  <a:gd name="connsiteY85" fmla="*/ 541115 h 1123283"/>
                  <a:gd name="connsiteX86" fmla="*/ 949383 w 1152648"/>
                  <a:gd name="connsiteY86" fmla="*/ 554926 h 1123283"/>
                  <a:gd name="connsiteX87" fmla="*/ 935572 w 1152648"/>
                  <a:gd name="connsiteY87" fmla="*/ 568738 h 1123283"/>
                  <a:gd name="connsiteX88" fmla="*/ 491802 w 1152648"/>
                  <a:gd name="connsiteY88" fmla="*/ 568738 h 1123283"/>
                  <a:gd name="connsiteX89" fmla="*/ 477991 w 1152648"/>
                  <a:gd name="connsiteY89" fmla="*/ 554926 h 1123283"/>
                  <a:gd name="connsiteX90" fmla="*/ 491802 w 1152648"/>
                  <a:gd name="connsiteY90" fmla="*/ 541115 h 1123283"/>
                  <a:gd name="connsiteX91" fmla="*/ 15171 w 1152648"/>
                  <a:gd name="connsiteY91" fmla="*/ 541115 h 1123283"/>
                  <a:gd name="connsiteX92" fmla="*/ 422937 w 1152648"/>
                  <a:gd name="connsiteY92" fmla="*/ 541115 h 1123283"/>
                  <a:gd name="connsiteX93" fmla="*/ 436748 w 1152648"/>
                  <a:gd name="connsiteY93" fmla="*/ 554926 h 1123283"/>
                  <a:gd name="connsiteX94" fmla="*/ 422937 w 1152648"/>
                  <a:gd name="connsiteY94" fmla="*/ 568738 h 1123283"/>
                  <a:gd name="connsiteX95" fmla="*/ 15171 w 1152648"/>
                  <a:gd name="connsiteY95" fmla="*/ 568738 h 1123283"/>
                  <a:gd name="connsiteX96" fmla="*/ 1360 w 1152648"/>
                  <a:gd name="connsiteY96" fmla="*/ 554926 h 1123283"/>
                  <a:gd name="connsiteX97" fmla="*/ 15171 w 1152648"/>
                  <a:gd name="connsiteY97" fmla="*/ 541115 h 1123283"/>
                  <a:gd name="connsiteX98" fmla="*/ 491802 w 1152648"/>
                  <a:gd name="connsiteY98" fmla="*/ 462344 h 1123283"/>
                  <a:gd name="connsiteX99" fmla="*/ 935572 w 1152648"/>
                  <a:gd name="connsiteY99" fmla="*/ 462344 h 1123283"/>
                  <a:gd name="connsiteX100" fmla="*/ 949383 w 1152648"/>
                  <a:gd name="connsiteY100" fmla="*/ 476155 h 1123283"/>
                  <a:gd name="connsiteX101" fmla="*/ 935572 w 1152648"/>
                  <a:gd name="connsiteY101" fmla="*/ 489967 h 1123283"/>
                  <a:gd name="connsiteX102" fmla="*/ 491802 w 1152648"/>
                  <a:gd name="connsiteY102" fmla="*/ 489967 h 1123283"/>
                  <a:gd name="connsiteX103" fmla="*/ 477991 w 1152648"/>
                  <a:gd name="connsiteY103" fmla="*/ 476155 h 1123283"/>
                  <a:gd name="connsiteX104" fmla="*/ 491802 w 1152648"/>
                  <a:gd name="connsiteY104" fmla="*/ 462344 h 1123283"/>
                  <a:gd name="connsiteX105" fmla="*/ 15171 w 1152648"/>
                  <a:gd name="connsiteY105" fmla="*/ 462344 h 1123283"/>
                  <a:gd name="connsiteX106" fmla="*/ 422937 w 1152648"/>
                  <a:gd name="connsiteY106" fmla="*/ 462344 h 1123283"/>
                  <a:gd name="connsiteX107" fmla="*/ 436748 w 1152648"/>
                  <a:gd name="connsiteY107" fmla="*/ 476155 h 1123283"/>
                  <a:gd name="connsiteX108" fmla="*/ 422937 w 1152648"/>
                  <a:gd name="connsiteY108" fmla="*/ 489967 h 1123283"/>
                  <a:gd name="connsiteX109" fmla="*/ 15171 w 1152648"/>
                  <a:gd name="connsiteY109" fmla="*/ 489967 h 1123283"/>
                  <a:gd name="connsiteX110" fmla="*/ 1360 w 1152648"/>
                  <a:gd name="connsiteY110" fmla="*/ 476155 h 1123283"/>
                  <a:gd name="connsiteX111" fmla="*/ 15171 w 1152648"/>
                  <a:gd name="connsiteY111" fmla="*/ 462344 h 1123283"/>
                  <a:gd name="connsiteX112" fmla="*/ 491802 w 1152648"/>
                  <a:gd name="connsiteY112" fmla="*/ 383477 h 1123283"/>
                  <a:gd name="connsiteX113" fmla="*/ 935572 w 1152648"/>
                  <a:gd name="connsiteY113" fmla="*/ 383477 h 1123283"/>
                  <a:gd name="connsiteX114" fmla="*/ 949383 w 1152648"/>
                  <a:gd name="connsiteY114" fmla="*/ 397288 h 1123283"/>
                  <a:gd name="connsiteX115" fmla="*/ 935572 w 1152648"/>
                  <a:gd name="connsiteY115" fmla="*/ 411100 h 1123283"/>
                  <a:gd name="connsiteX116" fmla="*/ 491802 w 1152648"/>
                  <a:gd name="connsiteY116" fmla="*/ 411100 h 1123283"/>
                  <a:gd name="connsiteX117" fmla="*/ 477991 w 1152648"/>
                  <a:gd name="connsiteY117" fmla="*/ 397288 h 1123283"/>
                  <a:gd name="connsiteX118" fmla="*/ 491802 w 1152648"/>
                  <a:gd name="connsiteY118" fmla="*/ 383477 h 1123283"/>
                  <a:gd name="connsiteX119" fmla="*/ 15171 w 1152648"/>
                  <a:gd name="connsiteY119" fmla="*/ 383477 h 1123283"/>
                  <a:gd name="connsiteX120" fmla="*/ 422937 w 1152648"/>
                  <a:gd name="connsiteY120" fmla="*/ 383477 h 1123283"/>
                  <a:gd name="connsiteX121" fmla="*/ 436748 w 1152648"/>
                  <a:gd name="connsiteY121" fmla="*/ 397288 h 1123283"/>
                  <a:gd name="connsiteX122" fmla="*/ 422937 w 1152648"/>
                  <a:gd name="connsiteY122" fmla="*/ 411100 h 1123283"/>
                  <a:gd name="connsiteX123" fmla="*/ 15171 w 1152648"/>
                  <a:gd name="connsiteY123" fmla="*/ 411100 h 1123283"/>
                  <a:gd name="connsiteX124" fmla="*/ 1360 w 1152648"/>
                  <a:gd name="connsiteY124" fmla="*/ 397288 h 1123283"/>
                  <a:gd name="connsiteX125" fmla="*/ 15171 w 1152648"/>
                  <a:gd name="connsiteY125" fmla="*/ 383477 h 1123283"/>
                  <a:gd name="connsiteX126" fmla="*/ 491802 w 1152648"/>
                  <a:gd name="connsiteY126" fmla="*/ 304705 h 1123283"/>
                  <a:gd name="connsiteX127" fmla="*/ 935572 w 1152648"/>
                  <a:gd name="connsiteY127" fmla="*/ 304705 h 1123283"/>
                  <a:gd name="connsiteX128" fmla="*/ 949383 w 1152648"/>
                  <a:gd name="connsiteY128" fmla="*/ 318516 h 1123283"/>
                  <a:gd name="connsiteX129" fmla="*/ 935572 w 1152648"/>
                  <a:gd name="connsiteY129" fmla="*/ 332327 h 1123283"/>
                  <a:gd name="connsiteX130" fmla="*/ 491802 w 1152648"/>
                  <a:gd name="connsiteY130" fmla="*/ 332327 h 1123283"/>
                  <a:gd name="connsiteX131" fmla="*/ 477991 w 1152648"/>
                  <a:gd name="connsiteY131" fmla="*/ 318516 h 1123283"/>
                  <a:gd name="connsiteX132" fmla="*/ 491802 w 1152648"/>
                  <a:gd name="connsiteY132" fmla="*/ 304705 h 1123283"/>
                  <a:gd name="connsiteX133" fmla="*/ 218959 w 1152648"/>
                  <a:gd name="connsiteY133" fmla="*/ 294632 h 1123283"/>
                  <a:gd name="connsiteX134" fmla="*/ 410554 w 1152648"/>
                  <a:gd name="connsiteY134" fmla="*/ 303657 h 1123283"/>
                  <a:gd name="connsiteX135" fmla="*/ 437224 w 1152648"/>
                  <a:gd name="connsiteY135" fmla="*/ 315564 h 1123283"/>
                  <a:gd name="connsiteX136" fmla="*/ 409030 w 1152648"/>
                  <a:gd name="connsiteY136" fmla="*/ 333090 h 1123283"/>
                  <a:gd name="connsiteX137" fmla="*/ 218816 w 1152648"/>
                  <a:gd name="connsiteY137" fmla="*/ 333280 h 1123283"/>
                  <a:gd name="connsiteX138" fmla="*/ 28506 w 1152648"/>
                  <a:gd name="connsiteY138" fmla="*/ 333185 h 1123283"/>
                  <a:gd name="connsiteX139" fmla="*/ 27 w 1152648"/>
                  <a:gd name="connsiteY139" fmla="*/ 314897 h 1123283"/>
                  <a:gd name="connsiteX140" fmla="*/ 27078 w 1152648"/>
                  <a:gd name="connsiteY140" fmla="*/ 295466 h 1123283"/>
                  <a:gd name="connsiteX141" fmla="*/ 218959 w 1152648"/>
                  <a:gd name="connsiteY141" fmla="*/ 294632 h 1123283"/>
                  <a:gd name="connsiteX142" fmla="*/ 14981 w 1152648"/>
                  <a:gd name="connsiteY142" fmla="*/ 115253 h 1123283"/>
                  <a:gd name="connsiteX143" fmla="*/ 1138836 w 1152648"/>
                  <a:gd name="connsiteY143" fmla="*/ 115253 h 1123283"/>
                  <a:gd name="connsiteX144" fmla="*/ 1152647 w 1152648"/>
                  <a:gd name="connsiteY144" fmla="*/ 129064 h 1123283"/>
                  <a:gd name="connsiteX145" fmla="*/ 1138836 w 1152648"/>
                  <a:gd name="connsiteY145" fmla="*/ 142876 h 1123283"/>
                  <a:gd name="connsiteX146" fmla="*/ 14981 w 1152648"/>
                  <a:gd name="connsiteY146" fmla="*/ 142876 h 1123283"/>
                  <a:gd name="connsiteX147" fmla="*/ 1170 w 1152648"/>
                  <a:gd name="connsiteY147" fmla="*/ 129064 h 1123283"/>
                  <a:gd name="connsiteX148" fmla="*/ 14981 w 1152648"/>
                  <a:gd name="connsiteY148" fmla="*/ 115253 h 1123283"/>
                  <a:gd name="connsiteX149" fmla="*/ 260154 w 1152648"/>
                  <a:gd name="connsiteY149" fmla="*/ 0 h 1123283"/>
                  <a:gd name="connsiteX150" fmla="*/ 916808 w 1152648"/>
                  <a:gd name="connsiteY150" fmla="*/ 0 h 1123283"/>
                  <a:gd name="connsiteX151" fmla="*/ 954908 w 1152648"/>
                  <a:gd name="connsiteY151" fmla="*/ 38100 h 1123283"/>
                  <a:gd name="connsiteX152" fmla="*/ 916808 w 1152648"/>
                  <a:gd name="connsiteY152" fmla="*/ 76200 h 1123283"/>
                  <a:gd name="connsiteX153" fmla="*/ 260154 w 1152648"/>
                  <a:gd name="connsiteY153" fmla="*/ 76200 h 1123283"/>
                  <a:gd name="connsiteX154" fmla="*/ 222054 w 1152648"/>
                  <a:gd name="connsiteY154" fmla="*/ 38100 h 1123283"/>
                  <a:gd name="connsiteX155" fmla="*/ 260154 w 1152648"/>
                  <a:gd name="connsiteY155" fmla="*/ 0 h 1123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</a:cxnLst>
                <a:rect l="l" t="t" r="r" b="b"/>
                <a:pathLst>
                  <a:path w="1152648" h="1123283">
                    <a:moveTo>
                      <a:pt x="491802" y="1095661"/>
                    </a:moveTo>
                    <a:lnTo>
                      <a:pt x="935572" y="1095661"/>
                    </a:lnTo>
                    <a:cubicBezTo>
                      <a:pt x="943192" y="1095661"/>
                      <a:pt x="949383" y="1101852"/>
                      <a:pt x="949383" y="1109472"/>
                    </a:cubicBezTo>
                    <a:cubicBezTo>
                      <a:pt x="949383" y="1117092"/>
                      <a:pt x="943192" y="1123283"/>
                      <a:pt x="935572" y="1123283"/>
                    </a:cubicBezTo>
                    <a:lnTo>
                      <a:pt x="491802" y="1123283"/>
                    </a:lnTo>
                    <a:cubicBezTo>
                      <a:pt x="484182" y="1123283"/>
                      <a:pt x="477991" y="1117092"/>
                      <a:pt x="477991" y="1109472"/>
                    </a:cubicBezTo>
                    <a:cubicBezTo>
                      <a:pt x="477991" y="1101852"/>
                      <a:pt x="484182" y="1095661"/>
                      <a:pt x="491802" y="1095661"/>
                    </a:cubicBezTo>
                    <a:close/>
                    <a:moveTo>
                      <a:pt x="15171" y="1095661"/>
                    </a:moveTo>
                    <a:lnTo>
                      <a:pt x="422937" y="1095661"/>
                    </a:lnTo>
                    <a:cubicBezTo>
                      <a:pt x="430556" y="1095661"/>
                      <a:pt x="436748" y="1101852"/>
                      <a:pt x="436748" y="1109472"/>
                    </a:cubicBezTo>
                    <a:cubicBezTo>
                      <a:pt x="436748" y="1117092"/>
                      <a:pt x="430556" y="1123283"/>
                      <a:pt x="422937" y="1123283"/>
                    </a:cubicBezTo>
                    <a:lnTo>
                      <a:pt x="15171" y="1123283"/>
                    </a:lnTo>
                    <a:cubicBezTo>
                      <a:pt x="7551" y="1123283"/>
                      <a:pt x="1360" y="1117092"/>
                      <a:pt x="1360" y="1109472"/>
                    </a:cubicBezTo>
                    <a:cubicBezTo>
                      <a:pt x="1360" y="1101852"/>
                      <a:pt x="7551" y="1095661"/>
                      <a:pt x="15171" y="1095661"/>
                    </a:cubicBezTo>
                    <a:close/>
                    <a:moveTo>
                      <a:pt x="491802" y="1016889"/>
                    </a:moveTo>
                    <a:lnTo>
                      <a:pt x="935572" y="1016889"/>
                    </a:lnTo>
                    <a:cubicBezTo>
                      <a:pt x="943192" y="1016889"/>
                      <a:pt x="949383" y="1023080"/>
                      <a:pt x="949383" y="1030700"/>
                    </a:cubicBezTo>
                    <a:cubicBezTo>
                      <a:pt x="949383" y="1038320"/>
                      <a:pt x="943192" y="1044512"/>
                      <a:pt x="935572" y="1044512"/>
                    </a:cubicBezTo>
                    <a:lnTo>
                      <a:pt x="491802" y="1044512"/>
                    </a:lnTo>
                    <a:cubicBezTo>
                      <a:pt x="484182" y="1044512"/>
                      <a:pt x="477991" y="1038320"/>
                      <a:pt x="477991" y="1030700"/>
                    </a:cubicBezTo>
                    <a:cubicBezTo>
                      <a:pt x="477991" y="1023080"/>
                      <a:pt x="484182" y="1016889"/>
                      <a:pt x="491802" y="1016889"/>
                    </a:cubicBezTo>
                    <a:close/>
                    <a:moveTo>
                      <a:pt x="15171" y="1016889"/>
                    </a:moveTo>
                    <a:lnTo>
                      <a:pt x="422937" y="1016889"/>
                    </a:lnTo>
                    <a:cubicBezTo>
                      <a:pt x="430556" y="1016889"/>
                      <a:pt x="436748" y="1023080"/>
                      <a:pt x="436748" y="1030700"/>
                    </a:cubicBezTo>
                    <a:cubicBezTo>
                      <a:pt x="436748" y="1038320"/>
                      <a:pt x="430556" y="1044512"/>
                      <a:pt x="422937" y="1044512"/>
                    </a:cubicBezTo>
                    <a:lnTo>
                      <a:pt x="15171" y="1044512"/>
                    </a:lnTo>
                    <a:cubicBezTo>
                      <a:pt x="7551" y="1044512"/>
                      <a:pt x="1360" y="1038320"/>
                      <a:pt x="1360" y="1030700"/>
                    </a:cubicBezTo>
                    <a:cubicBezTo>
                      <a:pt x="1360" y="1023080"/>
                      <a:pt x="7551" y="1016889"/>
                      <a:pt x="15171" y="1016889"/>
                    </a:cubicBezTo>
                    <a:close/>
                    <a:moveTo>
                      <a:pt x="491802" y="938022"/>
                    </a:moveTo>
                    <a:lnTo>
                      <a:pt x="935572" y="938022"/>
                    </a:lnTo>
                    <a:cubicBezTo>
                      <a:pt x="943192" y="938022"/>
                      <a:pt x="949383" y="944213"/>
                      <a:pt x="949383" y="951833"/>
                    </a:cubicBezTo>
                    <a:cubicBezTo>
                      <a:pt x="949383" y="959453"/>
                      <a:pt x="943192" y="965644"/>
                      <a:pt x="935572" y="965644"/>
                    </a:cubicBezTo>
                    <a:lnTo>
                      <a:pt x="491802" y="965644"/>
                    </a:lnTo>
                    <a:cubicBezTo>
                      <a:pt x="484182" y="965644"/>
                      <a:pt x="477991" y="959453"/>
                      <a:pt x="477991" y="951833"/>
                    </a:cubicBezTo>
                    <a:cubicBezTo>
                      <a:pt x="477991" y="944213"/>
                      <a:pt x="484182" y="938022"/>
                      <a:pt x="491802" y="938022"/>
                    </a:cubicBezTo>
                    <a:close/>
                    <a:moveTo>
                      <a:pt x="491802" y="859250"/>
                    </a:moveTo>
                    <a:lnTo>
                      <a:pt x="935572" y="859250"/>
                    </a:lnTo>
                    <a:cubicBezTo>
                      <a:pt x="943192" y="859250"/>
                      <a:pt x="949383" y="865441"/>
                      <a:pt x="949383" y="873061"/>
                    </a:cubicBezTo>
                    <a:cubicBezTo>
                      <a:pt x="949383" y="880681"/>
                      <a:pt x="943192" y="886873"/>
                      <a:pt x="935572" y="886873"/>
                    </a:cubicBezTo>
                    <a:lnTo>
                      <a:pt x="491802" y="886873"/>
                    </a:lnTo>
                    <a:cubicBezTo>
                      <a:pt x="484182" y="886873"/>
                      <a:pt x="477991" y="880681"/>
                      <a:pt x="477991" y="873061"/>
                    </a:cubicBezTo>
                    <a:cubicBezTo>
                      <a:pt x="477991" y="865441"/>
                      <a:pt x="484182" y="859250"/>
                      <a:pt x="491802" y="859250"/>
                    </a:cubicBezTo>
                    <a:close/>
                    <a:moveTo>
                      <a:pt x="15171" y="859250"/>
                    </a:moveTo>
                    <a:lnTo>
                      <a:pt x="422937" y="859250"/>
                    </a:lnTo>
                    <a:cubicBezTo>
                      <a:pt x="430556" y="859250"/>
                      <a:pt x="436748" y="865441"/>
                      <a:pt x="436748" y="873061"/>
                    </a:cubicBezTo>
                    <a:cubicBezTo>
                      <a:pt x="436748" y="880681"/>
                      <a:pt x="430556" y="886873"/>
                      <a:pt x="422937" y="886873"/>
                    </a:cubicBezTo>
                    <a:lnTo>
                      <a:pt x="15171" y="886873"/>
                    </a:lnTo>
                    <a:cubicBezTo>
                      <a:pt x="7551" y="886873"/>
                      <a:pt x="1360" y="880681"/>
                      <a:pt x="1360" y="873061"/>
                    </a:cubicBezTo>
                    <a:cubicBezTo>
                      <a:pt x="1360" y="865441"/>
                      <a:pt x="7551" y="859250"/>
                      <a:pt x="15171" y="859250"/>
                    </a:cubicBezTo>
                    <a:close/>
                    <a:moveTo>
                      <a:pt x="491802" y="780479"/>
                    </a:moveTo>
                    <a:lnTo>
                      <a:pt x="935572" y="780479"/>
                    </a:lnTo>
                    <a:cubicBezTo>
                      <a:pt x="943192" y="780479"/>
                      <a:pt x="949383" y="786670"/>
                      <a:pt x="949383" y="794290"/>
                    </a:cubicBezTo>
                    <a:cubicBezTo>
                      <a:pt x="949383" y="801815"/>
                      <a:pt x="943192" y="808101"/>
                      <a:pt x="935572" y="808101"/>
                    </a:cubicBezTo>
                    <a:lnTo>
                      <a:pt x="491802" y="808101"/>
                    </a:lnTo>
                    <a:cubicBezTo>
                      <a:pt x="484182" y="808101"/>
                      <a:pt x="477991" y="801910"/>
                      <a:pt x="477991" y="794290"/>
                    </a:cubicBezTo>
                    <a:cubicBezTo>
                      <a:pt x="477991" y="786670"/>
                      <a:pt x="484182" y="780479"/>
                      <a:pt x="491802" y="780479"/>
                    </a:cubicBezTo>
                    <a:close/>
                    <a:moveTo>
                      <a:pt x="15171" y="780479"/>
                    </a:moveTo>
                    <a:lnTo>
                      <a:pt x="422937" y="780479"/>
                    </a:lnTo>
                    <a:cubicBezTo>
                      <a:pt x="430556" y="780479"/>
                      <a:pt x="436748" y="786670"/>
                      <a:pt x="436748" y="794290"/>
                    </a:cubicBezTo>
                    <a:cubicBezTo>
                      <a:pt x="436748" y="801815"/>
                      <a:pt x="430556" y="808101"/>
                      <a:pt x="422937" y="808101"/>
                    </a:cubicBezTo>
                    <a:lnTo>
                      <a:pt x="15171" y="808101"/>
                    </a:lnTo>
                    <a:cubicBezTo>
                      <a:pt x="7551" y="808101"/>
                      <a:pt x="1360" y="801910"/>
                      <a:pt x="1360" y="794290"/>
                    </a:cubicBezTo>
                    <a:cubicBezTo>
                      <a:pt x="1360" y="786670"/>
                      <a:pt x="7551" y="780479"/>
                      <a:pt x="15171" y="780479"/>
                    </a:cubicBezTo>
                    <a:close/>
                    <a:moveTo>
                      <a:pt x="15171" y="698754"/>
                    </a:moveTo>
                    <a:lnTo>
                      <a:pt x="626105" y="698754"/>
                    </a:lnTo>
                    <a:cubicBezTo>
                      <a:pt x="633725" y="698754"/>
                      <a:pt x="639916" y="704945"/>
                      <a:pt x="639916" y="712565"/>
                    </a:cubicBezTo>
                    <a:cubicBezTo>
                      <a:pt x="640011" y="720185"/>
                      <a:pt x="633725" y="726377"/>
                      <a:pt x="626105" y="726377"/>
                    </a:cubicBezTo>
                    <a:lnTo>
                      <a:pt x="15171" y="726377"/>
                    </a:lnTo>
                    <a:cubicBezTo>
                      <a:pt x="7551" y="726377"/>
                      <a:pt x="1360" y="720185"/>
                      <a:pt x="1360" y="712565"/>
                    </a:cubicBezTo>
                    <a:cubicBezTo>
                      <a:pt x="1360" y="704945"/>
                      <a:pt x="7551" y="698754"/>
                      <a:pt x="15171" y="698754"/>
                    </a:cubicBezTo>
                    <a:close/>
                    <a:moveTo>
                      <a:pt x="491802" y="619982"/>
                    </a:moveTo>
                    <a:lnTo>
                      <a:pt x="935572" y="619982"/>
                    </a:lnTo>
                    <a:cubicBezTo>
                      <a:pt x="943192" y="619982"/>
                      <a:pt x="949383" y="626173"/>
                      <a:pt x="949383" y="633793"/>
                    </a:cubicBezTo>
                    <a:cubicBezTo>
                      <a:pt x="949383" y="641318"/>
                      <a:pt x="943192" y="647605"/>
                      <a:pt x="935572" y="647605"/>
                    </a:cubicBezTo>
                    <a:lnTo>
                      <a:pt x="491802" y="647605"/>
                    </a:lnTo>
                    <a:cubicBezTo>
                      <a:pt x="484182" y="647605"/>
                      <a:pt x="477991" y="641413"/>
                      <a:pt x="477991" y="633793"/>
                    </a:cubicBezTo>
                    <a:cubicBezTo>
                      <a:pt x="477991" y="626173"/>
                      <a:pt x="484182" y="619982"/>
                      <a:pt x="491802" y="619982"/>
                    </a:cubicBezTo>
                    <a:close/>
                    <a:moveTo>
                      <a:pt x="15171" y="619982"/>
                    </a:moveTo>
                    <a:lnTo>
                      <a:pt x="422937" y="619982"/>
                    </a:lnTo>
                    <a:cubicBezTo>
                      <a:pt x="430556" y="619982"/>
                      <a:pt x="436748" y="626173"/>
                      <a:pt x="436748" y="633793"/>
                    </a:cubicBezTo>
                    <a:cubicBezTo>
                      <a:pt x="436748" y="641318"/>
                      <a:pt x="430556" y="647605"/>
                      <a:pt x="422937" y="647605"/>
                    </a:cubicBezTo>
                    <a:lnTo>
                      <a:pt x="15171" y="647605"/>
                    </a:lnTo>
                    <a:cubicBezTo>
                      <a:pt x="7551" y="647605"/>
                      <a:pt x="1360" y="641413"/>
                      <a:pt x="1360" y="633793"/>
                    </a:cubicBezTo>
                    <a:cubicBezTo>
                      <a:pt x="1360" y="626173"/>
                      <a:pt x="7551" y="619982"/>
                      <a:pt x="15171" y="619982"/>
                    </a:cubicBezTo>
                    <a:close/>
                    <a:moveTo>
                      <a:pt x="491802" y="541115"/>
                    </a:moveTo>
                    <a:lnTo>
                      <a:pt x="935572" y="541115"/>
                    </a:lnTo>
                    <a:cubicBezTo>
                      <a:pt x="943192" y="541115"/>
                      <a:pt x="949383" y="547306"/>
                      <a:pt x="949383" y="554926"/>
                    </a:cubicBezTo>
                    <a:cubicBezTo>
                      <a:pt x="949383" y="562546"/>
                      <a:pt x="943192" y="568738"/>
                      <a:pt x="935572" y="568738"/>
                    </a:cubicBezTo>
                    <a:lnTo>
                      <a:pt x="491802" y="568738"/>
                    </a:lnTo>
                    <a:cubicBezTo>
                      <a:pt x="484182" y="568738"/>
                      <a:pt x="477991" y="562546"/>
                      <a:pt x="477991" y="554926"/>
                    </a:cubicBezTo>
                    <a:cubicBezTo>
                      <a:pt x="477991" y="547306"/>
                      <a:pt x="484182" y="541115"/>
                      <a:pt x="491802" y="541115"/>
                    </a:cubicBezTo>
                    <a:close/>
                    <a:moveTo>
                      <a:pt x="15171" y="541115"/>
                    </a:moveTo>
                    <a:lnTo>
                      <a:pt x="422937" y="541115"/>
                    </a:lnTo>
                    <a:cubicBezTo>
                      <a:pt x="430556" y="541115"/>
                      <a:pt x="436748" y="547306"/>
                      <a:pt x="436748" y="554926"/>
                    </a:cubicBezTo>
                    <a:cubicBezTo>
                      <a:pt x="436748" y="562546"/>
                      <a:pt x="430556" y="568738"/>
                      <a:pt x="422937" y="568738"/>
                    </a:cubicBezTo>
                    <a:lnTo>
                      <a:pt x="15171" y="568738"/>
                    </a:lnTo>
                    <a:cubicBezTo>
                      <a:pt x="7551" y="568738"/>
                      <a:pt x="1360" y="562546"/>
                      <a:pt x="1360" y="554926"/>
                    </a:cubicBezTo>
                    <a:cubicBezTo>
                      <a:pt x="1360" y="547306"/>
                      <a:pt x="7551" y="541115"/>
                      <a:pt x="15171" y="541115"/>
                    </a:cubicBezTo>
                    <a:close/>
                    <a:moveTo>
                      <a:pt x="491802" y="462344"/>
                    </a:moveTo>
                    <a:lnTo>
                      <a:pt x="935572" y="462344"/>
                    </a:lnTo>
                    <a:cubicBezTo>
                      <a:pt x="943192" y="462344"/>
                      <a:pt x="949383" y="468535"/>
                      <a:pt x="949383" y="476155"/>
                    </a:cubicBezTo>
                    <a:cubicBezTo>
                      <a:pt x="949383" y="483775"/>
                      <a:pt x="943192" y="489967"/>
                      <a:pt x="935572" y="489967"/>
                    </a:cubicBezTo>
                    <a:lnTo>
                      <a:pt x="491802" y="489967"/>
                    </a:lnTo>
                    <a:cubicBezTo>
                      <a:pt x="484182" y="489967"/>
                      <a:pt x="477991" y="483775"/>
                      <a:pt x="477991" y="476155"/>
                    </a:cubicBezTo>
                    <a:cubicBezTo>
                      <a:pt x="477991" y="468535"/>
                      <a:pt x="484182" y="462344"/>
                      <a:pt x="491802" y="462344"/>
                    </a:cubicBezTo>
                    <a:close/>
                    <a:moveTo>
                      <a:pt x="15171" y="462344"/>
                    </a:moveTo>
                    <a:lnTo>
                      <a:pt x="422937" y="462344"/>
                    </a:lnTo>
                    <a:cubicBezTo>
                      <a:pt x="430556" y="462344"/>
                      <a:pt x="436748" y="468535"/>
                      <a:pt x="436748" y="476155"/>
                    </a:cubicBezTo>
                    <a:cubicBezTo>
                      <a:pt x="436748" y="483775"/>
                      <a:pt x="430556" y="489967"/>
                      <a:pt x="422937" y="489967"/>
                    </a:cubicBezTo>
                    <a:lnTo>
                      <a:pt x="15171" y="489967"/>
                    </a:lnTo>
                    <a:cubicBezTo>
                      <a:pt x="7551" y="489967"/>
                      <a:pt x="1360" y="483775"/>
                      <a:pt x="1360" y="476155"/>
                    </a:cubicBezTo>
                    <a:cubicBezTo>
                      <a:pt x="1360" y="468535"/>
                      <a:pt x="7551" y="462344"/>
                      <a:pt x="15171" y="462344"/>
                    </a:cubicBezTo>
                    <a:close/>
                    <a:moveTo>
                      <a:pt x="491802" y="383477"/>
                    </a:moveTo>
                    <a:lnTo>
                      <a:pt x="935572" y="383477"/>
                    </a:lnTo>
                    <a:cubicBezTo>
                      <a:pt x="943192" y="383477"/>
                      <a:pt x="949383" y="389668"/>
                      <a:pt x="949383" y="397288"/>
                    </a:cubicBezTo>
                    <a:cubicBezTo>
                      <a:pt x="949383" y="404908"/>
                      <a:pt x="943192" y="411100"/>
                      <a:pt x="935572" y="411100"/>
                    </a:cubicBezTo>
                    <a:lnTo>
                      <a:pt x="491802" y="411100"/>
                    </a:lnTo>
                    <a:cubicBezTo>
                      <a:pt x="484182" y="411100"/>
                      <a:pt x="477991" y="404908"/>
                      <a:pt x="477991" y="397288"/>
                    </a:cubicBezTo>
                    <a:cubicBezTo>
                      <a:pt x="477991" y="389668"/>
                      <a:pt x="484182" y="383477"/>
                      <a:pt x="491802" y="383477"/>
                    </a:cubicBezTo>
                    <a:close/>
                    <a:moveTo>
                      <a:pt x="15171" y="383477"/>
                    </a:moveTo>
                    <a:lnTo>
                      <a:pt x="422937" y="383477"/>
                    </a:lnTo>
                    <a:cubicBezTo>
                      <a:pt x="430556" y="383477"/>
                      <a:pt x="436748" y="389668"/>
                      <a:pt x="436748" y="397288"/>
                    </a:cubicBezTo>
                    <a:cubicBezTo>
                      <a:pt x="436748" y="404908"/>
                      <a:pt x="430556" y="411100"/>
                      <a:pt x="422937" y="411100"/>
                    </a:cubicBezTo>
                    <a:lnTo>
                      <a:pt x="15171" y="411100"/>
                    </a:lnTo>
                    <a:cubicBezTo>
                      <a:pt x="7551" y="411100"/>
                      <a:pt x="1360" y="404908"/>
                      <a:pt x="1360" y="397288"/>
                    </a:cubicBezTo>
                    <a:cubicBezTo>
                      <a:pt x="1360" y="389668"/>
                      <a:pt x="7551" y="383477"/>
                      <a:pt x="15171" y="383477"/>
                    </a:cubicBezTo>
                    <a:close/>
                    <a:moveTo>
                      <a:pt x="491802" y="304705"/>
                    </a:moveTo>
                    <a:lnTo>
                      <a:pt x="935572" y="304705"/>
                    </a:lnTo>
                    <a:cubicBezTo>
                      <a:pt x="943192" y="304705"/>
                      <a:pt x="949383" y="310896"/>
                      <a:pt x="949383" y="318516"/>
                    </a:cubicBezTo>
                    <a:cubicBezTo>
                      <a:pt x="949383" y="326136"/>
                      <a:pt x="943192" y="332327"/>
                      <a:pt x="935572" y="332327"/>
                    </a:cubicBezTo>
                    <a:lnTo>
                      <a:pt x="491802" y="332327"/>
                    </a:lnTo>
                    <a:cubicBezTo>
                      <a:pt x="484182" y="332327"/>
                      <a:pt x="477991" y="326136"/>
                      <a:pt x="477991" y="318516"/>
                    </a:cubicBezTo>
                    <a:cubicBezTo>
                      <a:pt x="477991" y="310896"/>
                      <a:pt x="484182" y="304705"/>
                      <a:pt x="491802" y="304705"/>
                    </a:cubicBezTo>
                    <a:close/>
                    <a:moveTo>
                      <a:pt x="218959" y="294632"/>
                    </a:moveTo>
                    <a:cubicBezTo>
                      <a:pt x="282895" y="294823"/>
                      <a:pt x="346784" y="296656"/>
                      <a:pt x="410554" y="303657"/>
                    </a:cubicBezTo>
                    <a:cubicBezTo>
                      <a:pt x="420460" y="304705"/>
                      <a:pt x="436653" y="299943"/>
                      <a:pt x="437224" y="315564"/>
                    </a:cubicBezTo>
                    <a:cubicBezTo>
                      <a:pt x="437796" y="332613"/>
                      <a:pt x="421508" y="332994"/>
                      <a:pt x="409030" y="333090"/>
                    </a:cubicBezTo>
                    <a:cubicBezTo>
                      <a:pt x="345689" y="333375"/>
                      <a:pt x="282252" y="333185"/>
                      <a:pt x="218816" y="333280"/>
                    </a:cubicBezTo>
                    <a:cubicBezTo>
                      <a:pt x="155379" y="333375"/>
                      <a:pt x="91943" y="333566"/>
                      <a:pt x="28506" y="333185"/>
                    </a:cubicBezTo>
                    <a:cubicBezTo>
                      <a:pt x="15648" y="333090"/>
                      <a:pt x="789" y="331375"/>
                      <a:pt x="27" y="314897"/>
                    </a:cubicBezTo>
                    <a:cubicBezTo>
                      <a:pt x="-735" y="297942"/>
                      <a:pt x="14409" y="295370"/>
                      <a:pt x="27078" y="295466"/>
                    </a:cubicBezTo>
                    <a:cubicBezTo>
                      <a:pt x="91038" y="295894"/>
                      <a:pt x="155022" y="294442"/>
                      <a:pt x="218959" y="294632"/>
                    </a:cubicBezTo>
                    <a:close/>
                    <a:moveTo>
                      <a:pt x="14981" y="115253"/>
                    </a:moveTo>
                    <a:lnTo>
                      <a:pt x="1138836" y="115253"/>
                    </a:lnTo>
                    <a:cubicBezTo>
                      <a:pt x="1146456" y="115253"/>
                      <a:pt x="1152647" y="121444"/>
                      <a:pt x="1152647" y="129064"/>
                    </a:cubicBezTo>
                    <a:cubicBezTo>
                      <a:pt x="1152743" y="136684"/>
                      <a:pt x="1146456" y="142876"/>
                      <a:pt x="1138836" y="142876"/>
                    </a:cubicBezTo>
                    <a:lnTo>
                      <a:pt x="14981" y="142876"/>
                    </a:lnTo>
                    <a:cubicBezTo>
                      <a:pt x="7361" y="142876"/>
                      <a:pt x="1170" y="136684"/>
                      <a:pt x="1170" y="129064"/>
                    </a:cubicBezTo>
                    <a:cubicBezTo>
                      <a:pt x="1170" y="121444"/>
                      <a:pt x="7361" y="115253"/>
                      <a:pt x="14981" y="115253"/>
                    </a:cubicBezTo>
                    <a:close/>
                    <a:moveTo>
                      <a:pt x="260154" y="0"/>
                    </a:moveTo>
                    <a:lnTo>
                      <a:pt x="916808" y="0"/>
                    </a:lnTo>
                    <a:cubicBezTo>
                      <a:pt x="937858" y="0"/>
                      <a:pt x="954908" y="17050"/>
                      <a:pt x="954908" y="38100"/>
                    </a:cubicBezTo>
                    <a:cubicBezTo>
                      <a:pt x="954908" y="59150"/>
                      <a:pt x="937858" y="76200"/>
                      <a:pt x="916808" y="76200"/>
                    </a:cubicBezTo>
                    <a:lnTo>
                      <a:pt x="260154" y="76200"/>
                    </a:lnTo>
                    <a:cubicBezTo>
                      <a:pt x="239104" y="76200"/>
                      <a:pt x="222054" y="59150"/>
                      <a:pt x="222054" y="38100"/>
                    </a:cubicBezTo>
                    <a:cubicBezTo>
                      <a:pt x="222054" y="17050"/>
                      <a:pt x="239104" y="0"/>
                      <a:pt x="260154" y="0"/>
                    </a:cubicBezTo>
                    <a:close/>
                  </a:path>
                </a:pathLst>
              </a:custGeom>
              <a:solidFill>
                <a:srgbClr val="CDCD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90" y="895796"/>
            <a:ext cx="7797821" cy="466504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-840944" y="325951"/>
            <a:ext cx="48340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4800" dirty="0" smtClean="0">
                <a:solidFill>
                  <a:srgbClr val="FFC000"/>
                </a:solidFill>
                <a:latin typeface="Algerian" panose="04020705040A02060702" pitchFamily="82" charset="0"/>
                <a:cs typeface="Arial" pitchFamily="34" charset="0"/>
              </a:rPr>
              <a:t>ADMIN</a:t>
            </a:r>
            <a:endParaRPr lang="ko-KR" altLang="en-US" sz="4800" dirty="0">
              <a:solidFill>
                <a:srgbClr val="FFC000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0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96947" y="578663"/>
            <a:ext cx="39572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3" y="339513"/>
            <a:ext cx="8833185" cy="6145306"/>
          </a:xfrm>
          <a:prstGeom prst="rect">
            <a:avLst/>
          </a:prstGeom>
          <a:gradFill>
            <a:gsLst>
              <a:gs pos="100000">
                <a:srgbClr val="7030A0"/>
              </a:gs>
              <a:gs pos="62000">
                <a:schemeClr val="tx1"/>
              </a:gs>
            </a:gsLst>
            <a:path path="shape">
              <a:fillToRect l="50000" t="50000" r="50000" b="50000"/>
            </a:path>
          </a:gra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1604"/>
            <a:ext cx="3265713" cy="14204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39328D1-1EFB-4426-BD61-661795D506C5}"/>
              </a:ext>
            </a:extLst>
          </p:cNvPr>
          <p:cNvGrpSpPr/>
          <p:nvPr/>
        </p:nvGrpSpPr>
        <p:grpSpPr>
          <a:xfrm>
            <a:off x="608069" y="2289555"/>
            <a:ext cx="1771758" cy="3636283"/>
            <a:chOff x="5146455" y="374253"/>
            <a:chExt cx="2742212" cy="5628002"/>
          </a:xfrm>
        </p:grpSpPr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1521C179-933C-44DE-B58B-CBE456236F3A}"/>
                </a:ext>
              </a:extLst>
            </p:cNvPr>
            <p:cNvSpPr/>
            <p:nvPr/>
          </p:nvSpPr>
          <p:spPr>
            <a:xfrm>
              <a:off x="5146455" y="1233884"/>
              <a:ext cx="2742212" cy="4768371"/>
            </a:xfrm>
            <a:custGeom>
              <a:avLst/>
              <a:gdLst>
                <a:gd name="connsiteX0" fmla="*/ 2742178 w 2742212"/>
                <a:gd name="connsiteY0" fmla="*/ 1123379 h 4768371"/>
                <a:gd name="connsiteX1" fmla="*/ 2615305 w 2742212"/>
                <a:gd name="connsiteY1" fmla="*/ 1004411 h 4768371"/>
                <a:gd name="connsiteX2" fmla="*/ 2332698 w 2742212"/>
                <a:gd name="connsiteY2" fmla="*/ 1027081 h 4768371"/>
                <a:gd name="connsiteX3" fmla="*/ 2332698 w 2742212"/>
                <a:gd name="connsiteY3" fmla="*/ 64008 h 4768371"/>
                <a:gd name="connsiteX4" fmla="*/ 2268690 w 2742212"/>
                <a:gd name="connsiteY4" fmla="*/ 0 h 4768371"/>
                <a:gd name="connsiteX5" fmla="*/ 470085 w 2742212"/>
                <a:gd name="connsiteY5" fmla="*/ 0 h 4768371"/>
                <a:gd name="connsiteX6" fmla="*/ 406077 w 2742212"/>
                <a:gd name="connsiteY6" fmla="*/ 64008 h 4768371"/>
                <a:gd name="connsiteX7" fmla="*/ 406077 w 2742212"/>
                <a:gd name="connsiteY7" fmla="*/ 1189482 h 4768371"/>
                <a:gd name="connsiteX8" fmla="*/ 112897 w 2742212"/>
                <a:gd name="connsiteY8" fmla="*/ 1214247 h 4768371"/>
                <a:gd name="connsiteX9" fmla="*/ 26 w 2742212"/>
                <a:gd name="connsiteY9" fmla="*/ 1344835 h 4768371"/>
                <a:gd name="connsiteX10" fmla="*/ 26 w 2742212"/>
                <a:gd name="connsiteY10" fmla="*/ 4635723 h 4768371"/>
                <a:gd name="connsiteX11" fmla="*/ 40983 w 2742212"/>
                <a:gd name="connsiteY11" fmla="*/ 4703255 h 4768371"/>
                <a:gd name="connsiteX12" fmla="*/ 107373 w 2742212"/>
                <a:gd name="connsiteY12" fmla="*/ 4727639 h 4768371"/>
                <a:gd name="connsiteX13" fmla="*/ 427413 w 2742212"/>
                <a:gd name="connsiteY13" fmla="*/ 4765834 h 4768371"/>
                <a:gd name="connsiteX14" fmla="*/ 1519835 w 2742212"/>
                <a:gd name="connsiteY14" fmla="*/ 4719924 h 4768371"/>
                <a:gd name="connsiteX15" fmla="*/ 2349177 w 2742212"/>
                <a:gd name="connsiteY15" fmla="*/ 4594194 h 4768371"/>
                <a:gd name="connsiteX16" fmla="*/ 2658453 w 2742212"/>
                <a:gd name="connsiteY16" fmla="*/ 4492467 h 4768371"/>
                <a:gd name="connsiteX17" fmla="*/ 2723986 w 2742212"/>
                <a:gd name="connsiteY17" fmla="*/ 4382834 h 4768371"/>
                <a:gd name="connsiteX18" fmla="*/ 2742178 w 2742212"/>
                <a:gd name="connsiteY18" fmla="*/ 1123379 h 476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42212" h="4768371">
                  <a:moveTo>
                    <a:pt x="2742178" y="1123379"/>
                  </a:moveTo>
                  <a:cubicBezTo>
                    <a:pt x="2739892" y="1054513"/>
                    <a:pt x="2683790" y="1002316"/>
                    <a:pt x="2615305" y="1004411"/>
                  </a:cubicBezTo>
                  <a:cubicBezTo>
                    <a:pt x="2604732" y="1004697"/>
                    <a:pt x="2497481" y="1013460"/>
                    <a:pt x="2332698" y="1027081"/>
                  </a:cubicBezTo>
                  <a:lnTo>
                    <a:pt x="2332698" y="64008"/>
                  </a:lnTo>
                  <a:cubicBezTo>
                    <a:pt x="2332698" y="28670"/>
                    <a:pt x="2304028" y="0"/>
                    <a:pt x="2268690" y="0"/>
                  </a:cubicBezTo>
                  <a:lnTo>
                    <a:pt x="470085" y="0"/>
                  </a:lnTo>
                  <a:cubicBezTo>
                    <a:pt x="434747" y="0"/>
                    <a:pt x="406077" y="28670"/>
                    <a:pt x="406077" y="64008"/>
                  </a:cubicBezTo>
                  <a:lnTo>
                    <a:pt x="406077" y="1189482"/>
                  </a:lnTo>
                  <a:cubicBezTo>
                    <a:pt x="234817" y="1203960"/>
                    <a:pt x="122898" y="1213390"/>
                    <a:pt x="112897" y="1214247"/>
                  </a:cubicBezTo>
                  <a:cubicBezTo>
                    <a:pt x="47460" y="1219200"/>
                    <a:pt x="121" y="1280065"/>
                    <a:pt x="26" y="1344835"/>
                  </a:cubicBezTo>
                  <a:cubicBezTo>
                    <a:pt x="-165" y="2446115"/>
                    <a:pt x="788" y="3534442"/>
                    <a:pt x="26" y="4635723"/>
                  </a:cubicBezTo>
                  <a:cubicBezTo>
                    <a:pt x="26" y="4669251"/>
                    <a:pt x="12123" y="4690587"/>
                    <a:pt x="40983" y="4703255"/>
                  </a:cubicBezTo>
                  <a:cubicBezTo>
                    <a:pt x="62510" y="4712685"/>
                    <a:pt x="84608" y="4721828"/>
                    <a:pt x="107373" y="4727639"/>
                  </a:cubicBezTo>
                  <a:cubicBezTo>
                    <a:pt x="212338" y="4754404"/>
                    <a:pt x="319780" y="4762976"/>
                    <a:pt x="427413" y="4765834"/>
                  </a:cubicBezTo>
                  <a:cubicBezTo>
                    <a:pt x="792601" y="4775359"/>
                    <a:pt x="1156551" y="4757642"/>
                    <a:pt x="1519835" y="4719924"/>
                  </a:cubicBezTo>
                  <a:cubicBezTo>
                    <a:pt x="1798441" y="4691063"/>
                    <a:pt x="2075714" y="4655535"/>
                    <a:pt x="2349177" y="4594194"/>
                  </a:cubicBezTo>
                  <a:cubicBezTo>
                    <a:pt x="2455380" y="4570381"/>
                    <a:pt x="2561108" y="4543901"/>
                    <a:pt x="2658453" y="4492467"/>
                  </a:cubicBezTo>
                  <a:cubicBezTo>
                    <a:pt x="2702745" y="4469130"/>
                    <a:pt x="2727700" y="4437507"/>
                    <a:pt x="2723986" y="4382834"/>
                  </a:cubicBezTo>
                  <a:cubicBezTo>
                    <a:pt x="2719604" y="4318159"/>
                    <a:pt x="2743226" y="1156621"/>
                    <a:pt x="2742178" y="1123379"/>
                  </a:cubicBezTo>
                  <a:close/>
                </a:path>
              </a:pathLst>
            </a:custGeom>
            <a:solidFill>
              <a:srgbClr val="111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B4A97743-AFF8-4FDE-BDE6-507924A2593C}"/>
                </a:ext>
              </a:extLst>
            </p:cNvPr>
            <p:cNvSpPr/>
            <p:nvPr/>
          </p:nvSpPr>
          <p:spPr>
            <a:xfrm>
              <a:off x="5404663" y="1886061"/>
              <a:ext cx="2216754" cy="3911422"/>
            </a:xfrm>
            <a:custGeom>
              <a:avLst/>
              <a:gdLst>
                <a:gd name="connsiteX0" fmla="*/ 2117162 w 2216754"/>
                <a:gd name="connsiteY0" fmla="*/ 0 h 3911422"/>
                <a:gd name="connsiteX1" fmla="*/ 2216222 w 2216754"/>
                <a:gd name="connsiteY1" fmla="*/ 85439 h 3911422"/>
                <a:gd name="connsiteX2" fmla="*/ 2215746 w 2216754"/>
                <a:gd name="connsiteY2" fmla="*/ 3531775 h 3911422"/>
                <a:gd name="connsiteX3" fmla="*/ 2060488 w 2216754"/>
                <a:gd name="connsiteY3" fmla="*/ 3762280 h 3911422"/>
                <a:gd name="connsiteX4" fmla="*/ 1560902 w 2216754"/>
                <a:gd name="connsiteY4" fmla="*/ 3855625 h 3911422"/>
                <a:gd name="connsiteX5" fmla="*/ 850147 w 2216754"/>
                <a:gd name="connsiteY5" fmla="*/ 3907346 h 3911422"/>
                <a:gd name="connsiteX6" fmla="*/ 237784 w 2216754"/>
                <a:gd name="connsiteY6" fmla="*/ 3894106 h 3911422"/>
                <a:gd name="connsiteX7" fmla="*/ 74621 w 2216754"/>
                <a:gd name="connsiteY7" fmla="*/ 3862673 h 3911422"/>
                <a:gd name="connsiteX8" fmla="*/ 612 w 2216754"/>
                <a:gd name="connsiteY8" fmla="*/ 3765614 h 3911422"/>
                <a:gd name="connsiteX9" fmla="*/ 612 w 2216754"/>
                <a:gd name="connsiteY9" fmla="*/ 242602 h 3911422"/>
                <a:gd name="connsiteX10" fmla="*/ 95576 w 2216754"/>
                <a:gd name="connsiteY10" fmla="*/ 141446 h 3911422"/>
                <a:gd name="connsiteX11" fmla="*/ 2117162 w 2216754"/>
                <a:gd name="connsiteY11" fmla="*/ 0 h 391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6754" h="3911422">
                  <a:moveTo>
                    <a:pt x="2117162" y="0"/>
                  </a:moveTo>
                  <a:cubicBezTo>
                    <a:pt x="2170883" y="1524"/>
                    <a:pt x="2216794" y="21146"/>
                    <a:pt x="2216222" y="85439"/>
                  </a:cubicBezTo>
                  <a:cubicBezTo>
                    <a:pt x="2217365" y="178975"/>
                    <a:pt x="2216413" y="3347847"/>
                    <a:pt x="2215746" y="3531775"/>
                  </a:cubicBezTo>
                  <a:cubicBezTo>
                    <a:pt x="2219270" y="3700177"/>
                    <a:pt x="2205554" y="3717703"/>
                    <a:pt x="2060488" y="3762280"/>
                  </a:cubicBezTo>
                  <a:cubicBezTo>
                    <a:pt x="1897516" y="3812381"/>
                    <a:pt x="1729590" y="3836480"/>
                    <a:pt x="1560902" y="3855625"/>
                  </a:cubicBezTo>
                  <a:cubicBezTo>
                    <a:pt x="1324682" y="3882390"/>
                    <a:pt x="1087700" y="3896582"/>
                    <a:pt x="850147" y="3907346"/>
                  </a:cubicBezTo>
                  <a:cubicBezTo>
                    <a:pt x="645073" y="3916585"/>
                    <a:pt x="441715" y="3909251"/>
                    <a:pt x="237784" y="3894106"/>
                  </a:cubicBezTo>
                  <a:cubicBezTo>
                    <a:pt x="182349" y="3890010"/>
                    <a:pt x="127580" y="3880009"/>
                    <a:pt x="74621" y="3862673"/>
                  </a:cubicBezTo>
                  <a:cubicBezTo>
                    <a:pt x="20329" y="3844957"/>
                    <a:pt x="3469" y="3822001"/>
                    <a:pt x="612" y="3765614"/>
                  </a:cubicBezTo>
                  <a:cubicBezTo>
                    <a:pt x="-341" y="3746564"/>
                    <a:pt x="-55" y="324898"/>
                    <a:pt x="612" y="242602"/>
                  </a:cubicBezTo>
                  <a:cubicBezTo>
                    <a:pt x="40" y="166402"/>
                    <a:pt x="42808" y="149257"/>
                    <a:pt x="95576" y="141446"/>
                  </a:cubicBezTo>
                  <a:cubicBezTo>
                    <a:pt x="196255" y="133445"/>
                    <a:pt x="1971430" y="9716"/>
                    <a:pt x="2117162" y="0"/>
                  </a:cubicBezTo>
                  <a:close/>
                </a:path>
              </a:pathLst>
            </a:custGeom>
            <a:solidFill>
              <a:srgbClr val="81818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E28775DC-665A-40D5-8421-E494545AE43A}"/>
                </a:ext>
              </a:extLst>
            </p:cNvPr>
            <p:cNvSpPr/>
            <p:nvPr/>
          </p:nvSpPr>
          <p:spPr>
            <a:xfrm>
              <a:off x="5641876" y="2248201"/>
              <a:ext cx="1751552" cy="1105090"/>
            </a:xfrm>
            <a:custGeom>
              <a:avLst/>
              <a:gdLst>
                <a:gd name="connsiteX0" fmla="*/ 1692974 w 1751552"/>
                <a:gd name="connsiteY0" fmla="*/ 1105091 h 1105090"/>
                <a:gd name="connsiteX1" fmla="*/ 58674 w 1751552"/>
                <a:gd name="connsiteY1" fmla="*/ 1105091 h 1105090"/>
                <a:gd name="connsiteX2" fmla="*/ 0 w 1751552"/>
                <a:gd name="connsiteY2" fmla="*/ 1046417 h 1105090"/>
                <a:gd name="connsiteX3" fmla="*/ 0 w 1751552"/>
                <a:gd name="connsiteY3" fmla="*/ 58674 h 1105090"/>
                <a:gd name="connsiteX4" fmla="*/ 58674 w 1751552"/>
                <a:gd name="connsiteY4" fmla="*/ 0 h 1105090"/>
                <a:gd name="connsiteX5" fmla="*/ 1692878 w 1751552"/>
                <a:gd name="connsiteY5" fmla="*/ 0 h 1105090"/>
                <a:gd name="connsiteX6" fmla="*/ 1751552 w 1751552"/>
                <a:gd name="connsiteY6" fmla="*/ 58674 h 1105090"/>
                <a:gd name="connsiteX7" fmla="*/ 1751552 w 1751552"/>
                <a:gd name="connsiteY7" fmla="*/ 1046417 h 1105090"/>
                <a:gd name="connsiteX8" fmla="*/ 1692974 w 1751552"/>
                <a:gd name="connsiteY8" fmla="*/ 1105091 h 1105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1552" h="1105090">
                  <a:moveTo>
                    <a:pt x="1692974" y="1105091"/>
                  </a:moveTo>
                  <a:lnTo>
                    <a:pt x="58674" y="1105091"/>
                  </a:lnTo>
                  <a:cubicBezTo>
                    <a:pt x="26384" y="1105091"/>
                    <a:pt x="0" y="1078706"/>
                    <a:pt x="0" y="1046417"/>
                  </a:cubicBezTo>
                  <a:lnTo>
                    <a:pt x="0" y="58674"/>
                  </a:lnTo>
                  <a:cubicBezTo>
                    <a:pt x="0" y="26384"/>
                    <a:pt x="26384" y="0"/>
                    <a:pt x="58674" y="0"/>
                  </a:cubicBezTo>
                  <a:lnTo>
                    <a:pt x="1692878" y="0"/>
                  </a:lnTo>
                  <a:cubicBezTo>
                    <a:pt x="1725168" y="0"/>
                    <a:pt x="1751552" y="26384"/>
                    <a:pt x="1751552" y="58674"/>
                  </a:cubicBezTo>
                  <a:lnTo>
                    <a:pt x="1751552" y="1046417"/>
                  </a:lnTo>
                  <a:cubicBezTo>
                    <a:pt x="1751648" y="1078706"/>
                    <a:pt x="1725168" y="1105091"/>
                    <a:pt x="1692974" y="110509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6">
              <a:extLst>
                <a:ext uri="{FF2B5EF4-FFF2-40B4-BE49-F238E27FC236}">
                  <a16:creationId xmlns:a16="http://schemas.microsoft.com/office/drawing/2014/main" id="{EBDFE1CB-693D-4272-84BF-76F1FC65FB9E}"/>
                </a:ext>
              </a:extLst>
            </p:cNvPr>
            <p:cNvSpPr/>
            <p:nvPr/>
          </p:nvSpPr>
          <p:spPr>
            <a:xfrm>
              <a:off x="5645146" y="3751394"/>
              <a:ext cx="1741279" cy="1099231"/>
            </a:xfrm>
            <a:custGeom>
              <a:avLst/>
              <a:gdLst>
                <a:gd name="connsiteX0" fmla="*/ 677672 w 1741279"/>
                <a:gd name="connsiteY0" fmla="*/ 829193 h 1099231"/>
                <a:gd name="connsiteX1" fmla="*/ 1067340 w 1741279"/>
                <a:gd name="connsiteY1" fmla="*/ 829193 h 1099231"/>
                <a:gd name="connsiteX2" fmla="*/ 1120299 w 1741279"/>
                <a:gd name="connsiteY2" fmla="*/ 880152 h 1099231"/>
                <a:gd name="connsiteX3" fmla="*/ 1120394 w 1741279"/>
                <a:gd name="connsiteY3" fmla="*/ 1046459 h 1099231"/>
                <a:gd name="connsiteX4" fmla="*/ 1068769 w 1741279"/>
                <a:gd name="connsiteY4" fmla="*/ 1098561 h 1099231"/>
                <a:gd name="connsiteX5" fmla="*/ 679006 w 1741279"/>
                <a:gd name="connsiteY5" fmla="*/ 1098846 h 1099231"/>
                <a:gd name="connsiteX6" fmla="*/ 624332 w 1741279"/>
                <a:gd name="connsiteY6" fmla="*/ 1045697 h 1099231"/>
                <a:gd name="connsiteX7" fmla="*/ 624427 w 1741279"/>
                <a:gd name="connsiteY7" fmla="*/ 884153 h 1099231"/>
                <a:gd name="connsiteX8" fmla="*/ 677672 w 1741279"/>
                <a:gd name="connsiteY8" fmla="*/ 829193 h 1099231"/>
                <a:gd name="connsiteX9" fmla="*/ 54451 w 1741279"/>
                <a:gd name="connsiteY9" fmla="*/ 829099 h 1099231"/>
                <a:gd name="connsiteX10" fmla="*/ 444881 w 1741279"/>
                <a:gd name="connsiteY10" fmla="*/ 829099 h 1099231"/>
                <a:gd name="connsiteX11" fmla="*/ 498602 w 1741279"/>
                <a:gd name="connsiteY11" fmla="*/ 879486 h 1099231"/>
                <a:gd name="connsiteX12" fmla="*/ 498793 w 1741279"/>
                <a:gd name="connsiteY12" fmla="*/ 1046174 h 1099231"/>
                <a:gd name="connsiteX13" fmla="*/ 442405 w 1741279"/>
                <a:gd name="connsiteY13" fmla="*/ 1098942 h 1099231"/>
                <a:gd name="connsiteX14" fmla="*/ 61500 w 1741279"/>
                <a:gd name="connsiteY14" fmla="*/ 1099133 h 1099231"/>
                <a:gd name="connsiteX15" fmla="*/ 64 w 1741279"/>
                <a:gd name="connsiteY15" fmla="*/ 1036553 h 1099231"/>
                <a:gd name="connsiteX16" fmla="*/ 349 w 1741279"/>
                <a:gd name="connsiteY16" fmla="*/ 884153 h 1099231"/>
                <a:gd name="connsiteX17" fmla="*/ 54451 w 1741279"/>
                <a:gd name="connsiteY17" fmla="*/ 829099 h 1099231"/>
                <a:gd name="connsiteX18" fmla="*/ 1693418 w 1741279"/>
                <a:gd name="connsiteY18" fmla="*/ 829004 h 1099231"/>
                <a:gd name="connsiteX19" fmla="*/ 1741138 w 1741279"/>
                <a:gd name="connsiteY19" fmla="*/ 876629 h 1099231"/>
                <a:gd name="connsiteX20" fmla="*/ 1741138 w 1741279"/>
                <a:gd name="connsiteY20" fmla="*/ 1052460 h 1099231"/>
                <a:gd name="connsiteX21" fmla="*/ 1692275 w 1741279"/>
                <a:gd name="connsiteY21" fmla="*/ 1098942 h 1099231"/>
                <a:gd name="connsiteX22" fmla="*/ 1293082 w 1741279"/>
                <a:gd name="connsiteY22" fmla="*/ 1098942 h 1099231"/>
                <a:gd name="connsiteX23" fmla="*/ 1244981 w 1741279"/>
                <a:gd name="connsiteY23" fmla="*/ 1051412 h 1099231"/>
                <a:gd name="connsiteX24" fmla="*/ 1244981 w 1741279"/>
                <a:gd name="connsiteY24" fmla="*/ 875581 h 1099231"/>
                <a:gd name="connsiteX25" fmla="*/ 1294130 w 1741279"/>
                <a:gd name="connsiteY25" fmla="*/ 829099 h 1099231"/>
                <a:gd name="connsiteX26" fmla="*/ 1693418 w 1741279"/>
                <a:gd name="connsiteY26" fmla="*/ 829004 h 1099231"/>
                <a:gd name="connsiteX27" fmla="*/ 979642 w 1741279"/>
                <a:gd name="connsiteY27" fmla="*/ 413088 h 1099231"/>
                <a:gd name="connsiteX28" fmla="*/ 1054672 w 1741279"/>
                <a:gd name="connsiteY28" fmla="*/ 413237 h 1099231"/>
                <a:gd name="connsiteX29" fmla="*/ 1120204 w 1741279"/>
                <a:gd name="connsiteY29" fmla="*/ 476864 h 1099231"/>
                <a:gd name="connsiteX30" fmla="*/ 1120394 w 1741279"/>
                <a:gd name="connsiteY30" fmla="*/ 629073 h 1099231"/>
                <a:gd name="connsiteX31" fmla="*/ 1067054 w 1741279"/>
                <a:gd name="connsiteY31" fmla="*/ 685652 h 1099231"/>
                <a:gd name="connsiteX32" fmla="*/ 676910 w 1741279"/>
                <a:gd name="connsiteY32" fmla="*/ 685747 h 1099231"/>
                <a:gd name="connsiteX33" fmla="*/ 624332 w 1741279"/>
                <a:gd name="connsiteY33" fmla="*/ 634407 h 1099231"/>
                <a:gd name="connsiteX34" fmla="*/ 624142 w 1741279"/>
                <a:gd name="connsiteY34" fmla="*/ 467910 h 1099231"/>
                <a:gd name="connsiteX35" fmla="*/ 678720 w 1741279"/>
                <a:gd name="connsiteY35" fmla="*/ 413141 h 1099231"/>
                <a:gd name="connsiteX36" fmla="*/ 979642 w 1741279"/>
                <a:gd name="connsiteY36" fmla="*/ 413088 h 1099231"/>
                <a:gd name="connsiteX37" fmla="*/ 55118 w 1741279"/>
                <a:gd name="connsiteY37" fmla="*/ 413046 h 1099231"/>
                <a:gd name="connsiteX38" fmla="*/ 444690 w 1741279"/>
                <a:gd name="connsiteY38" fmla="*/ 413046 h 1099231"/>
                <a:gd name="connsiteX39" fmla="*/ 498506 w 1741279"/>
                <a:gd name="connsiteY39" fmla="*/ 464481 h 1099231"/>
                <a:gd name="connsiteX40" fmla="*/ 498602 w 1741279"/>
                <a:gd name="connsiteY40" fmla="*/ 635455 h 1099231"/>
                <a:gd name="connsiteX41" fmla="*/ 444023 w 1741279"/>
                <a:gd name="connsiteY41" fmla="*/ 685747 h 1099231"/>
                <a:gd name="connsiteX42" fmla="*/ 63976 w 1741279"/>
                <a:gd name="connsiteY42" fmla="*/ 686128 h 1099231"/>
                <a:gd name="connsiteX43" fmla="*/ 63 w 1741279"/>
                <a:gd name="connsiteY43" fmla="*/ 625263 h 1099231"/>
                <a:gd name="connsiteX44" fmla="*/ 254 w 1741279"/>
                <a:gd name="connsiteY44" fmla="*/ 468482 h 1099231"/>
                <a:gd name="connsiteX45" fmla="*/ 55118 w 1741279"/>
                <a:gd name="connsiteY45" fmla="*/ 413046 h 1099231"/>
                <a:gd name="connsiteX46" fmla="*/ 1293083 w 1741279"/>
                <a:gd name="connsiteY46" fmla="*/ 412951 h 1099231"/>
                <a:gd name="connsiteX47" fmla="*/ 1692752 w 1741279"/>
                <a:gd name="connsiteY47" fmla="*/ 412951 h 1099231"/>
                <a:gd name="connsiteX48" fmla="*/ 1741043 w 1741279"/>
                <a:gd name="connsiteY48" fmla="*/ 461147 h 1099231"/>
                <a:gd name="connsiteX49" fmla="*/ 1740758 w 1741279"/>
                <a:gd name="connsiteY49" fmla="*/ 641932 h 1099231"/>
                <a:gd name="connsiteX50" fmla="*/ 1697990 w 1741279"/>
                <a:gd name="connsiteY50" fmla="*/ 685556 h 1099231"/>
                <a:gd name="connsiteX51" fmla="*/ 1288796 w 1741279"/>
                <a:gd name="connsiteY51" fmla="*/ 685556 h 1099231"/>
                <a:gd name="connsiteX52" fmla="*/ 1245267 w 1741279"/>
                <a:gd name="connsiteY52" fmla="*/ 642408 h 1099231"/>
                <a:gd name="connsiteX53" fmla="*/ 1245172 w 1741279"/>
                <a:gd name="connsiteY53" fmla="*/ 456861 h 1099231"/>
                <a:gd name="connsiteX54" fmla="*/ 1293083 w 1741279"/>
                <a:gd name="connsiteY54" fmla="*/ 412951 h 1099231"/>
                <a:gd name="connsiteX55" fmla="*/ 1289844 w 1741279"/>
                <a:gd name="connsiteY55" fmla="*/ 233 h 1099231"/>
                <a:gd name="connsiteX56" fmla="*/ 1698562 w 1741279"/>
                <a:gd name="connsiteY56" fmla="*/ 328 h 1099231"/>
                <a:gd name="connsiteX57" fmla="*/ 1741043 w 1741279"/>
                <a:gd name="connsiteY57" fmla="*/ 43191 h 1099231"/>
                <a:gd name="connsiteX58" fmla="*/ 1741234 w 1741279"/>
                <a:gd name="connsiteY58" fmla="*/ 223785 h 1099231"/>
                <a:gd name="connsiteX59" fmla="*/ 1691990 w 1741279"/>
                <a:gd name="connsiteY59" fmla="*/ 269791 h 1099231"/>
                <a:gd name="connsiteX60" fmla="*/ 1292797 w 1741279"/>
                <a:gd name="connsiteY60" fmla="*/ 269791 h 1099231"/>
                <a:gd name="connsiteX61" fmla="*/ 1244981 w 1741279"/>
                <a:gd name="connsiteY61" fmla="*/ 221975 h 1099231"/>
                <a:gd name="connsiteX62" fmla="*/ 1245077 w 1741279"/>
                <a:gd name="connsiteY62" fmla="*/ 46144 h 1099231"/>
                <a:gd name="connsiteX63" fmla="*/ 1289844 w 1741279"/>
                <a:gd name="connsiteY63" fmla="*/ 233 h 1099231"/>
                <a:gd name="connsiteX64" fmla="*/ 674148 w 1741279"/>
                <a:gd name="connsiteY64" fmla="*/ 233 h 1099231"/>
                <a:gd name="connsiteX65" fmla="*/ 1068483 w 1741279"/>
                <a:gd name="connsiteY65" fmla="*/ 328 h 1099231"/>
                <a:gd name="connsiteX66" fmla="*/ 1120299 w 1741279"/>
                <a:gd name="connsiteY66" fmla="*/ 52240 h 1099231"/>
                <a:gd name="connsiteX67" fmla="*/ 1120204 w 1741279"/>
                <a:gd name="connsiteY67" fmla="*/ 218451 h 1099231"/>
                <a:gd name="connsiteX68" fmla="*/ 1067435 w 1741279"/>
                <a:gd name="connsiteY68" fmla="*/ 269505 h 1099231"/>
                <a:gd name="connsiteX69" fmla="*/ 677958 w 1741279"/>
                <a:gd name="connsiteY69" fmla="*/ 269505 h 1099231"/>
                <a:gd name="connsiteX70" fmla="*/ 624428 w 1741279"/>
                <a:gd name="connsiteY70" fmla="*/ 219689 h 1099231"/>
                <a:gd name="connsiteX71" fmla="*/ 624523 w 1741279"/>
                <a:gd name="connsiteY71" fmla="*/ 48715 h 1099231"/>
                <a:gd name="connsiteX72" fmla="*/ 674148 w 1741279"/>
                <a:gd name="connsiteY72" fmla="*/ 233 h 1099231"/>
                <a:gd name="connsiteX73" fmla="*/ 56546 w 1741279"/>
                <a:gd name="connsiteY73" fmla="*/ 42 h 1099231"/>
                <a:gd name="connsiteX74" fmla="*/ 442118 w 1741279"/>
                <a:gd name="connsiteY74" fmla="*/ 42 h 1099231"/>
                <a:gd name="connsiteX75" fmla="*/ 498792 w 1741279"/>
                <a:gd name="connsiteY75" fmla="*/ 52430 h 1099231"/>
                <a:gd name="connsiteX76" fmla="*/ 498697 w 1741279"/>
                <a:gd name="connsiteY76" fmla="*/ 219022 h 1099231"/>
                <a:gd name="connsiteX77" fmla="*/ 445166 w 1741279"/>
                <a:gd name="connsiteY77" fmla="*/ 269695 h 1099231"/>
                <a:gd name="connsiteX78" fmla="*/ 54737 w 1741279"/>
                <a:gd name="connsiteY78" fmla="*/ 269790 h 1099231"/>
                <a:gd name="connsiteX79" fmla="*/ 349 w 1741279"/>
                <a:gd name="connsiteY79" fmla="*/ 215021 h 1099231"/>
                <a:gd name="connsiteX80" fmla="*/ 444 w 1741279"/>
                <a:gd name="connsiteY80" fmla="*/ 53096 h 1099231"/>
                <a:gd name="connsiteX81" fmla="*/ 56546 w 1741279"/>
                <a:gd name="connsiteY81" fmla="*/ 42 h 109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741279" h="1099231">
                  <a:moveTo>
                    <a:pt x="677672" y="829193"/>
                  </a:moveTo>
                  <a:cubicBezTo>
                    <a:pt x="807593" y="830146"/>
                    <a:pt x="937419" y="829956"/>
                    <a:pt x="1067340" y="829193"/>
                  </a:cubicBezTo>
                  <a:cubicBezTo>
                    <a:pt x="1103249" y="829003"/>
                    <a:pt x="1120299" y="844815"/>
                    <a:pt x="1120299" y="880152"/>
                  </a:cubicBezTo>
                  <a:cubicBezTo>
                    <a:pt x="1120299" y="935588"/>
                    <a:pt x="1120108" y="991023"/>
                    <a:pt x="1120394" y="1046459"/>
                  </a:cubicBezTo>
                  <a:cubicBezTo>
                    <a:pt x="1120585" y="1081511"/>
                    <a:pt x="1105059" y="1099037"/>
                    <a:pt x="1068769" y="1098561"/>
                  </a:cubicBezTo>
                  <a:cubicBezTo>
                    <a:pt x="1002094" y="1097894"/>
                    <a:pt x="742347" y="1097608"/>
                    <a:pt x="679006" y="1098846"/>
                  </a:cubicBezTo>
                  <a:cubicBezTo>
                    <a:pt x="641287" y="1099513"/>
                    <a:pt x="623284" y="1084845"/>
                    <a:pt x="624332" y="1045697"/>
                  </a:cubicBezTo>
                  <a:cubicBezTo>
                    <a:pt x="625666" y="991881"/>
                    <a:pt x="625475" y="937969"/>
                    <a:pt x="624427" y="884153"/>
                  </a:cubicBezTo>
                  <a:cubicBezTo>
                    <a:pt x="623665" y="846720"/>
                    <a:pt x="638524" y="828908"/>
                    <a:pt x="677672" y="829193"/>
                  </a:cubicBezTo>
                  <a:close/>
                  <a:moveTo>
                    <a:pt x="54451" y="829099"/>
                  </a:moveTo>
                  <a:cubicBezTo>
                    <a:pt x="184563" y="830146"/>
                    <a:pt x="314770" y="830146"/>
                    <a:pt x="444881" y="829099"/>
                  </a:cubicBezTo>
                  <a:cubicBezTo>
                    <a:pt x="480981" y="828813"/>
                    <a:pt x="498412" y="844243"/>
                    <a:pt x="498602" y="879486"/>
                  </a:cubicBezTo>
                  <a:cubicBezTo>
                    <a:pt x="498983" y="935017"/>
                    <a:pt x="498602" y="990547"/>
                    <a:pt x="498793" y="1046174"/>
                  </a:cubicBezTo>
                  <a:cubicBezTo>
                    <a:pt x="498983" y="1084274"/>
                    <a:pt x="480314" y="1099799"/>
                    <a:pt x="442405" y="1098942"/>
                  </a:cubicBezTo>
                  <a:cubicBezTo>
                    <a:pt x="378968" y="1097418"/>
                    <a:pt x="124936" y="1096751"/>
                    <a:pt x="61500" y="1099133"/>
                  </a:cubicBezTo>
                  <a:cubicBezTo>
                    <a:pt x="15208" y="1100847"/>
                    <a:pt x="-1175" y="1080083"/>
                    <a:pt x="64" y="1036553"/>
                  </a:cubicBezTo>
                  <a:cubicBezTo>
                    <a:pt x="1492" y="985785"/>
                    <a:pt x="635" y="935017"/>
                    <a:pt x="349" y="884153"/>
                  </a:cubicBezTo>
                  <a:cubicBezTo>
                    <a:pt x="159" y="847482"/>
                    <a:pt x="15018" y="828718"/>
                    <a:pt x="54451" y="829099"/>
                  </a:cubicBezTo>
                  <a:close/>
                  <a:moveTo>
                    <a:pt x="1693418" y="829004"/>
                  </a:moveTo>
                  <a:cubicBezTo>
                    <a:pt x="1727994" y="828718"/>
                    <a:pt x="1742090" y="841672"/>
                    <a:pt x="1741138" y="876629"/>
                  </a:cubicBezTo>
                  <a:cubicBezTo>
                    <a:pt x="1739519" y="935207"/>
                    <a:pt x="1739423" y="993881"/>
                    <a:pt x="1741138" y="1052460"/>
                  </a:cubicBezTo>
                  <a:cubicBezTo>
                    <a:pt x="1742186" y="1088655"/>
                    <a:pt x="1725707" y="1099514"/>
                    <a:pt x="1692275" y="1098942"/>
                  </a:cubicBezTo>
                  <a:cubicBezTo>
                    <a:pt x="1625790" y="1097704"/>
                    <a:pt x="1359566" y="1097609"/>
                    <a:pt x="1293082" y="1098942"/>
                  </a:cubicBezTo>
                  <a:cubicBezTo>
                    <a:pt x="1258982" y="1099609"/>
                    <a:pt x="1244028" y="1086655"/>
                    <a:pt x="1244981" y="1051412"/>
                  </a:cubicBezTo>
                  <a:cubicBezTo>
                    <a:pt x="1246600" y="992834"/>
                    <a:pt x="1246505" y="934160"/>
                    <a:pt x="1244981" y="875581"/>
                  </a:cubicBezTo>
                  <a:cubicBezTo>
                    <a:pt x="1244028" y="839672"/>
                    <a:pt x="1260792" y="828908"/>
                    <a:pt x="1294130" y="829099"/>
                  </a:cubicBezTo>
                  <a:cubicBezTo>
                    <a:pt x="1427194" y="830052"/>
                    <a:pt x="1560258" y="830147"/>
                    <a:pt x="1693418" y="829004"/>
                  </a:cubicBezTo>
                  <a:close/>
                  <a:moveTo>
                    <a:pt x="979642" y="413088"/>
                  </a:moveTo>
                  <a:cubicBezTo>
                    <a:pt x="1012631" y="413100"/>
                    <a:pt x="1039599" y="413142"/>
                    <a:pt x="1054672" y="413237"/>
                  </a:cubicBezTo>
                  <a:cubicBezTo>
                    <a:pt x="1107345" y="413618"/>
                    <a:pt x="1119727" y="425714"/>
                    <a:pt x="1120204" y="476864"/>
                  </a:cubicBezTo>
                  <a:cubicBezTo>
                    <a:pt x="1120680" y="527632"/>
                    <a:pt x="1119727" y="578400"/>
                    <a:pt x="1120394" y="629073"/>
                  </a:cubicBezTo>
                  <a:cubicBezTo>
                    <a:pt x="1120870" y="665840"/>
                    <a:pt x="1105630" y="685652"/>
                    <a:pt x="1067054" y="685652"/>
                  </a:cubicBezTo>
                  <a:cubicBezTo>
                    <a:pt x="937038" y="685366"/>
                    <a:pt x="806927" y="685366"/>
                    <a:pt x="676910" y="685747"/>
                  </a:cubicBezTo>
                  <a:cubicBezTo>
                    <a:pt x="641858" y="685842"/>
                    <a:pt x="623856" y="670888"/>
                    <a:pt x="624332" y="634407"/>
                  </a:cubicBezTo>
                  <a:cubicBezTo>
                    <a:pt x="625094" y="578876"/>
                    <a:pt x="625380" y="523346"/>
                    <a:pt x="624142" y="467910"/>
                  </a:cubicBezTo>
                  <a:cubicBezTo>
                    <a:pt x="623284" y="429143"/>
                    <a:pt x="641668" y="413046"/>
                    <a:pt x="678720" y="413141"/>
                  </a:cubicBezTo>
                  <a:cubicBezTo>
                    <a:pt x="727512" y="413284"/>
                    <a:pt x="880674" y="413052"/>
                    <a:pt x="979642" y="413088"/>
                  </a:cubicBezTo>
                  <a:close/>
                  <a:moveTo>
                    <a:pt x="55118" y="413046"/>
                  </a:moveTo>
                  <a:cubicBezTo>
                    <a:pt x="184943" y="413237"/>
                    <a:pt x="314769" y="413332"/>
                    <a:pt x="444690" y="413046"/>
                  </a:cubicBezTo>
                  <a:cubicBezTo>
                    <a:pt x="479742" y="412951"/>
                    <a:pt x="498221" y="429524"/>
                    <a:pt x="498506" y="464481"/>
                  </a:cubicBezTo>
                  <a:cubicBezTo>
                    <a:pt x="498983" y="521441"/>
                    <a:pt x="499078" y="578496"/>
                    <a:pt x="498602" y="635455"/>
                  </a:cubicBezTo>
                  <a:cubicBezTo>
                    <a:pt x="498221" y="670793"/>
                    <a:pt x="478790" y="686128"/>
                    <a:pt x="444023" y="685747"/>
                  </a:cubicBezTo>
                  <a:cubicBezTo>
                    <a:pt x="379063" y="685175"/>
                    <a:pt x="125698" y="684318"/>
                    <a:pt x="63976" y="686128"/>
                  </a:cubicBezTo>
                  <a:cubicBezTo>
                    <a:pt x="20161" y="687366"/>
                    <a:pt x="-985" y="670507"/>
                    <a:pt x="63" y="625263"/>
                  </a:cubicBezTo>
                  <a:cubicBezTo>
                    <a:pt x="1397" y="573066"/>
                    <a:pt x="635" y="520774"/>
                    <a:pt x="254" y="468482"/>
                  </a:cubicBezTo>
                  <a:cubicBezTo>
                    <a:pt x="-32" y="431239"/>
                    <a:pt x="17684" y="412951"/>
                    <a:pt x="55118" y="413046"/>
                  </a:cubicBezTo>
                  <a:close/>
                  <a:moveTo>
                    <a:pt x="1293083" y="412951"/>
                  </a:moveTo>
                  <a:cubicBezTo>
                    <a:pt x="1361282" y="413522"/>
                    <a:pt x="1627791" y="413713"/>
                    <a:pt x="1692752" y="412951"/>
                  </a:cubicBezTo>
                  <a:cubicBezTo>
                    <a:pt x="1726375" y="412570"/>
                    <a:pt x="1741996" y="426000"/>
                    <a:pt x="1741043" y="461147"/>
                  </a:cubicBezTo>
                  <a:cubicBezTo>
                    <a:pt x="1739519" y="521345"/>
                    <a:pt x="1740186" y="581639"/>
                    <a:pt x="1740758" y="641932"/>
                  </a:cubicBezTo>
                  <a:cubicBezTo>
                    <a:pt x="1741043" y="671745"/>
                    <a:pt x="1727708" y="685652"/>
                    <a:pt x="1697990" y="685556"/>
                  </a:cubicBezTo>
                  <a:cubicBezTo>
                    <a:pt x="1561592" y="685366"/>
                    <a:pt x="1425194" y="685366"/>
                    <a:pt x="1288796" y="685556"/>
                  </a:cubicBezTo>
                  <a:cubicBezTo>
                    <a:pt x="1259364" y="685652"/>
                    <a:pt x="1244981" y="672507"/>
                    <a:pt x="1245267" y="642408"/>
                  </a:cubicBezTo>
                  <a:cubicBezTo>
                    <a:pt x="1245743" y="580591"/>
                    <a:pt x="1245934" y="518678"/>
                    <a:pt x="1245172" y="456861"/>
                  </a:cubicBezTo>
                  <a:cubicBezTo>
                    <a:pt x="1244791" y="423333"/>
                    <a:pt x="1262793" y="412665"/>
                    <a:pt x="1293083" y="412951"/>
                  </a:cubicBezTo>
                  <a:close/>
                  <a:moveTo>
                    <a:pt x="1289844" y="233"/>
                  </a:moveTo>
                  <a:cubicBezTo>
                    <a:pt x="1426052" y="900"/>
                    <a:pt x="1562354" y="805"/>
                    <a:pt x="1698562" y="328"/>
                  </a:cubicBezTo>
                  <a:cubicBezTo>
                    <a:pt x="1728756" y="233"/>
                    <a:pt x="1741520" y="12997"/>
                    <a:pt x="1741043" y="43191"/>
                  </a:cubicBezTo>
                  <a:cubicBezTo>
                    <a:pt x="1740091" y="103389"/>
                    <a:pt x="1739519" y="163587"/>
                    <a:pt x="1741234" y="223785"/>
                  </a:cubicBezTo>
                  <a:cubicBezTo>
                    <a:pt x="1742282" y="260170"/>
                    <a:pt x="1725137" y="270457"/>
                    <a:pt x="1691990" y="269791"/>
                  </a:cubicBezTo>
                  <a:cubicBezTo>
                    <a:pt x="1625410" y="268457"/>
                    <a:pt x="1359281" y="268457"/>
                    <a:pt x="1292797" y="269791"/>
                  </a:cubicBezTo>
                  <a:cubicBezTo>
                    <a:pt x="1258412" y="270457"/>
                    <a:pt x="1244029" y="256932"/>
                    <a:pt x="1244981" y="221975"/>
                  </a:cubicBezTo>
                  <a:cubicBezTo>
                    <a:pt x="1246600" y="163396"/>
                    <a:pt x="1246315" y="104722"/>
                    <a:pt x="1245077" y="46144"/>
                  </a:cubicBezTo>
                  <a:cubicBezTo>
                    <a:pt x="1244410" y="13854"/>
                    <a:pt x="1257459" y="43"/>
                    <a:pt x="1289844" y="233"/>
                  </a:cubicBezTo>
                  <a:close/>
                  <a:moveTo>
                    <a:pt x="674148" y="233"/>
                  </a:moveTo>
                  <a:cubicBezTo>
                    <a:pt x="739204" y="995"/>
                    <a:pt x="1001999" y="1090"/>
                    <a:pt x="1068483" y="328"/>
                  </a:cubicBezTo>
                  <a:cubicBezTo>
                    <a:pt x="1104488" y="-53"/>
                    <a:pt x="1120680" y="16711"/>
                    <a:pt x="1120299" y="52240"/>
                  </a:cubicBezTo>
                  <a:cubicBezTo>
                    <a:pt x="1119823" y="107675"/>
                    <a:pt x="1119918" y="163110"/>
                    <a:pt x="1120204" y="218451"/>
                  </a:cubicBezTo>
                  <a:cubicBezTo>
                    <a:pt x="1120394" y="254169"/>
                    <a:pt x="1102964" y="269695"/>
                    <a:pt x="1067435" y="269505"/>
                  </a:cubicBezTo>
                  <a:cubicBezTo>
                    <a:pt x="937609" y="268933"/>
                    <a:pt x="807784" y="268933"/>
                    <a:pt x="677958" y="269505"/>
                  </a:cubicBezTo>
                  <a:cubicBezTo>
                    <a:pt x="643192" y="269695"/>
                    <a:pt x="624047" y="256646"/>
                    <a:pt x="624428" y="219689"/>
                  </a:cubicBezTo>
                  <a:cubicBezTo>
                    <a:pt x="624999" y="162730"/>
                    <a:pt x="624713" y="105675"/>
                    <a:pt x="624523" y="48715"/>
                  </a:cubicBezTo>
                  <a:cubicBezTo>
                    <a:pt x="624428" y="15187"/>
                    <a:pt x="640525" y="-148"/>
                    <a:pt x="674148" y="233"/>
                  </a:cubicBezTo>
                  <a:close/>
                  <a:moveTo>
                    <a:pt x="56546" y="42"/>
                  </a:moveTo>
                  <a:cubicBezTo>
                    <a:pt x="121507" y="1566"/>
                    <a:pt x="378682" y="1661"/>
                    <a:pt x="442118" y="42"/>
                  </a:cubicBezTo>
                  <a:cubicBezTo>
                    <a:pt x="480028" y="-910"/>
                    <a:pt x="498887" y="14234"/>
                    <a:pt x="498792" y="52430"/>
                  </a:cubicBezTo>
                  <a:cubicBezTo>
                    <a:pt x="498697" y="107961"/>
                    <a:pt x="498887" y="163491"/>
                    <a:pt x="498697" y="219022"/>
                  </a:cubicBezTo>
                  <a:cubicBezTo>
                    <a:pt x="498602" y="254455"/>
                    <a:pt x="480980" y="269886"/>
                    <a:pt x="445166" y="269695"/>
                  </a:cubicBezTo>
                  <a:cubicBezTo>
                    <a:pt x="315055" y="268838"/>
                    <a:pt x="184848" y="268742"/>
                    <a:pt x="54737" y="269790"/>
                  </a:cubicBezTo>
                  <a:cubicBezTo>
                    <a:pt x="15589" y="270076"/>
                    <a:pt x="63" y="251978"/>
                    <a:pt x="349" y="215021"/>
                  </a:cubicBezTo>
                  <a:cubicBezTo>
                    <a:pt x="730" y="161110"/>
                    <a:pt x="635" y="107103"/>
                    <a:pt x="444" y="53096"/>
                  </a:cubicBezTo>
                  <a:cubicBezTo>
                    <a:pt x="349" y="15282"/>
                    <a:pt x="18256" y="-910"/>
                    <a:pt x="56546" y="42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F1CFBAE1-D326-4E6E-907D-2FB09C3BFFC1}"/>
                </a:ext>
              </a:extLst>
            </p:cNvPr>
            <p:cNvSpPr/>
            <p:nvPr/>
          </p:nvSpPr>
          <p:spPr>
            <a:xfrm>
              <a:off x="6890696" y="5096402"/>
              <a:ext cx="495215" cy="274321"/>
            </a:xfrm>
            <a:custGeom>
              <a:avLst/>
              <a:gdLst>
                <a:gd name="connsiteX0" fmla="*/ 135163 w 495215"/>
                <a:gd name="connsiteY0" fmla="*/ 273904 h 274321"/>
                <a:gd name="connsiteX1" fmla="*/ 3 w 495215"/>
                <a:gd name="connsiteY1" fmla="*/ 138935 h 274321"/>
                <a:gd name="connsiteX2" fmla="*/ 136592 w 495215"/>
                <a:gd name="connsiteY2" fmla="*/ 536 h 274321"/>
                <a:gd name="connsiteX3" fmla="*/ 360048 w 495215"/>
                <a:gd name="connsiteY3" fmla="*/ 536 h 274321"/>
                <a:gd name="connsiteX4" fmla="*/ 495208 w 495215"/>
                <a:gd name="connsiteY4" fmla="*/ 140268 h 274321"/>
                <a:gd name="connsiteX5" fmla="*/ 358714 w 495215"/>
                <a:gd name="connsiteY5" fmla="*/ 273809 h 274321"/>
                <a:gd name="connsiteX6" fmla="*/ 135163 w 495215"/>
                <a:gd name="connsiteY6" fmla="*/ 273904 h 274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5215" h="274321">
                  <a:moveTo>
                    <a:pt x="135163" y="273904"/>
                  </a:moveTo>
                  <a:cubicBezTo>
                    <a:pt x="58201" y="272666"/>
                    <a:pt x="479" y="214754"/>
                    <a:pt x="3" y="138935"/>
                  </a:cubicBezTo>
                  <a:cubicBezTo>
                    <a:pt x="-473" y="60544"/>
                    <a:pt x="57439" y="1298"/>
                    <a:pt x="136592" y="536"/>
                  </a:cubicBezTo>
                  <a:cubicBezTo>
                    <a:pt x="211077" y="-130"/>
                    <a:pt x="285563" y="-226"/>
                    <a:pt x="360048" y="536"/>
                  </a:cubicBezTo>
                  <a:cubicBezTo>
                    <a:pt x="439010" y="1394"/>
                    <a:pt x="495970" y="60925"/>
                    <a:pt x="495208" y="140268"/>
                  </a:cubicBezTo>
                  <a:cubicBezTo>
                    <a:pt x="494446" y="216563"/>
                    <a:pt x="437201" y="272856"/>
                    <a:pt x="358714" y="273809"/>
                  </a:cubicBezTo>
                  <a:cubicBezTo>
                    <a:pt x="320614" y="274476"/>
                    <a:pt x="171643" y="274476"/>
                    <a:pt x="135163" y="273904"/>
                  </a:cubicBezTo>
                  <a:close/>
                </a:path>
              </a:pathLst>
            </a:custGeom>
            <a:solidFill>
              <a:srgbClr val="69BD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2">
              <a:extLst>
                <a:ext uri="{FF2B5EF4-FFF2-40B4-BE49-F238E27FC236}">
                  <a16:creationId xmlns:a16="http://schemas.microsoft.com/office/drawing/2014/main" id="{1EDB742B-44F7-460B-A64B-6C34A2FA4EE0}"/>
                </a:ext>
              </a:extLst>
            </p:cNvPr>
            <p:cNvSpPr/>
            <p:nvPr/>
          </p:nvSpPr>
          <p:spPr>
            <a:xfrm>
              <a:off x="6269077" y="5096151"/>
              <a:ext cx="496463" cy="275142"/>
            </a:xfrm>
            <a:custGeom>
              <a:avLst/>
              <a:gdLst>
                <a:gd name="connsiteX0" fmla="*/ 360255 w 496463"/>
                <a:gd name="connsiteY0" fmla="*/ 1073 h 275142"/>
                <a:gd name="connsiteX1" fmla="*/ 496463 w 496463"/>
                <a:gd name="connsiteY1" fmla="*/ 137280 h 275142"/>
                <a:gd name="connsiteX2" fmla="*/ 361017 w 496463"/>
                <a:gd name="connsiteY2" fmla="*/ 273869 h 275142"/>
                <a:gd name="connsiteX3" fmla="*/ 132989 w 496463"/>
                <a:gd name="connsiteY3" fmla="*/ 273773 h 275142"/>
                <a:gd name="connsiteX4" fmla="*/ 20 w 496463"/>
                <a:gd name="connsiteY4" fmla="*/ 140328 h 275142"/>
                <a:gd name="connsiteX5" fmla="*/ 132227 w 496463"/>
                <a:gd name="connsiteY5" fmla="*/ 1073 h 275142"/>
                <a:gd name="connsiteX6" fmla="*/ 360255 w 496463"/>
                <a:gd name="connsiteY6" fmla="*/ 1073 h 27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463" h="275142">
                  <a:moveTo>
                    <a:pt x="360255" y="1073"/>
                  </a:moveTo>
                  <a:cubicBezTo>
                    <a:pt x="437408" y="3740"/>
                    <a:pt x="496272" y="63366"/>
                    <a:pt x="496463" y="137280"/>
                  </a:cubicBezTo>
                  <a:cubicBezTo>
                    <a:pt x="496653" y="211480"/>
                    <a:pt x="437789" y="272250"/>
                    <a:pt x="361017" y="273869"/>
                  </a:cubicBezTo>
                  <a:cubicBezTo>
                    <a:pt x="285008" y="275488"/>
                    <a:pt x="208998" y="275678"/>
                    <a:pt x="132989" y="273773"/>
                  </a:cubicBezTo>
                  <a:cubicBezTo>
                    <a:pt x="57741" y="271869"/>
                    <a:pt x="1163" y="213480"/>
                    <a:pt x="20" y="140328"/>
                  </a:cubicBezTo>
                  <a:cubicBezTo>
                    <a:pt x="-1218" y="64985"/>
                    <a:pt x="55551" y="4407"/>
                    <a:pt x="132227" y="1073"/>
                  </a:cubicBezTo>
                  <a:cubicBezTo>
                    <a:pt x="170136" y="-451"/>
                    <a:pt x="322346" y="-261"/>
                    <a:pt x="360255" y="1073"/>
                  </a:cubicBezTo>
                  <a:close/>
                </a:path>
              </a:pathLst>
            </a:custGeom>
            <a:solidFill>
              <a:srgbClr val="F6EB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2">
              <a:extLst>
                <a:ext uri="{FF2B5EF4-FFF2-40B4-BE49-F238E27FC236}">
                  <a16:creationId xmlns:a16="http://schemas.microsoft.com/office/drawing/2014/main" id="{24745232-6D9F-4A56-B692-D8C30FF3BE81}"/>
                </a:ext>
              </a:extLst>
            </p:cNvPr>
            <p:cNvSpPr/>
            <p:nvPr/>
          </p:nvSpPr>
          <p:spPr>
            <a:xfrm>
              <a:off x="5645208" y="5095270"/>
              <a:ext cx="498688" cy="276404"/>
            </a:xfrm>
            <a:custGeom>
              <a:avLst/>
              <a:gdLst>
                <a:gd name="connsiteX0" fmla="*/ 136304 w 498688"/>
                <a:gd name="connsiteY0" fmla="*/ 275131 h 276404"/>
                <a:gd name="connsiteX1" fmla="*/ 1 w 498688"/>
                <a:gd name="connsiteY1" fmla="*/ 138161 h 276404"/>
                <a:gd name="connsiteX2" fmla="*/ 132589 w 498688"/>
                <a:gd name="connsiteY2" fmla="*/ 2334 h 276404"/>
                <a:gd name="connsiteX3" fmla="*/ 365094 w 498688"/>
                <a:gd name="connsiteY3" fmla="*/ 2239 h 276404"/>
                <a:gd name="connsiteX4" fmla="*/ 498635 w 498688"/>
                <a:gd name="connsiteY4" fmla="*/ 141495 h 276404"/>
                <a:gd name="connsiteX5" fmla="*/ 364142 w 498688"/>
                <a:gd name="connsiteY5" fmla="*/ 275035 h 276404"/>
                <a:gd name="connsiteX6" fmla="*/ 136304 w 498688"/>
                <a:gd name="connsiteY6" fmla="*/ 275131 h 27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8688" h="276404">
                  <a:moveTo>
                    <a:pt x="136304" y="275131"/>
                  </a:moveTo>
                  <a:cubicBezTo>
                    <a:pt x="60199" y="271701"/>
                    <a:pt x="-285" y="210075"/>
                    <a:pt x="1" y="138161"/>
                  </a:cubicBezTo>
                  <a:cubicBezTo>
                    <a:pt x="287" y="68628"/>
                    <a:pt x="59056" y="5382"/>
                    <a:pt x="132589" y="2334"/>
                  </a:cubicBezTo>
                  <a:cubicBezTo>
                    <a:pt x="209932" y="-904"/>
                    <a:pt x="287656" y="-619"/>
                    <a:pt x="365094" y="2239"/>
                  </a:cubicBezTo>
                  <a:cubicBezTo>
                    <a:pt x="441199" y="5001"/>
                    <a:pt x="500730" y="69676"/>
                    <a:pt x="498635" y="141495"/>
                  </a:cubicBezTo>
                  <a:cubicBezTo>
                    <a:pt x="496635" y="212456"/>
                    <a:pt x="438246" y="271416"/>
                    <a:pt x="364142" y="275035"/>
                  </a:cubicBezTo>
                  <a:cubicBezTo>
                    <a:pt x="324613" y="276940"/>
                    <a:pt x="172594" y="276750"/>
                    <a:pt x="136304" y="275131"/>
                  </a:cubicBezTo>
                  <a:close/>
                </a:path>
              </a:pathLst>
            </a:custGeom>
            <a:solidFill>
              <a:srgbClr val="F2672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0">
              <a:extLst>
                <a:ext uri="{FF2B5EF4-FFF2-40B4-BE49-F238E27FC236}">
                  <a16:creationId xmlns:a16="http://schemas.microsoft.com/office/drawing/2014/main" id="{3DE7545A-2FDA-42BD-8F1B-3E7669ADED1D}"/>
                </a:ext>
              </a:extLst>
            </p:cNvPr>
            <p:cNvSpPr/>
            <p:nvPr/>
          </p:nvSpPr>
          <p:spPr>
            <a:xfrm>
              <a:off x="5646081" y="3438135"/>
              <a:ext cx="1738971" cy="117266"/>
            </a:xfrm>
            <a:custGeom>
              <a:avLst/>
              <a:gdLst>
                <a:gd name="connsiteX0" fmla="*/ 1312721 w 1738971"/>
                <a:gd name="connsiteY0" fmla="*/ 215 h 117266"/>
                <a:gd name="connsiteX1" fmla="*/ 1673433 w 1738971"/>
                <a:gd name="connsiteY1" fmla="*/ 310 h 117266"/>
                <a:gd name="connsiteX2" fmla="*/ 1738965 w 1738971"/>
                <a:gd name="connsiteY2" fmla="*/ 57936 h 117266"/>
                <a:gd name="connsiteX3" fmla="*/ 1674481 w 1738971"/>
                <a:gd name="connsiteY3" fmla="*/ 116610 h 117266"/>
                <a:gd name="connsiteX4" fmla="*/ 1309006 w 1738971"/>
                <a:gd name="connsiteY4" fmla="*/ 116515 h 117266"/>
                <a:gd name="connsiteX5" fmla="*/ 1245379 w 1738971"/>
                <a:gd name="connsiteY5" fmla="*/ 56793 h 117266"/>
                <a:gd name="connsiteX6" fmla="*/ 1312721 w 1738971"/>
                <a:gd name="connsiteY6" fmla="*/ 215 h 117266"/>
                <a:gd name="connsiteX7" fmla="*/ 695501 w 1738971"/>
                <a:gd name="connsiteY7" fmla="*/ 119 h 117266"/>
                <a:gd name="connsiteX8" fmla="*/ 1046783 w 1738971"/>
                <a:gd name="connsiteY8" fmla="*/ 501 h 117266"/>
                <a:gd name="connsiteX9" fmla="*/ 1119078 w 1738971"/>
                <a:gd name="connsiteY9" fmla="*/ 57651 h 117266"/>
                <a:gd name="connsiteX10" fmla="*/ 1048783 w 1738971"/>
                <a:gd name="connsiteY10" fmla="*/ 116706 h 117266"/>
                <a:gd name="connsiteX11" fmla="*/ 692739 w 1738971"/>
                <a:gd name="connsiteY11" fmla="*/ 116610 h 117266"/>
                <a:gd name="connsiteX12" fmla="*/ 624064 w 1738971"/>
                <a:gd name="connsiteY12" fmla="*/ 57269 h 117266"/>
                <a:gd name="connsiteX13" fmla="*/ 695501 w 1738971"/>
                <a:gd name="connsiteY13" fmla="*/ 119 h 117266"/>
                <a:gd name="connsiteX14" fmla="*/ 249874 w 1738971"/>
                <a:gd name="connsiteY14" fmla="*/ 0 h 117266"/>
                <a:gd name="connsiteX15" fmla="*/ 427468 w 1738971"/>
                <a:gd name="connsiteY15" fmla="*/ 500 h 117266"/>
                <a:gd name="connsiteX16" fmla="*/ 497191 w 1738971"/>
                <a:gd name="connsiteY16" fmla="*/ 60508 h 117266"/>
                <a:gd name="connsiteX17" fmla="*/ 428611 w 1738971"/>
                <a:gd name="connsiteY17" fmla="*/ 116991 h 117266"/>
                <a:gd name="connsiteX18" fmla="*/ 67423 w 1738971"/>
                <a:gd name="connsiteY18" fmla="*/ 116896 h 117266"/>
                <a:gd name="connsiteX19" fmla="*/ 177 w 1738971"/>
                <a:gd name="connsiteY19" fmla="*/ 59174 h 117266"/>
                <a:gd name="connsiteX20" fmla="*/ 71138 w 1738971"/>
                <a:gd name="connsiteY20" fmla="*/ 500 h 117266"/>
                <a:gd name="connsiteX21" fmla="*/ 249874 w 1738971"/>
                <a:gd name="connsiteY21" fmla="*/ 0 h 11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38971" h="117266">
                  <a:moveTo>
                    <a:pt x="1312721" y="215"/>
                  </a:moveTo>
                  <a:cubicBezTo>
                    <a:pt x="1374443" y="596"/>
                    <a:pt x="1614949" y="405"/>
                    <a:pt x="1673433" y="310"/>
                  </a:cubicBezTo>
                  <a:cubicBezTo>
                    <a:pt x="1712390" y="215"/>
                    <a:pt x="1738489" y="16407"/>
                    <a:pt x="1738965" y="57936"/>
                  </a:cubicBezTo>
                  <a:cubicBezTo>
                    <a:pt x="1739441" y="99751"/>
                    <a:pt x="1713057" y="116515"/>
                    <a:pt x="1674481" y="116610"/>
                  </a:cubicBezTo>
                  <a:cubicBezTo>
                    <a:pt x="1552656" y="116991"/>
                    <a:pt x="1430831" y="116991"/>
                    <a:pt x="1309006" y="116515"/>
                  </a:cubicBezTo>
                  <a:cubicBezTo>
                    <a:pt x="1269954" y="116420"/>
                    <a:pt x="1243855" y="97656"/>
                    <a:pt x="1245379" y="56793"/>
                  </a:cubicBezTo>
                  <a:cubicBezTo>
                    <a:pt x="1246808" y="16312"/>
                    <a:pt x="1273764" y="-71"/>
                    <a:pt x="1312721" y="215"/>
                  </a:cubicBezTo>
                  <a:close/>
                  <a:moveTo>
                    <a:pt x="695501" y="119"/>
                  </a:moveTo>
                  <a:cubicBezTo>
                    <a:pt x="812563" y="882"/>
                    <a:pt x="929626" y="119"/>
                    <a:pt x="1046783" y="501"/>
                  </a:cubicBezTo>
                  <a:cubicBezTo>
                    <a:pt x="1092217" y="691"/>
                    <a:pt x="1118411" y="22027"/>
                    <a:pt x="1119078" y="57651"/>
                  </a:cubicBezTo>
                  <a:cubicBezTo>
                    <a:pt x="1119745" y="93465"/>
                    <a:pt x="1094027" y="116039"/>
                    <a:pt x="1048783" y="116706"/>
                  </a:cubicBezTo>
                  <a:cubicBezTo>
                    <a:pt x="988585" y="117468"/>
                    <a:pt x="751222" y="117468"/>
                    <a:pt x="692739" y="116610"/>
                  </a:cubicBezTo>
                  <a:cubicBezTo>
                    <a:pt x="646352" y="115943"/>
                    <a:pt x="621682" y="94703"/>
                    <a:pt x="624064" y="57269"/>
                  </a:cubicBezTo>
                  <a:cubicBezTo>
                    <a:pt x="626921" y="13264"/>
                    <a:pt x="655020" y="-166"/>
                    <a:pt x="695501" y="119"/>
                  </a:cubicBezTo>
                  <a:close/>
                  <a:moveTo>
                    <a:pt x="249874" y="0"/>
                  </a:moveTo>
                  <a:cubicBezTo>
                    <a:pt x="324122" y="0"/>
                    <a:pt x="398178" y="166"/>
                    <a:pt x="427468" y="500"/>
                  </a:cubicBezTo>
                  <a:cubicBezTo>
                    <a:pt x="470045" y="976"/>
                    <a:pt x="500811" y="26599"/>
                    <a:pt x="497191" y="60508"/>
                  </a:cubicBezTo>
                  <a:cubicBezTo>
                    <a:pt x="492905" y="100036"/>
                    <a:pt x="468045" y="117181"/>
                    <a:pt x="428611" y="116991"/>
                  </a:cubicBezTo>
                  <a:cubicBezTo>
                    <a:pt x="308215" y="116419"/>
                    <a:pt x="187819" y="116515"/>
                    <a:pt x="67423" y="116896"/>
                  </a:cubicBezTo>
                  <a:cubicBezTo>
                    <a:pt x="27799" y="116991"/>
                    <a:pt x="3320" y="98703"/>
                    <a:pt x="177" y="59174"/>
                  </a:cubicBezTo>
                  <a:cubicBezTo>
                    <a:pt x="-2586" y="24503"/>
                    <a:pt x="27132" y="881"/>
                    <a:pt x="71138" y="500"/>
                  </a:cubicBezTo>
                  <a:cubicBezTo>
                    <a:pt x="101189" y="166"/>
                    <a:pt x="175627" y="0"/>
                    <a:pt x="249874" y="0"/>
                  </a:cubicBezTo>
                  <a:close/>
                </a:path>
              </a:pathLst>
            </a:custGeom>
            <a:solidFill>
              <a:srgbClr val="FFCD0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1">
              <a:extLst>
                <a:ext uri="{FF2B5EF4-FFF2-40B4-BE49-F238E27FC236}">
                  <a16:creationId xmlns:a16="http://schemas.microsoft.com/office/drawing/2014/main" id="{FFA26C5E-BCE3-4FD2-AD0D-14000CFCB411}"/>
                </a:ext>
              </a:extLst>
            </p:cNvPr>
            <p:cNvSpPr/>
            <p:nvPr/>
          </p:nvSpPr>
          <p:spPr>
            <a:xfrm>
              <a:off x="6159894" y="2458773"/>
              <a:ext cx="711755" cy="712972"/>
            </a:xfrm>
            <a:custGeom>
              <a:avLst/>
              <a:gdLst>
                <a:gd name="connsiteX0" fmla="*/ 580214 w 711755"/>
                <a:gd name="connsiteY0" fmla="*/ 162617 h 712972"/>
                <a:gd name="connsiteX1" fmla="*/ 346185 w 711755"/>
                <a:gd name="connsiteY1" fmla="*/ 450653 h 712972"/>
                <a:gd name="connsiteX2" fmla="*/ 293893 w 711755"/>
                <a:gd name="connsiteY2" fmla="*/ 457987 h 712972"/>
                <a:gd name="connsiteX3" fmla="*/ 159400 w 711755"/>
                <a:gd name="connsiteY3" fmla="*/ 371786 h 712972"/>
                <a:gd name="connsiteX4" fmla="*/ 154828 w 711755"/>
                <a:gd name="connsiteY4" fmla="*/ 376739 h 712972"/>
                <a:gd name="connsiteX5" fmla="*/ 305704 w 711755"/>
                <a:gd name="connsiteY5" fmla="*/ 565715 h 712972"/>
                <a:gd name="connsiteX6" fmla="*/ 352091 w 711755"/>
                <a:gd name="connsiteY6" fmla="*/ 563715 h 712972"/>
                <a:gd name="connsiteX7" fmla="*/ 538305 w 711755"/>
                <a:gd name="connsiteY7" fmla="*/ 245008 h 712972"/>
                <a:gd name="connsiteX8" fmla="*/ 580214 w 711755"/>
                <a:gd name="connsiteY8" fmla="*/ 162617 h 712972"/>
                <a:gd name="connsiteX9" fmla="*/ 356949 w 711755"/>
                <a:gd name="connsiteY9" fmla="*/ 26 h 712972"/>
                <a:gd name="connsiteX10" fmla="*/ 711755 w 711755"/>
                <a:gd name="connsiteY10" fmla="*/ 356451 h 712972"/>
                <a:gd name="connsiteX11" fmla="*/ 357139 w 711755"/>
                <a:gd name="connsiteY11" fmla="*/ 712972 h 712972"/>
                <a:gd name="connsiteX12" fmla="*/ 47 w 711755"/>
                <a:gd name="connsiteY12" fmla="*/ 357309 h 712972"/>
                <a:gd name="connsiteX13" fmla="*/ 356949 w 711755"/>
                <a:gd name="connsiteY13" fmla="*/ 26 h 71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11755" h="712972">
                  <a:moveTo>
                    <a:pt x="580214" y="162617"/>
                  </a:moveTo>
                  <a:cubicBezTo>
                    <a:pt x="497252" y="264154"/>
                    <a:pt x="420290" y="356260"/>
                    <a:pt x="346185" y="450653"/>
                  </a:cubicBezTo>
                  <a:cubicBezTo>
                    <a:pt x="327707" y="474084"/>
                    <a:pt x="316563" y="473894"/>
                    <a:pt x="293893" y="457987"/>
                  </a:cubicBezTo>
                  <a:cubicBezTo>
                    <a:pt x="250364" y="427317"/>
                    <a:pt x="204358" y="400266"/>
                    <a:pt x="159400" y="371786"/>
                  </a:cubicBezTo>
                  <a:cubicBezTo>
                    <a:pt x="157876" y="373310"/>
                    <a:pt x="156352" y="374929"/>
                    <a:pt x="154828" y="376739"/>
                  </a:cubicBezTo>
                  <a:cubicBezTo>
                    <a:pt x="205310" y="439604"/>
                    <a:pt x="256650" y="501802"/>
                    <a:pt x="305704" y="565715"/>
                  </a:cubicBezTo>
                  <a:cubicBezTo>
                    <a:pt x="324754" y="590575"/>
                    <a:pt x="333136" y="597528"/>
                    <a:pt x="352091" y="563715"/>
                  </a:cubicBezTo>
                  <a:cubicBezTo>
                    <a:pt x="412193" y="456368"/>
                    <a:pt x="476487" y="351403"/>
                    <a:pt x="538305" y="245008"/>
                  </a:cubicBezTo>
                  <a:cubicBezTo>
                    <a:pt x="551925" y="221672"/>
                    <a:pt x="570880" y="200622"/>
                    <a:pt x="580214" y="162617"/>
                  </a:cubicBezTo>
                  <a:close/>
                  <a:moveTo>
                    <a:pt x="356949" y="26"/>
                  </a:moveTo>
                  <a:cubicBezTo>
                    <a:pt x="553068" y="-2355"/>
                    <a:pt x="711755" y="159284"/>
                    <a:pt x="711755" y="356451"/>
                  </a:cubicBezTo>
                  <a:cubicBezTo>
                    <a:pt x="711755" y="554381"/>
                    <a:pt x="554021" y="712877"/>
                    <a:pt x="357139" y="712972"/>
                  </a:cubicBezTo>
                  <a:cubicBezTo>
                    <a:pt x="161686" y="712972"/>
                    <a:pt x="-3192" y="552000"/>
                    <a:pt x="47" y="357309"/>
                  </a:cubicBezTo>
                  <a:cubicBezTo>
                    <a:pt x="3381" y="156903"/>
                    <a:pt x="148923" y="2502"/>
                    <a:pt x="356949" y="2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27CC4D3-4213-4C9B-B027-B2E10D338405}"/>
                </a:ext>
              </a:extLst>
            </p:cNvPr>
            <p:cNvGrpSpPr/>
            <p:nvPr/>
          </p:nvGrpSpPr>
          <p:grpSpPr>
            <a:xfrm>
              <a:off x="5782294" y="374253"/>
              <a:ext cx="1450887" cy="1470731"/>
              <a:chOff x="5782294" y="374253"/>
              <a:chExt cx="1450887" cy="1470731"/>
            </a:xfrm>
          </p:grpSpPr>
          <p:sp>
            <p:nvSpPr>
              <p:cNvPr id="20" name="Graphic 2">
                <a:extLst>
                  <a:ext uri="{FF2B5EF4-FFF2-40B4-BE49-F238E27FC236}">
                    <a16:creationId xmlns:a16="http://schemas.microsoft.com/office/drawing/2014/main" id="{AF6941D0-418B-43D4-8FBF-B0083BC4A079}"/>
                  </a:ext>
                </a:extLst>
              </p:cNvPr>
              <p:cNvSpPr/>
              <p:nvPr/>
            </p:nvSpPr>
            <p:spPr>
              <a:xfrm>
                <a:off x="5782294" y="374253"/>
                <a:ext cx="1450887" cy="1470731"/>
              </a:xfrm>
              <a:custGeom>
                <a:avLst/>
                <a:gdLst>
                  <a:gd name="connsiteX0" fmla="*/ 1450067 w 1450887"/>
                  <a:gd name="connsiteY0" fmla="*/ 13811 h 1470731"/>
                  <a:gd name="connsiteX1" fmla="*/ 1418920 w 1450887"/>
                  <a:gd name="connsiteY1" fmla="*/ 41053 h 1470731"/>
                  <a:gd name="connsiteX2" fmla="*/ 1324718 w 1450887"/>
                  <a:gd name="connsiteY2" fmla="*/ 36671 h 1470731"/>
                  <a:gd name="connsiteX3" fmla="*/ 1263281 w 1450887"/>
                  <a:gd name="connsiteY3" fmla="*/ 34481 h 1470731"/>
                  <a:gd name="connsiteX4" fmla="*/ 1242040 w 1450887"/>
                  <a:gd name="connsiteY4" fmla="*/ 53340 h 1470731"/>
                  <a:gd name="connsiteX5" fmla="*/ 1167746 w 1450887"/>
                  <a:gd name="connsiteY5" fmla="*/ 52483 h 1470731"/>
                  <a:gd name="connsiteX6" fmla="*/ 1075067 w 1450887"/>
                  <a:gd name="connsiteY6" fmla="*/ 54673 h 1470731"/>
                  <a:gd name="connsiteX7" fmla="*/ 1006678 w 1450887"/>
                  <a:gd name="connsiteY7" fmla="*/ 60865 h 1470731"/>
                  <a:gd name="connsiteX8" fmla="*/ 879043 w 1450887"/>
                  <a:gd name="connsiteY8" fmla="*/ 62294 h 1470731"/>
                  <a:gd name="connsiteX9" fmla="*/ 821988 w 1450887"/>
                  <a:gd name="connsiteY9" fmla="*/ 61341 h 1470731"/>
                  <a:gd name="connsiteX10" fmla="*/ 706354 w 1450887"/>
                  <a:gd name="connsiteY10" fmla="*/ 62484 h 1470731"/>
                  <a:gd name="connsiteX11" fmla="*/ 653872 w 1450887"/>
                  <a:gd name="connsiteY11" fmla="*/ 62579 h 1470731"/>
                  <a:gd name="connsiteX12" fmla="*/ 632155 w 1450887"/>
                  <a:gd name="connsiteY12" fmla="*/ 45339 h 1470731"/>
                  <a:gd name="connsiteX13" fmla="*/ 632155 w 1450887"/>
                  <a:gd name="connsiteY13" fmla="*/ 45339 h 1470731"/>
                  <a:gd name="connsiteX14" fmla="*/ 568147 w 1450887"/>
                  <a:gd name="connsiteY14" fmla="*/ 33338 h 1470731"/>
                  <a:gd name="connsiteX15" fmla="*/ 442512 w 1450887"/>
                  <a:gd name="connsiteY15" fmla="*/ 31623 h 1470731"/>
                  <a:gd name="connsiteX16" fmla="*/ 439083 w 1450887"/>
                  <a:gd name="connsiteY16" fmla="*/ 28385 h 1470731"/>
                  <a:gd name="connsiteX17" fmla="*/ 385457 w 1450887"/>
                  <a:gd name="connsiteY17" fmla="*/ 27337 h 1470731"/>
                  <a:gd name="connsiteX18" fmla="*/ 245440 w 1450887"/>
                  <a:gd name="connsiteY18" fmla="*/ 31337 h 1470731"/>
                  <a:gd name="connsiteX19" fmla="*/ 226961 w 1450887"/>
                  <a:gd name="connsiteY19" fmla="*/ 16478 h 1470731"/>
                  <a:gd name="connsiteX20" fmla="*/ 197529 w 1450887"/>
                  <a:gd name="connsiteY20" fmla="*/ 15526 h 1470731"/>
                  <a:gd name="connsiteX21" fmla="*/ 2266 w 1450887"/>
                  <a:gd name="connsiteY21" fmla="*/ 0 h 1470731"/>
                  <a:gd name="connsiteX22" fmla="*/ 5981 w 1450887"/>
                  <a:gd name="connsiteY22" fmla="*/ 1404366 h 1470731"/>
                  <a:gd name="connsiteX23" fmla="*/ 38461 w 1450887"/>
                  <a:gd name="connsiteY23" fmla="*/ 1470374 h 1470731"/>
                  <a:gd name="connsiteX24" fmla="*/ 1360341 w 1450887"/>
                  <a:gd name="connsiteY24" fmla="*/ 1388364 h 1470731"/>
                  <a:gd name="connsiteX25" fmla="*/ 1450257 w 1450887"/>
                  <a:gd name="connsiteY25" fmla="*/ 1296162 h 1470731"/>
                  <a:gd name="connsiteX26" fmla="*/ 1450067 w 1450887"/>
                  <a:gd name="connsiteY26" fmla="*/ 13811 h 147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450887" h="1470731">
                    <a:moveTo>
                      <a:pt x="1450067" y="13811"/>
                    </a:moveTo>
                    <a:cubicBezTo>
                      <a:pt x="1439780" y="22765"/>
                      <a:pt x="1429207" y="31814"/>
                      <a:pt x="1418920" y="41053"/>
                    </a:cubicBezTo>
                    <a:cubicBezTo>
                      <a:pt x="1369485" y="85439"/>
                      <a:pt x="1367866" y="86868"/>
                      <a:pt x="1324718" y="36671"/>
                    </a:cubicBezTo>
                    <a:cubicBezTo>
                      <a:pt x="1302048" y="10287"/>
                      <a:pt x="1285379" y="4572"/>
                      <a:pt x="1263281" y="34481"/>
                    </a:cubicBezTo>
                    <a:cubicBezTo>
                      <a:pt x="1257757" y="41910"/>
                      <a:pt x="1247755" y="46006"/>
                      <a:pt x="1242040" y="53340"/>
                    </a:cubicBezTo>
                    <a:cubicBezTo>
                      <a:pt x="1216418" y="86011"/>
                      <a:pt x="1195749" y="83915"/>
                      <a:pt x="1167746" y="52483"/>
                    </a:cubicBezTo>
                    <a:cubicBezTo>
                      <a:pt x="1124311" y="3810"/>
                      <a:pt x="1120787" y="4667"/>
                      <a:pt x="1075067" y="54673"/>
                    </a:cubicBezTo>
                    <a:cubicBezTo>
                      <a:pt x="1051922" y="80010"/>
                      <a:pt x="1035824" y="86392"/>
                      <a:pt x="1006678" y="60865"/>
                    </a:cubicBezTo>
                    <a:cubicBezTo>
                      <a:pt x="943622" y="5620"/>
                      <a:pt x="940860" y="5906"/>
                      <a:pt x="879043" y="62294"/>
                    </a:cubicBezTo>
                    <a:cubicBezTo>
                      <a:pt x="855992" y="83249"/>
                      <a:pt x="843514" y="83058"/>
                      <a:pt x="821988" y="61341"/>
                    </a:cubicBezTo>
                    <a:cubicBezTo>
                      <a:pt x="766362" y="5334"/>
                      <a:pt x="764362" y="5429"/>
                      <a:pt x="706354" y="62484"/>
                    </a:cubicBezTo>
                    <a:cubicBezTo>
                      <a:pt x="686257" y="82296"/>
                      <a:pt x="672064" y="87249"/>
                      <a:pt x="653872" y="62579"/>
                    </a:cubicBezTo>
                    <a:cubicBezTo>
                      <a:pt x="648538" y="55436"/>
                      <a:pt x="639489" y="50959"/>
                      <a:pt x="632155" y="45339"/>
                    </a:cubicBezTo>
                    <a:cubicBezTo>
                      <a:pt x="632155" y="45339"/>
                      <a:pt x="632155" y="45339"/>
                      <a:pt x="632155" y="45339"/>
                    </a:cubicBezTo>
                    <a:cubicBezTo>
                      <a:pt x="616248" y="11906"/>
                      <a:pt x="601198" y="2858"/>
                      <a:pt x="568147" y="33338"/>
                    </a:cubicBezTo>
                    <a:cubicBezTo>
                      <a:pt x="506329" y="90392"/>
                      <a:pt x="504043" y="87916"/>
                      <a:pt x="442512" y="31623"/>
                    </a:cubicBezTo>
                    <a:cubicBezTo>
                      <a:pt x="441369" y="30575"/>
                      <a:pt x="440035" y="29623"/>
                      <a:pt x="439083" y="28385"/>
                    </a:cubicBezTo>
                    <a:cubicBezTo>
                      <a:pt x="421557" y="5715"/>
                      <a:pt x="407269" y="8382"/>
                      <a:pt x="385457" y="27337"/>
                    </a:cubicBezTo>
                    <a:cubicBezTo>
                      <a:pt x="318496" y="85725"/>
                      <a:pt x="317353" y="84487"/>
                      <a:pt x="245440" y="31337"/>
                    </a:cubicBezTo>
                    <a:cubicBezTo>
                      <a:pt x="239058" y="26670"/>
                      <a:pt x="232962" y="21622"/>
                      <a:pt x="226961" y="16478"/>
                    </a:cubicBezTo>
                    <a:cubicBezTo>
                      <a:pt x="217341" y="8287"/>
                      <a:pt x="207149" y="5620"/>
                      <a:pt x="197529" y="15526"/>
                    </a:cubicBezTo>
                    <a:cubicBezTo>
                      <a:pt x="131616" y="82487"/>
                      <a:pt x="66655" y="93536"/>
                      <a:pt x="2266" y="0"/>
                    </a:cubicBezTo>
                    <a:cubicBezTo>
                      <a:pt x="2266" y="144590"/>
                      <a:pt x="-4782" y="1211771"/>
                      <a:pt x="5981" y="1404366"/>
                    </a:cubicBezTo>
                    <a:cubicBezTo>
                      <a:pt x="9886" y="1473422"/>
                      <a:pt x="4648" y="1471613"/>
                      <a:pt x="38461" y="1470374"/>
                    </a:cubicBezTo>
                    <a:cubicBezTo>
                      <a:pt x="101041" y="1468946"/>
                      <a:pt x="1191463" y="1400461"/>
                      <a:pt x="1360341" y="1388364"/>
                    </a:cubicBezTo>
                    <a:cubicBezTo>
                      <a:pt x="1459972" y="1381220"/>
                      <a:pt x="1451305" y="1392841"/>
                      <a:pt x="1450257" y="1296162"/>
                    </a:cubicBezTo>
                    <a:cubicBezTo>
                      <a:pt x="1448923" y="1172528"/>
                      <a:pt x="1450067" y="299657"/>
                      <a:pt x="1450067" y="13811"/>
                    </a:cubicBezTo>
                    <a:close/>
                  </a:path>
                </a:pathLst>
              </a:custGeom>
              <a:solidFill>
                <a:srgbClr val="E5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14">
                <a:extLst>
                  <a:ext uri="{FF2B5EF4-FFF2-40B4-BE49-F238E27FC236}">
                    <a16:creationId xmlns:a16="http://schemas.microsoft.com/office/drawing/2014/main" id="{AC45275E-D34A-4ADF-ADBB-F863221F84D1}"/>
                  </a:ext>
                </a:extLst>
              </p:cNvPr>
              <p:cNvSpPr/>
              <p:nvPr/>
            </p:nvSpPr>
            <p:spPr>
              <a:xfrm>
                <a:off x="5913882" y="600471"/>
                <a:ext cx="1152648" cy="1123283"/>
              </a:xfrm>
              <a:custGeom>
                <a:avLst/>
                <a:gdLst>
                  <a:gd name="connsiteX0" fmla="*/ 491802 w 1152648"/>
                  <a:gd name="connsiteY0" fmla="*/ 1095661 h 1123283"/>
                  <a:gd name="connsiteX1" fmla="*/ 935572 w 1152648"/>
                  <a:gd name="connsiteY1" fmla="*/ 1095661 h 1123283"/>
                  <a:gd name="connsiteX2" fmla="*/ 949383 w 1152648"/>
                  <a:gd name="connsiteY2" fmla="*/ 1109472 h 1123283"/>
                  <a:gd name="connsiteX3" fmla="*/ 935572 w 1152648"/>
                  <a:gd name="connsiteY3" fmla="*/ 1123283 h 1123283"/>
                  <a:gd name="connsiteX4" fmla="*/ 491802 w 1152648"/>
                  <a:gd name="connsiteY4" fmla="*/ 1123283 h 1123283"/>
                  <a:gd name="connsiteX5" fmla="*/ 477991 w 1152648"/>
                  <a:gd name="connsiteY5" fmla="*/ 1109472 h 1123283"/>
                  <a:gd name="connsiteX6" fmla="*/ 491802 w 1152648"/>
                  <a:gd name="connsiteY6" fmla="*/ 1095661 h 1123283"/>
                  <a:gd name="connsiteX7" fmla="*/ 15171 w 1152648"/>
                  <a:gd name="connsiteY7" fmla="*/ 1095661 h 1123283"/>
                  <a:gd name="connsiteX8" fmla="*/ 422937 w 1152648"/>
                  <a:gd name="connsiteY8" fmla="*/ 1095661 h 1123283"/>
                  <a:gd name="connsiteX9" fmla="*/ 436748 w 1152648"/>
                  <a:gd name="connsiteY9" fmla="*/ 1109472 h 1123283"/>
                  <a:gd name="connsiteX10" fmla="*/ 422937 w 1152648"/>
                  <a:gd name="connsiteY10" fmla="*/ 1123283 h 1123283"/>
                  <a:gd name="connsiteX11" fmla="*/ 15171 w 1152648"/>
                  <a:gd name="connsiteY11" fmla="*/ 1123283 h 1123283"/>
                  <a:gd name="connsiteX12" fmla="*/ 1360 w 1152648"/>
                  <a:gd name="connsiteY12" fmla="*/ 1109472 h 1123283"/>
                  <a:gd name="connsiteX13" fmla="*/ 15171 w 1152648"/>
                  <a:gd name="connsiteY13" fmla="*/ 1095661 h 1123283"/>
                  <a:gd name="connsiteX14" fmla="*/ 491802 w 1152648"/>
                  <a:gd name="connsiteY14" fmla="*/ 1016889 h 1123283"/>
                  <a:gd name="connsiteX15" fmla="*/ 935572 w 1152648"/>
                  <a:gd name="connsiteY15" fmla="*/ 1016889 h 1123283"/>
                  <a:gd name="connsiteX16" fmla="*/ 949383 w 1152648"/>
                  <a:gd name="connsiteY16" fmla="*/ 1030700 h 1123283"/>
                  <a:gd name="connsiteX17" fmla="*/ 935572 w 1152648"/>
                  <a:gd name="connsiteY17" fmla="*/ 1044512 h 1123283"/>
                  <a:gd name="connsiteX18" fmla="*/ 491802 w 1152648"/>
                  <a:gd name="connsiteY18" fmla="*/ 1044512 h 1123283"/>
                  <a:gd name="connsiteX19" fmla="*/ 477991 w 1152648"/>
                  <a:gd name="connsiteY19" fmla="*/ 1030700 h 1123283"/>
                  <a:gd name="connsiteX20" fmla="*/ 491802 w 1152648"/>
                  <a:gd name="connsiteY20" fmla="*/ 1016889 h 1123283"/>
                  <a:gd name="connsiteX21" fmla="*/ 15171 w 1152648"/>
                  <a:gd name="connsiteY21" fmla="*/ 1016889 h 1123283"/>
                  <a:gd name="connsiteX22" fmla="*/ 422937 w 1152648"/>
                  <a:gd name="connsiteY22" fmla="*/ 1016889 h 1123283"/>
                  <a:gd name="connsiteX23" fmla="*/ 436748 w 1152648"/>
                  <a:gd name="connsiteY23" fmla="*/ 1030700 h 1123283"/>
                  <a:gd name="connsiteX24" fmla="*/ 422937 w 1152648"/>
                  <a:gd name="connsiteY24" fmla="*/ 1044512 h 1123283"/>
                  <a:gd name="connsiteX25" fmla="*/ 15171 w 1152648"/>
                  <a:gd name="connsiteY25" fmla="*/ 1044512 h 1123283"/>
                  <a:gd name="connsiteX26" fmla="*/ 1360 w 1152648"/>
                  <a:gd name="connsiteY26" fmla="*/ 1030700 h 1123283"/>
                  <a:gd name="connsiteX27" fmla="*/ 15171 w 1152648"/>
                  <a:gd name="connsiteY27" fmla="*/ 1016889 h 1123283"/>
                  <a:gd name="connsiteX28" fmla="*/ 491802 w 1152648"/>
                  <a:gd name="connsiteY28" fmla="*/ 938022 h 1123283"/>
                  <a:gd name="connsiteX29" fmla="*/ 935572 w 1152648"/>
                  <a:gd name="connsiteY29" fmla="*/ 938022 h 1123283"/>
                  <a:gd name="connsiteX30" fmla="*/ 949383 w 1152648"/>
                  <a:gd name="connsiteY30" fmla="*/ 951833 h 1123283"/>
                  <a:gd name="connsiteX31" fmla="*/ 935572 w 1152648"/>
                  <a:gd name="connsiteY31" fmla="*/ 965644 h 1123283"/>
                  <a:gd name="connsiteX32" fmla="*/ 491802 w 1152648"/>
                  <a:gd name="connsiteY32" fmla="*/ 965644 h 1123283"/>
                  <a:gd name="connsiteX33" fmla="*/ 477991 w 1152648"/>
                  <a:gd name="connsiteY33" fmla="*/ 951833 h 1123283"/>
                  <a:gd name="connsiteX34" fmla="*/ 491802 w 1152648"/>
                  <a:gd name="connsiteY34" fmla="*/ 938022 h 1123283"/>
                  <a:gd name="connsiteX35" fmla="*/ 491802 w 1152648"/>
                  <a:gd name="connsiteY35" fmla="*/ 859250 h 1123283"/>
                  <a:gd name="connsiteX36" fmla="*/ 935572 w 1152648"/>
                  <a:gd name="connsiteY36" fmla="*/ 859250 h 1123283"/>
                  <a:gd name="connsiteX37" fmla="*/ 949383 w 1152648"/>
                  <a:gd name="connsiteY37" fmla="*/ 873061 h 1123283"/>
                  <a:gd name="connsiteX38" fmla="*/ 935572 w 1152648"/>
                  <a:gd name="connsiteY38" fmla="*/ 886873 h 1123283"/>
                  <a:gd name="connsiteX39" fmla="*/ 491802 w 1152648"/>
                  <a:gd name="connsiteY39" fmla="*/ 886873 h 1123283"/>
                  <a:gd name="connsiteX40" fmla="*/ 477991 w 1152648"/>
                  <a:gd name="connsiteY40" fmla="*/ 873061 h 1123283"/>
                  <a:gd name="connsiteX41" fmla="*/ 491802 w 1152648"/>
                  <a:gd name="connsiteY41" fmla="*/ 859250 h 1123283"/>
                  <a:gd name="connsiteX42" fmla="*/ 15171 w 1152648"/>
                  <a:gd name="connsiteY42" fmla="*/ 859250 h 1123283"/>
                  <a:gd name="connsiteX43" fmla="*/ 422937 w 1152648"/>
                  <a:gd name="connsiteY43" fmla="*/ 859250 h 1123283"/>
                  <a:gd name="connsiteX44" fmla="*/ 436748 w 1152648"/>
                  <a:gd name="connsiteY44" fmla="*/ 873061 h 1123283"/>
                  <a:gd name="connsiteX45" fmla="*/ 422937 w 1152648"/>
                  <a:gd name="connsiteY45" fmla="*/ 886873 h 1123283"/>
                  <a:gd name="connsiteX46" fmla="*/ 15171 w 1152648"/>
                  <a:gd name="connsiteY46" fmla="*/ 886873 h 1123283"/>
                  <a:gd name="connsiteX47" fmla="*/ 1360 w 1152648"/>
                  <a:gd name="connsiteY47" fmla="*/ 873061 h 1123283"/>
                  <a:gd name="connsiteX48" fmla="*/ 15171 w 1152648"/>
                  <a:gd name="connsiteY48" fmla="*/ 859250 h 1123283"/>
                  <a:gd name="connsiteX49" fmla="*/ 491802 w 1152648"/>
                  <a:gd name="connsiteY49" fmla="*/ 780479 h 1123283"/>
                  <a:gd name="connsiteX50" fmla="*/ 935572 w 1152648"/>
                  <a:gd name="connsiteY50" fmla="*/ 780479 h 1123283"/>
                  <a:gd name="connsiteX51" fmla="*/ 949383 w 1152648"/>
                  <a:gd name="connsiteY51" fmla="*/ 794290 h 1123283"/>
                  <a:gd name="connsiteX52" fmla="*/ 935572 w 1152648"/>
                  <a:gd name="connsiteY52" fmla="*/ 808101 h 1123283"/>
                  <a:gd name="connsiteX53" fmla="*/ 491802 w 1152648"/>
                  <a:gd name="connsiteY53" fmla="*/ 808101 h 1123283"/>
                  <a:gd name="connsiteX54" fmla="*/ 477991 w 1152648"/>
                  <a:gd name="connsiteY54" fmla="*/ 794290 h 1123283"/>
                  <a:gd name="connsiteX55" fmla="*/ 491802 w 1152648"/>
                  <a:gd name="connsiteY55" fmla="*/ 780479 h 1123283"/>
                  <a:gd name="connsiteX56" fmla="*/ 15171 w 1152648"/>
                  <a:gd name="connsiteY56" fmla="*/ 780479 h 1123283"/>
                  <a:gd name="connsiteX57" fmla="*/ 422937 w 1152648"/>
                  <a:gd name="connsiteY57" fmla="*/ 780479 h 1123283"/>
                  <a:gd name="connsiteX58" fmla="*/ 436748 w 1152648"/>
                  <a:gd name="connsiteY58" fmla="*/ 794290 h 1123283"/>
                  <a:gd name="connsiteX59" fmla="*/ 422937 w 1152648"/>
                  <a:gd name="connsiteY59" fmla="*/ 808101 h 1123283"/>
                  <a:gd name="connsiteX60" fmla="*/ 15171 w 1152648"/>
                  <a:gd name="connsiteY60" fmla="*/ 808101 h 1123283"/>
                  <a:gd name="connsiteX61" fmla="*/ 1360 w 1152648"/>
                  <a:gd name="connsiteY61" fmla="*/ 794290 h 1123283"/>
                  <a:gd name="connsiteX62" fmla="*/ 15171 w 1152648"/>
                  <a:gd name="connsiteY62" fmla="*/ 780479 h 1123283"/>
                  <a:gd name="connsiteX63" fmla="*/ 15171 w 1152648"/>
                  <a:gd name="connsiteY63" fmla="*/ 698754 h 1123283"/>
                  <a:gd name="connsiteX64" fmla="*/ 626105 w 1152648"/>
                  <a:gd name="connsiteY64" fmla="*/ 698754 h 1123283"/>
                  <a:gd name="connsiteX65" fmla="*/ 639916 w 1152648"/>
                  <a:gd name="connsiteY65" fmla="*/ 712565 h 1123283"/>
                  <a:gd name="connsiteX66" fmla="*/ 626105 w 1152648"/>
                  <a:gd name="connsiteY66" fmla="*/ 726377 h 1123283"/>
                  <a:gd name="connsiteX67" fmla="*/ 15171 w 1152648"/>
                  <a:gd name="connsiteY67" fmla="*/ 726377 h 1123283"/>
                  <a:gd name="connsiteX68" fmla="*/ 1360 w 1152648"/>
                  <a:gd name="connsiteY68" fmla="*/ 712565 h 1123283"/>
                  <a:gd name="connsiteX69" fmla="*/ 15171 w 1152648"/>
                  <a:gd name="connsiteY69" fmla="*/ 698754 h 1123283"/>
                  <a:gd name="connsiteX70" fmla="*/ 491802 w 1152648"/>
                  <a:gd name="connsiteY70" fmla="*/ 619982 h 1123283"/>
                  <a:gd name="connsiteX71" fmla="*/ 935572 w 1152648"/>
                  <a:gd name="connsiteY71" fmla="*/ 619982 h 1123283"/>
                  <a:gd name="connsiteX72" fmla="*/ 949383 w 1152648"/>
                  <a:gd name="connsiteY72" fmla="*/ 633793 h 1123283"/>
                  <a:gd name="connsiteX73" fmla="*/ 935572 w 1152648"/>
                  <a:gd name="connsiteY73" fmla="*/ 647605 h 1123283"/>
                  <a:gd name="connsiteX74" fmla="*/ 491802 w 1152648"/>
                  <a:gd name="connsiteY74" fmla="*/ 647605 h 1123283"/>
                  <a:gd name="connsiteX75" fmla="*/ 477991 w 1152648"/>
                  <a:gd name="connsiteY75" fmla="*/ 633793 h 1123283"/>
                  <a:gd name="connsiteX76" fmla="*/ 491802 w 1152648"/>
                  <a:gd name="connsiteY76" fmla="*/ 619982 h 1123283"/>
                  <a:gd name="connsiteX77" fmla="*/ 15171 w 1152648"/>
                  <a:gd name="connsiteY77" fmla="*/ 619982 h 1123283"/>
                  <a:gd name="connsiteX78" fmla="*/ 422937 w 1152648"/>
                  <a:gd name="connsiteY78" fmla="*/ 619982 h 1123283"/>
                  <a:gd name="connsiteX79" fmla="*/ 436748 w 1152648"/>
                  <a:gd name="connsiteY79" fmla="*/ 633793 h 1123283"/>
                  <a:gd name="connsiteX80" fmla="*/ 422937 w 1152648"/>
                  <a:gd name="connsiteY80" fmla="*/ 647605 h 1123283"/>
                  <a:gd name="connsiteX81" fmla="*/ 15171 w 1152648"/>
                  <a:gd name="connsiteY81" fmla="*/ 647605 h 1123283"/>
                  <a:gd name="connsiteX82" fmla="*/ 1360 w 1152648"/>
                  <a:gd name="connsiteY82" fmla="*/ 633793 h 1123283"/>
                  <a:gd name="connsiteX83" fmla="*/ 15171 w 1152648"/>
                  <a:gd name="connsiteY83" fmla="*/ 619982 h 1123283"/>
                  <a:gd name="connsiteX84" fmla="*/ 491802 w 1152648"/>
                  <a:gd name="connsiteY84" fmla="*/ 541115 h 1123283"/>
                  <a:gd name="connsiteX85" fmla="*/ 935572 w 1152648"/>
                  <a:gd name="connsiteY85" fmla="*/ 541115 h 1123283"/>
                  <a:gd name="connsiteX86" fmla="*/ 949383 w 1152648"/>
                  <a:gd name="connsiteY86" fmla="*/ 554926 h 1123283"/>
                  <a:gd name="connsiteX87" fmla="*/ 935572 w 1152648"/>
                  <a:gd name="connsiteY87" fmla="*/ 568738 h 1123283"/>
                  <a:gd name="connsiteX88" fmla="*/ 491802 w 1152648"/>
                  <a:gd name="connsiteY88" fmla="*/ 568738 h 1123283"/>
                  <a:gd name="connsiteX89" fmla="*/ 477991 w 1152648"/>
                  <a:gd name="connsiteY89" fmla="*/ 554926 h 1123283"/>
                  <a:gd name="connsiteX90" fmla="*/ 491802 w 1152648"/>
                  <a:gd name="connsiteY90" fmla="*/ 541115 h 1123283"/>
                  <a:gd name="connsiteX91" fmla="*/ 15171 w 1152648"/>
                  <a:gd name="connsiteY91" fmla="*/ 541115 h 1123283"/>
                  <a:gd name="connsiteX92" fmla="*/ 422937 w 1152648"/>
                  <a:gd name="connsiteY92" fmla="*/ 541115 h 1123283"/>
                  <a:gd name="connsiteX93" fmla="*/ 436748 w 1152648"/>
                  <a:gd name="connsiteY93" fmla="*/ 554926 h 1123283"/>
                  <a:gd name="connsiteX94" fmla="*/ 422937 w 1152648"/>
                  <a:gd name="connsiteY94" fmla="*/ 568738 h 1123283"/>
                  <a:gd name="connsiteX95" fmla="*/ 15171 w 1152648"/>
                  <a:gd name="connsiteY95" fmla="*/ 568738 h 1123283"/>
                  <a:gd name="connsiteX96" fmla="*/ 1360 w 1152648"/>
                  <a:gd name="connsiteY96" fmla="*/ 554926 h 1123283"/>
                  <a:gd name="connsiteX97" fmla="*/ 15171 w 1152648"/>
                  <a:gd name="connsiteY97" fmla="*/ 541115 h 1123283"/>
                  <a:gd name="connsiteX98" fmla="*/ 491802 w 1152648"/>
                  <a:gd name="connsiteY98" fmla="*/ 462344 h 1123283"/>
                  <a:gd name="connsiteX99" fmla="*/ 935572 w 1152648"/>
                  <a:gd name="connsiteY99" fmla="*/ 462344 h 1123283"/>
                  <a:gd name="connsiteX100" fmla="*/ 949383 w 1152648"/>
                  <a:gd name="connsiteY100" fmla="*/ 476155 h 1123283"/>
                  <a:gd name="connsiteX101" fmla="*/ 935572 w 1152648"/>
                  <a:gd name="connsiteY101" fmla="*/ 489967 h 1123283"/>
                  <a:gd name="connsiteX102" fmla="*/ 491802 w 1152648"/>
                  <a:gd name="connsiteY102" fmla="*/ 489967 h 1123283"/>
                  <a:gd name="connsiteX103" fmla="*/ 477991 w 1152648"/>
                  <a:gd name="connsiteY103" fmla="*/ 476155 h 1123283"/>
                  <a:gd name="connsiteX104" fmla="*/ 491802 w 1152648"/>
                  <a:gd name="connsiteY104" fmla="*/ 462344 h 1123283"/>
                  <a:gd name="connsiteX105" fmla="*/ 15171 w 1152648"/>
                  <a:gd name="connsiteY105" fmla="*/ 462344 h 1123283"/>
                  <a:gd name="connsiteX106" fmla="*/ 422937 w 1152648"/>
                  <a:gd name="connsiteY106" fmla="*/ 462344 h 1123283"/>
                  <a:gd name="connsiteX107" fmla="*/ 436748 w 1152648"/>
                  <a:gd name="connsiteY107" fmla="*/ 476155 h 1123283"/>
                  <a:gd name="connsiteX108" fmla="*/ 422937 w 1152648"/>
                  <a:gd name="connsiteY108" fmla="*/ 489967 h 1123283"/>
                  <a:gd name="connsiteX109" fmla="*/ 15171 w 1152648"/>
                  <a:gd name="connsiteY109" fmla="*/ 489967 h 1123283"/>
                  <a:gd name="connsiteX110" fmla="*/ 1360 w 1152648"/>
                  <a:gd name="connsiteY110" fmla="*/ 476155 h 1123283"/>
                  <a:gd name="connsiteX111" fmla="*/ 15171 w 1152648"/>
                  <a:gd name="connsiteY111" fmla="*/ 462344 h 1123283"/>
                  <a:gd name="connsiteX112" fmla="*/ 491802 w 1152648"/>
                  <a:gd name="connsiteY112" fmla="*/ 383477 h 1123283"/>
                  <a:gd name="connsiteX113" fmla="*/ 935572 w 1152648"/>
                  <a:gd name="connsiteY113" fmla="*/ 383477 h 1123283"/>
                  <a:gd name="connsiteX114" fmla="*/ 949383 w 1152648"/>
                  <a:gd name="connsiteY114" fmla="*/ 397288 h 1123283"/>
                  <a:gd name="connsiteX115" fmla="*/ 935572 w 1152648"/>
                  <a:gd name="connsiteY115" fmla="*/ 411100 h 1123283"/>
                  <a:gd name="connsiteX116" fmla="*/ 491802 w 1152648"/>
                  <a:gd name="connsiteY116" fmla="*/ 411100 h 1123283"/>
                  <a:gd name="connsiteX117" fmla="*/ 477991 w 1152648"/>
                  <a:gd name="connsiteY117" fmla="*/ 397288 h 1123283"/>
                  <a:gd name="connsiteX118" fmla="*/ 491802 w 1152648"/>
                  <a:gd name="connsiteY118" fmla="*/ 383477 h 1123283"/>
                  <a:gd name="connsiteX119" fmla="*/ 15171 w 1152648"/>
                  <a:gd name="connsiteY119" fmla="*/ 383477 h 1123283"/>
                  <a:gd name="connsiteX120" fmla="*/ 422937 w 1152648"/>
                  <a:gd name="connsiteY120" fmla="*/ 383477 h 1123283"/>
                  <a:gd name="connsiteX121" fmla="*/ 436748 w 1152648"/>
                  <a:gd name="connsiteY121" fmla="*/ 397288 h 1123283"/>
                  <a:gd name="connsiteX122" fmla="*/ 422937 w 1152648"/>
                  <a:gd name="connsiteY122" fmla="*/ 411100 h 1123283"/>
                  <a:gd name="connsiteX123" fmla="*/ 15171 w 1152648"/>
                  <a:gd name="connsiteY123" fmla="*/ 411100 h 1123283"/>
                  <a:gd name="connsiteX124" fmla="*/ 1360 w 1152648"/>
                  <a:gd name="connsiteY124" fmla="*/ 397288 h 1123283"/>
                  <a:gd name="connsiteX125" fmla="*/ 15171 w 1152648"/>
                  <a:gd name="connsiteY125" fmla="*/ 383477 h 1123283"/>
                  <a:gd name="connsiteX126" fmla="*/ 491802 w 1152648"/>
                  <a:gd name="connsiteY126" fmla="*/ 304705 h 1123283"/>
                  <a:gd name="connsiteX127" fmla="*/ 935572 w 1152648"/>
                  <a:gd name="connsiteY127" fmla="*/ 304705 h 1123283"/>
                  <a:gd name="connsiteX128" fmla="*/ 949383 w 1152648"/>
                  <a:gd name="connsiteY128" fmla="*/ 318516 h 1123283"/>
                  <a:gd name="connsiteX129" fmla="*/ 935572 w 1152648"/>
                  <a:gd name="connsiteY129" fmla="*/ 332327 h 1123283"/>
                  <a:gd name="connsiteX130" fmla="*/ 491802 w 1152648"/>
                  <a:gd name="connsiteY130" fmla="*/ 332327 h 1123283"/>
                  <a:gd name="connsiteX131" fmla="*/ 477991 w 1152648"/>
                  <a:gd name="connsiteY131" fmla="*/ 318516 h 1123283"/>
                  <a:gd name="connsiteX132" fmla="*/ 491802 w 1152648"/>
                  <a:gd name="connsiteY132" fmla="*/ 304705 h 1123283"/>
                  <a:gd name="connsiteX133" fmla="*/ 218959 w 1152648"/>
                  <a:gd name="connsiteY133" fmla="*/ 294632 h 1123283"/>
                  <a:gd name="connsiteX134" fmla="*/ 410554 w 1152648"/>
                  <a:gd name="connsiteY134" fmla="*/ 303657 h 1123283"/>
                  <a:gd name="connsiteX135" fmla="*/ 437224 w 1152648"/>
                  <a:gd name="connsiteY135" fmla="*/ 315564 h 1123283"/>
                  <a:gd name="connsiteX136" fmla="*/ 409030 w 1152648"/>
                  <a:gd name="connsiteY136" fmla="*/ 333090 h 1123283"/>
                  <a:gd name="connsiteX137" fmla="*/ 218816 w 1152648"/>
                  <a:gd name="connsiteY137" fmla="*/ 333280 h 1123283"/>
                  <a:gd name="connsiteX138" fmla="*/ 28506 w 1152648"/>
                  <a:gd name="connsiteY138" fmla="*/ 333185 h 1123283"/>
                  <a:gd name="connsiteX139" fmla="*/ 27 w 1152648"/>
                  <a:gd name="connsiteY139" fmla="*/ 314897 h 1123283"/>
                  <a:gd name="connsiteX140" fmla="*/ 27078 w 1152648"/>
                  <a:gd name="connsiteY140" fmla="*/ 295466 h 1123283"/>
                  <a:gd name="connsiteX141" fmla="*/ 218959 w 1152648"/>
                  <a:gd name="connsiteY141" fmla="*/ 294632 h 1123283"/>
                  <a:gd name="connsiteX142" fmla="*/ 14981 w 1152648"/>
                  <a:gd name="connsiteY142" fmla="*/ 115253 h 1123283"/>
                  <a:gd name="connsiteX143" fmla="*/ 1138836 w 1152648"/>
                  <a:gd name="connsiteY143" fmla="*/ 115253 h 1123283"/>
                  <a:gd name="connsiteX144" fmla="*/ 1152647 w 1152648"/>
                  <a:gd name="connsiteY144" fmla="*/ 129064 h 1123283"/>
                  <a:gd name="connsiteX145" fmla="*/ 1138836 w 1152648"/>
                  <a:gd name="connsiteY145" fmla="*/ 142876 h 1123283"/>
                  <a:gd name="connsiteX146" fmla="*/ 14981 w 1152648"/>
                  <a:gd name="connsiteY146" fmla="*/ 142876 h 1123283"/>
                  <a:gd name="connsiteX147" fmla="*/ 1170 w 1152648"/>
                  <a:gd name="connsiteY147" fmla="*/ 129064 h 1123283"/>
                  <a:gd name="connsiteX148" fmla="*/ 14981 w 1152648"/>
                  <a:gd name="connsiteY148" fmla="*/ 115253 h 1123283"/>
                  <a:gd name="connsiteX149" fmla="*/ 260154 w 1152648"/>
                  <a:gd name="connsiteY149" fmla="*/ 0 h 1123283"/>
                  <a:gd name="connsiteX150" fmla="*/ 916808 w 1152648"/>
                  <a:gd name="connsiteY150" fmla="*/ 0 h 1123283"/>
                  <a:gd name="connsiteX151" fmla="*/ 954908 w 1152648"/>
                  <a:gd name="connsiteY151" fmla="*/ 38100 h 1123283"/>
                  <a:gd name="connsiteX152" fmla="*/ 916808 w 1152648"/>
                  <a:gd name="connsiteY152" fmla="*/ 76200 h 1123283"/>
                  <a:gd name="connsiteX153" fmla="*/ 260154 w 1152648"/>
                  <a:gd name="connsiteY153" fmla="*/ 76200 h 1123283"/>
                  <a:gd name="connsiteX154" fmla="*/ 222054 w 1152648"/>
                  <a:gd name="connsiteY154" fmla="*/ 38100 h 1123283"/>
                  <a:gd name="connsiteX155" fmla="*/ 260154 w 1152648"/>
                  <a:gd name="connsiteY155" fmla="*/ 0 h 1123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</a:cxnLst>
                <a:rect l="l" t="t" r="r" b="b"/>
                <a:pathLst>
                  <a:path w="1152648" h="1123283">
                    <a:moveTo>
                      <a:pt x="491802" y="1095661"/>
                    </a:moveTo>
                    <a:lnTo>
                      <a:pt x="935572" y="1095661"/>
                    </a:lnTo>
                    <a:cubicBezTo>
                      <a:pt x="943192" y="1095661"/>
                      <a:pt x="949383" y="1101852"/>
                      <a:pt x="949383" y="1109472"/>
                    </a:cubicBezTo>
                    <a:cubicBezTo>
                      <a:pt x="949383" y="1117092"/>
                      <a:pt x="943192" y="1123283"/>
                      <a:pt x="935572" y="1123283"/>
                    </a:cubicBezTo>
                    <a:lnTo>
                      <a:pt x="491802" y="1123283"/>
                    </a:lnTo>
                    <a:cubicBezTo>
                      <a:pt x="484182" y="1123283"/>
                      <a:pt x="477991" y="1117092"/>
                      <a:pt x="477991" y="1109472"/>
                    </a:cubicBezTo>
                    <a:cubicBezTo>
                      <a:pt x="477991" y="1101852"/>
                      <a:pt x="484182" y="1095661"/>
                      <a:pt x="491802" y="1095661"/>
                    </a:cubicBezTo>
                    <a:close/>
                    <a:moveTo>
                      <a:pt x="15171" y="1095661"/>
                    </a:moveTo>
                    <a:lnTo>
                      <a:pt x="422937" y="1095661"/>
                    </a:lnTo>
                    <a:cubicBezTo>
                      <a:pt x="430556" y="1095661"/>
                      <a:pt x="436748" y="1101852"/>
                      <a:pt x="436748" y="1109472"/>
                    </a:cubicBezTo>
                    <a:cubicBezTo>
                      <a:pt x="436748" y="1117092"/>
                      <a:pt x="430556" y="1123283"/>
                      <a:pt x="422937" y="1123283"/>
                    </a:cubicBezTo>
                    <a:lnTo>
                      <a:pt x="15171" y="1123283"/>
                    </a:lnTo>
                    <a:cubicBezTo>
                      <a:pt x="7551" y="1123283"/>
                      <a:pt x="1360" y="1117092"/>
                      <a:pt x="1360" y="1109472"/>
                    </a:cubicBezTo>
                    <a:cubicBezTo>
                      <a:pt x="1360" y="1101852"/>
                      <a:pt x="7551" y="1095661"/>
                      <a:pt x="15171" y="1095661"/>
                    </a:cubicBezTo>
                    <a:close/>
                    <a:moveTo>
                      <a:pt x="491802" y="1016889"/>
                    </a:moveTo>
                    <a:lnTo>
                      <a:pt x="935572" y="1016889"/>
                    </a:lnTo>
                    <a:cubicBezTo>
                      <a:pt x="943192" y="1016889"/>
                      <a:pt x="949383" y="1023080"/>
                      <a:pt x="949383" y="1030700"/>
                    </a:cubicBezTo>
                    <a:cubicBezTo>
                      <a:pt x="949383" y="1038320"/>
                      <a:pt x="943192" y="1044512"/>
                      <a:pt x="935572" y="1044512"/>
                    </a:cubicBezTo>
                    <a:lnTo>
                      <a:pt x="491802" y="1044512"/>
                    </a:lnTo>
                    <a:cubicBezTo>
                      <a:pt x="484182" y="1044512"/>
                      <a:pt x="477991" y="1038320"/>
                      <a:pt x="477991" y="1030700"/>
                    </a:cubicBezTo>
                    <a:cubicBezTo>
                      <a:pt x="477991" y="1023080"/>
                      <a:pt x="484182" y="1016889"/>
                      <a:pt x="491802" y="1016889"/>
                    </a:cubicBezTo>
                    <a:close/>
                    <a:moveTo>
                      <a:pt x="15171" y="1016889"/>
                    </a:moveTo>
                    <a:lnTo>
                      <a:pt x="422937" y="1016889"/>
                    </a:lnTo>
                    <a:cubicBezTo>
                      <a:pt x="430556" y="1016889"/>
                      <a:pt x="436748" y="1023080"/>
                      <a:pt x="436748" y="1030700"/>
                    </a:cubicBezTo>
                    <a:cubicBezTo>
                      <a:pt x="436748" y="1038320"/>
                      <a:pt x="430556" y="1044512"/>
                      <a:pt x="422937" y="1044512"/>
                    </a:cubicBezTo>
                    <a:lnTo>
                      <a:pt x="15171" y="1044512"/>
                    </a:lnTo>
                    <a:cubicBezTo>
                      <a:pt x="7551" y="1044512"/>
                      <a:pt x="1360" y="1038320"/>
                      <a:pt x="1360" y="1030700"/>
                    </a:cubicBezTo>
                    <a:cubicBezTo>
                      <a:pt x="1360" y="1023080"/>
                      <a:pt x="7551" y="1016889"/>
                      <a:pt x="15171" y="1016889"/>
                    </a:cubicBezTo>
                    <a:close/>
                    <a:moveTo>
                      <a:pt x="491802" y="938022"/>
                    </a:moveTo>
                    <a:lnTo>
                      <a:pt x="935572" y="938022"/>
                    </a:lnTo>
                    <a:cubicBezTo>
                      <a:pt x="943192" y="938022"/>
                      <a:pt x="949383" y="944213"/>
                      <a:pt x="949383" y="951833"/>
                    </a:cubicBezTo>
                    <a:cubicBezTo>
                      <a:pt x="949383" y="959453"/>
                      <a:pt x="943192" y="965644"/>
                      <a:pt x="935572" y="965644"/>
                    </a:cubicBezTo>
                    <a:lnTo>
                      <a:pt x="491802" y="965644"/>
                    </a:lnTo>
                    <a:cubicBezTo>
                      <a:pt x="484182" y="965644"/>
                      <a:pt x="477991" y="959453"/>
                      <a:pt x="477991" y="951833"/>
                    </a:cubicBezTo>
                    <a:cubicBezTo>
                      <a:pt x="477991" y="944213"/>
                      <a:pt x="484182" y="938022"/>
                      <a:pt x="491802" y="938022"/>
                    </a:cubicBezTo>
                    <a:close/>
                    <a:moveTo>
                      <a:pt x="491802" y="859250"/>
                    </a:moveTo>
                    <a:lnTo>
                      <a:pt x="935572" y="859250"/>
                    </a:lnTo>
                    <a:cubicBezTo>
                      <a:pt x="943192" y="859250"/>
                      <a:pt x="949383" y="865441"/>
                      <a:pt x="949383" y="873061"/>
                    </a:cubicBezTo>
                    <a:cubicBezTo>
                      <a:pt x="949383" y="880681"/>
                      <a:pt x="943192" y="886873"/>
                      <a:pt x="935572" y="886873"/>
                    </a:cubicBezTo>
                    <a:lnTo>
                      <a:pt x="491802" y="886873"/>
                    </a:lnTo>
                    <a:cubicBezTo>
                      <a:pt x="484182" y="886873"/>
                      <a:pt x="477991" y="880681"/>
                      <a:pt x="477991" y="873061"/>
                    </a:cubicBezTo>
                    <a:cubicBezTo>
                      <a:pt x="477991" y="865441"/>
                      <a:pt x="484182" y="859250"/>
                      <a:pt x="491802" y="859250"/>
                    </a:cubicBezTo>
                    <a:close/>
                    <a:moveTo>
                      <a:pt x="15171" y="859250"/>
                    </a:moveTo>
                    <a:lnTo>
                      <a:pt x="422937" y="859250"/>
                    </a:lnTo>
                    <a:cubicBezTo>
                      <a:pt x="430556" y="859250"/>
                      <a:pt x="436748" y="865441"/>
                      <a:pt x="436748" y="873061"/>
                    </a:cubicBezTo>
                    <a:cubicBezTo>
                      <a:pt x="436748" y="880681"/>
                      <a:pt x="430556" y="886873"/>
                      <a:pt x="422937" y="886873"/>
                    </a:cubicBezTo>
                    <a:lnTo>
                      <a:pt x="15171" y="886873"/>
                    </a:lnTo>
                    <a:cubicBezTo>
                      <a:pt x="7551" y="886873"/>
                      <a:pt x="1360" y="880681"/>
                      <a:pt x="1360" y="873061"/>
                    </a:cubicBezTo>
                    <a:cubicBezTo>
                      <a:pt x="1360" y="865441"/>
                      <a:pt x="7551" y="859250"/>
                      <a:pt x="15171" y="859250"/>
                    </a:cubicBezTo>
                    <a:close/>
                    <a:moveTo>
                      <a:pt x="491802" y="780479"/>
                    </a:moveTo>
                    <a:lnTo>
                      <a:pt x="935572" y="780479"/>
                    </a:lnTo>
                    <a:cubicBezTo>
                      <a:pt x="943192" y="780479"/>
                      <a:pt x="949383" y="786670"/>
                      <a:pt x="949383" y="794290"/>
                    </a:cubicBezTo>
                    <a:cubicBezTo>
                      <a:pt x="949383" y="801815"/>
                      <a:pt x="943192" y="808101"/>
                      <a:pt x="935572" y="808101"/>
                    </a:cubicBezTo>
                    <a:lnTo>
                      <a:pt x="491802" y="808101"/>
                    </a:lnTo>
                    <a:cubicBezTo>
                      <a:pt x="484182" y="808101"/>
                      <a:pt x="477991" y="801910"/>
                      <a:pt x="477991" y="794290"/>
                    </a:cubicBezTo>
                    <a:cubicBezTo>
                      <a:pt x="477991" y="786670"/>
                      <a:pt x="484182" y="780479"/>
                      <a:pt x="491802" y="780479"/>
                    </a:cubicBezTo>
                    <a:close/>
                    <a:moveTo>
                      <a:pt x="15171" y="780479"/>
                    </a:moveTo>
                    <a:lnTo>
                      <a:pt x="422937" y="780479"/>
                    </a:lnTo>
                    <a:cubicBezTo>
                      <a:pt x="430556" y="780479"/>
                      <a:pt x="436748" y="786670"/>
                      <a:pt x="436748" y="794290"/>
                    </a:cubicBezTo>
                    <a:cubicBezTo>
                      <a:pt x="436748" y="801815"/>
                      <a:pt x="430556" y="808101"/>
                      <a:pt x="422937" y="808101"/>
                    </a:cubicBezTo>
                    <a:lnTo>
                      <a:pt x="15171" y="808101"/>
                    </a:lnTo>
                    <a:cubicBezTo>
                      <a:pt x="7551" y="808101"/>
                      <a:pt x="1360" y="801910"/>
                      <a:pt x="1360" y="794290"/>
                    </a:cubicBezTo>
                    <a:cubicBezTo>
                      <a:pt x="1360" y="786670"/>
                      <a:pt x="7551" y="780479"/>
                      <a:pt x="15171" y="780479"/>
                    </a:cubicBezTo>
                    <a:close/>
                    <a:moveTo>
                      <a:pt x="15171" y="698754"/>
                    </a:moveTo>
                    <a:lnTo>
                      <a:pt x="626105" y="698754"/>
                    </a:lnTo>
                    <a:cubicBezTo>
                      <a:pt x="633725" y="698754"/>
                      <a:pt x="639916" y="704945"/>
                      <a:pt x="639916" y="712565"/>
                    </a:cubicBezTo>
                    <a:cubicBezTo>
                      <a:pt x="640011" y="720185"/>
                      <a:pt x="633725" y="726377"/>
                      <a:pt x="626105" y="726377"/>
                    </a:cubicBezTo>
                    <a:lnTo>
                      <a:pt x="15171" y="726377"/>
                    </a:lnTo>
                    <a:cubicBezTo>
                      <a:pt x="7551" y="726377"/>
                      <a:pt x="1360" y="720185"/>
                      <a:pt x="1360" y="712565"/>
                    </a:cubicBezTo>
                    <a:cubicBezTo>
                      <a:pt x="1360" y="704945"/>
                      <a:pt x="7551" y="698754"/>
                      <a:pt x="15171" y="698754"/>
                    </a:cubicBezTo>
                    <a:close/>
                    <a:moveTo>
                      <a:pt x="491802" y="619982"/>
                    </a:moveTo>
                    <a:lnTo>
                      <a:pt x="935572" y="619982"/>
                    </a:lnTo>
                    <a:cubicBezTo>
                      <a:pt x="943192" y="619982"/>
                      <a:pt x="949383" y="626173"/>
                      <a:pt x="949383" y="633793"/>
                    </a:cubicBezTo>
                    <a:cubicBezTo>
                      <a:pt x="949383" y="641318"/>
                      <a:pt x="943192" y="647605"/>
                      <a:pt x="935572" y="647605"/>
                    </a:cubicBezTo>
                    <a:lnTo>
                      <a:pt x="491802" y="647605"/>
                    </a:lnTo>
                    <a:cubicBezTo>
                      <a:pt x="484182" y="647605"/>
                      <a:pt x="477991" y="641413"/>
                      <a:pt x="477991" y="633793"/>
                    </a:cubicBezTo>
                    <a:cubicBezTo>
                      <a:pt x="477991" y="626173"/>
                      <a:pt x="484182" y="619982"/>
                      <a:pt x="491802" y="619982"/>
                    </a:cubicBezTo>
                    <a:close/>
                    <a:moveTo>
                      <a:pt x="15171" y="619982"/>
                    </a:moveTo>
                    <a:lnTo>
                      <a:pt x="422937" y="619982"/>
                    </a:lnTo>
                    <a:cubicBezTo>
                      <a:pt x="430556" y="619982"/>
                      <a:pt x="436748" y="626173"/>
                      <a:pt x="436748" y="633793"/>
                    </a:cubicBezTo>
                    <a:cubicBezTo>
                      <a:pt x="436748" y="641318"/>
                      <a:pt x="430556" y="647605"/>
                      <a:pt x="422937" y="647605"/>
                    </a:cubicBezTo>
                    <a:lnTo>
                      <a:pt x="15171" y="647605"/>
                    </a:lnTo>
                    <a:cubicBezTo>
                      <a:pt x="7551" y="647605"/>
                      <a:pt x="1360" y="641413"/>
                      <a:pt x="1360" y="633793"/>
                    </a:cubicBezTo>
                    <a:cubicBezTo>
                      <a:pt x="1360" y="626173"/>
                      <a:pt x="7551" y="619982"/>
                      <a:pt x="15171" y="619982"/>
                    </a:cubicBezTo>
                    <a:close/>
                    <a:moveTo>
                      <a:pt x="491802" y="541115"/>
                    </a:moveTo>
                    <a:lnTo>
                      <a:pt x="935572" y="541115"/>
                    </a:lnTo>
                    <a:cubicBezTo>
                      <a:pt x="943192" y="541115"/>
                      <a:pt x="949383" y="547306"/>
                      <a:pt x="949383" y="554926"/>
                    </a:cubicBezTo>
                    <a:cubicBezTo>
                      <a:pt x="949383" y="562546"/>
                      <a:pt x="943192" y="568738"/>
                      <a:pt x="935572" y="568738"/>
                    </a:cubicBezTo>
                    <a:lnTo>
                      <a:pt x="491802" y="568738"/>
                    </a:lnTo>
                    <a:cubicBezTo>
                      <a:pt x="484182" y="568738"/>
                      <a:pt x="477991" y="562546"/>
                      <a:pt x="477991" y="554926"/>
                    </a:cubicBezTo>
                    <a:cubicBezTo>
                      <a:pt x="477991" y="547306"/>
                      <a:pt x="484182" y="541115"/>
                      <a:pt x="491802" y="541115"/>
                    </a:cubicBezTo>
                    <a:close/>
                    <a:moveTo>
                      <a:pt x="15171" y="541115"/>
                    </a:moveTo>
                    <a:lnTo>
                      <a:pt x="422937" y="541115"/>
                    </a:lnTo>
                    <a:cubicBezTo>
                      <a:pt x="430556" y="541115"/>
                      <a:pt x="436748" y="547306"/>
                      <a:pt x="436748" y="554926"/>
                    </a:cubicBezTo>
                    <a:cubicBezTo>
                      <a:pt x="436748" y="562546"/>
                      <a:pt x="430556" y="568738"/>
                      <a:pt x="422937" y="568738"/>
                    </a:cubicBezTo>
                    <a:lnTo>
                      <a:pt x="15171" y="568738"/>
                    </a:lnTo>
                    <a:cubicBezTo>
                      <a:pt x="7551" y="568738"/>
                      <a:pt x="1360" y="562546"/>
                      <a:pt x="1360" y="554926"/>
                    </a:cubicBezTo>
                    <a:cubicBezTo>
                      <a:pt x="1360" y="547306"/>
                      <a:pt x="7551" y="541115"/>
                      <a:pt x="15171" y="541115"/>
                    </a:cubicBezTo>
                    <a:close/>
                    <a:moveTo>
                      <a:pt x="491802" y="462344"/>
                    </a:moveTo>
                    <a:lnTo>
                      <a:pt x="935572" y="462344"/>
                    </a:lnTo>
                    <a:cubicBezTo>
                      <a:pt x="943192" y="462344"/>
                      <a:pt x="949383" y="468535"/>
                      <a:pt x="949383" y="476155"/>
                    </a:cubicBezTo>
                    <a:cubicBezTo>
                      <a:pt x="949383" y="483775"/>
                      <a:pt x="943192" y="489967"/>
                      <a:pt x="935572" y="489967"/>
                    </a:cubicBezTo>
                    <a:lnTo>
                      <a:pt x="491802" y="489967"/>
                    </a:lnTo>
                    <a:cubicBezTo>
                      <a:pt x="484182" y="489967"/>
                      <a:pt x="477991" y="483775"/>
                      <a:pt x="477991" y="476155"/>
                    </a:cubicBezTo>
                    <a:cubicBezTo>
                      <a:pt x="477991" y="468535"/>
                      <a:pt x="484182" y="462344"/>
                      <a:pt x="491802" y="462344"/>
                    </a:cubicBezTo>
                    <a:close/>
                    <a:moveTo>
                      <a:pt x="15171" y="462344"/>
                    </a:moveTo>
                    <a:lnTo>
                      <a:pt x="422937" y="462344"/>
                    </a:lnTo>
                    <a:cubicBezTo>
                      <a:pt x="430556" y="462344"/>
                      <a:pt x="436748" y="468535"/>
                      <a:pt x="436748" y="476155"/>
                    </a:cubicBezTo>
                    <a:cubicBezTo>
                      <a:pt x="436748" y="483775"/>
                      <a:pt x="430556" y="489967"/>
                      <a:pt x="422937" y="489967"/>
                    </a:cubicBezTo>
                    <a:lnTo>
                      <a:pt x="15171" y="489967"/>
                    </a:lnTo>
                    <a:cubicBezTo>
                      <a:pt x="7551" y="489967"/>
                      <a:pt x="1360" y="483775"/>
                      <a:pt x="1360" y="476155"/>
                    </a:cubicBezTo>
                    <a:cubicBezTo>
                      <a:pt x="1360" y="468535"/>
                      <a:pt x="7551" y="462344"/>
                      <a:pt x="15171" y="462344"/>
                    </a:cubicBezTo>
                    <a:close/>
                    <a:moveTo>
                      <a:pt x="491802" y="383477"/>
                    </a:moveTo>
                    <a:lnTo>
                      <a:pt x="935572" y="383477"/>
                    </a:lnTo>
                    <a:cubicBezTo>
                      <a:pt x="943192" y="383477"/>
                      <a:pt x="949383" y="389668"/>
                      <a:pt x="949383" y="397288"/>
                    </a:cubicBezTo>
                    <a:cubicBezTo>
                      <a:pt x="949383" y="404908"/>
                      <a:pt x="943192" y="411100"/>
                      <a:pt x="935572" y="411100"/>
                    </a:cubicBezTo>
                    <a:lnTo>
                      <a:pt x="491802" y="411100"/>
                    </a:lnTo>
                    <a:cubicBezTo>
                      <a:pt x="484182" y="411100"/>
                      <a:pt x="477991" y="404908"/>
                      <a:pt x="477991" y="397288"/>
                    </a:cubicBezTo>
                    <a:cubicBezTo>
                      <a:pt x="477991" y="389668"/>
                      <a:pt x="484182" y="383477"/>
                      <a:pt x="491802" y="383477"/>
                    </a:cubicBezTo>
                    <a:close/>
                    <a:moveTo>
                      <a:pt x="15171" y="383477"/>
                    </a:moveTo>
                    <a:lnTo>
                      <a:pt x="422937" y="383477"/>
                    </a:lnTo>
                    <a:cubicBezTo>
                      <a:pt x="430556" y="383477"/>
                      <a:pt x="436748" y="389668"/>
                      <a:pt x="436748" y="397288"/>
                    </a:cubicBezTo>
                    <a:cubicBezTo>
                      <a:pt x="436748" y="404908"/>
                      <a:pt x="430556" y="411100"/>
                      <a:pt x="422937" y="411100"/>
                    </a:cubicBezTo>
                    <a:lnTo>
                      <a:pt x="15171" y="411100"/>
                    </a:lnTo>
                    <a:cubicBezTo>
                      <a:pt x="7551" y="411100"/>
                      <a:pt x="1360" y="404908"/>
                      <a:pt x="1360" y="397288"/>
                    </a:cubicBezTo>
                    <a:cubicBezTo>
                      <a:pt x="1360" y="389668"/>
                      <a:pt x="7551" y="383477"/>
                      <a:pt x="15171" y="383477"/>
                    </a:cubicBezTo>
                    <a:close/>
                    <a:moveTo>
                      <a:pt x="491802" y="304705"/>
                    </a:moveTo>
                    <a:lnTo>
                      <a:pt x="935572" y="304705"/>
                    </a:lnTo>
                    <a:cubicBezTo>
                      <a:pt x="943192" y="304705"/>
                      <a:pt x="949383" y="310896"/>
                      <a:pt x="949383" y="318516"/>
                    </a:cubicBezTo>
                    <a:cubicBezTo>
                      <a:pt x="949383" y="326136"/>
                      <a:pt x="943192" y="332327"/>
                      <a:pt x="935572" y="332327"/>
                    </a:cubicBezTo>
                    <a:lnTo>
                      <a:pt x="491802" y="332327"/>
                    </a:lnTo>
                    <a:cubicBezTo>
                      <a:pt x="484182" y="332327"/>
                      <a:pt x="477991" y="326136"/>
                      <a:pt x="477991" y="318516"/>
                    </a:cubicBezTo>
                    <a:cubicBezTo>
                      <a:pt x="477991" y="310896"/>
                      <a:pt x="484182" y="304705"/>
                      <a:pt x="491802" y="304705"/>
                    </a:cubicBezTo>
                    <a:close/>
                    <a:moveTo>
                      <a:pt x="218959" y="294632"/>
                    </a:moveTo>
                    <a:cubicBezTo>
                      <a:pt x="282895" y="294823"/>
                      <a:pt x="346784" y="296656"/>
                      <a:pt x="410554" y="303657"/>
                    </a:cubicBezTo>
                    <a:cubicBezTo>
                      <a:pt x="420460" y="304705"/>
                      <a:pt x="436653" y="299943"/>
                      <a:pt x="437224" y="315564"/>
                    </a:cubicBezTo>
                    <a:cubicBezTo>
                      <a:pt x="437796" y="332613"/>
                      <a:pt x="421508" y="332994"/>
                      <a:pt x="409030" y="333090"/>
                    </a:cubicBezTo>
                    <a:cubicBezTo>
                      <a:pt x="345689" y="333375"/>
                      <a:pt x="282252" y="333185"/>
                      <a:pt x="218816" y="333280"/>
                    </a:cubicBezTo>
                    <a:cubicBezTo>
                      <a:pt x="155379" y="333375"/>
                      <a:pt x="91943" y="333566"/>
                      <a:pt x="28506" y="333185"/>
                    </a:cubicBezTo>
                    <a:cubicBezTo>
                      <a:pt x="15648" y="333090"/>
                      <a:pt x="789" y="331375"/>
                      <a:pt x="27" y="314897"/>
                    </a:cubicBezTo>
                    <a:cubicBezTo>
                      <a:pt x="-735" y="297942"/>
                      <a:pt x="14409" y="295370"/>
                      <a:pt x="27078" y="295466"/>
                    </a:cubicBezTo>
                    <a:cubicBezTo>
                      <a:pt x="91038" y="295894"/>
                      <a:pt x="155022" y="294442"/>
                      <a:pt x="218959" y="294632"/>
                    </a:cubicBezTo>
                    <a:close/>
                    <a:moveTo>
                      <a:pt x="14981" y="115253"/>
                    </a:moveTo>
                    <a:lnTo>
                      <a:pt x="1138836" y="115253"/>
                    </a:lnTo>
                    <a:cubicBezTo>
                      <a:pt x="1146456" y="115253"/>
                      <a:pt x="1152647" y="121444"/>
                      <a:pt x="1152647" y="129064"/>
                    </a:cubicBezTo>
                    <a:cubicBezTo>
                      <a:pt x="1152743" y="136684"/>
                      <a:pt x="1146456" y="142876"/>
                      <a:pt x="1138836" y="142876"/>
                    </a:cubicBezTo>
                    <a:lnTo>
                      <a:pt x="14981" y="142876"/>
                    </a:lnTo>
                    <a:cubicBezTo>
                      <a:pt x="7361" y="142876"/>
                      <a:pt x="1170" y="136684"/>
                      <a:pt x="1170" y="129064"/>
                    </a:cubicBezTo>
                    <a:cubicBezTo>
                      <a:pt x="1170" y="121444"/>
                      <a:pt x="7361" y="115253"/>
                      <a:pt x="14981" y="115253"/>
                    </a:cubicBezTo>
                    <a:close/>
                    <a:moveTo>
                      <a:pt x="260154" y="0"/>
                    </a:moveTo>
                    <a:lnTo>
                      <a:pt x="916808" y="0"/>
                    </a:lnTo>
                    <a:cubicBezTo>
                      <a:pt x="937858" y="0"/>
                      <a:pt x="954908" y="17050"/>
                      <a:pt x="954908" y="38100"/>
                    </a:cubicBezTo>
                    <a:cubicBezTo>
                      <a:pt x="954908" y="59150"/>
                      <a:pt x="937858" y="76200"/>
                      <a:pt x="916808" y="76200"/>
                    </a:cubicBezTo>
                    <a:lnTo>
                      <a:pt x="260154" y="76200"/>
                    </a:lnTo>
                    <a:cubicBezTo>
                      <a:pt x="239104" y="76200"/>
                      <a:pt x="222054" y="59150"/>
                      <a:pt x="222054" y="38100"/>
                    </a:cubicBezTo>
                    <a:cubicBezTo>
                      <a:pt x="222054" y="17050"/>
                      <a:pt x="239104" y="0"/>
                      <a:pt x="260154" y="0"/>
                    </a:cubicBezTo>
                    <a:close/>
                  </a:path>
                </a:pathLst>
              </a:custGeom>
              <a:solidFill>
                <a:srgbClr val="CDCD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042" y="857221"/>
            <a:ext cx="7798526" cy="51098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-840944" y="325951"/>
            <a:ext cx="48340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4800" dirty="0" smtClean="0">
                <a:solidFill>
                  <a:srgbClr val="FFC000"/>
                </a:solidFill>
                <a:latin typeface="Algerian" panose="04020705040A02060702" pitchFamily="82" charset="0"/>
                <a:cs typeface="Arial" pitchFamily="34" charset="0"/>
              </a:rPr>
              <a:t>ADMIN</a:t>
            </a:r>
            <a:endParaRPr lang="ko-KR" altLang="en-US" sz="4800" dirty="0">
              <a:solidFill>
                <a:srgbClr val="FFC000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82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96947" y="578663"/>
            <a:ext cx="39572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3" y="339513"/>
            <a:ext cx="8833185" cy="6145306"/>
          </a:xfrm>
          <a:prstGeom prst="rect">
            <a:avLst/>
          </a:prstGeom>
          <a:gradFill>
            <a:gsLst>
              <a:gs pos="100000">
                <a:srgbClr val="7030A0"/>
              </a:gs>
              <a:gs pos="62000">
                <a:schemeClr val="tx1"/>
              </a:gs>
            </a:gsLst>
            <a:path path="shape">
              <a:fillToRect l="50000" t="50000" r="50000" b="50000"/>
            </a:path>
          </a:gra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1604"/>
            <a:ext cx="3265713" cy="14204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39328D1-1EFB-4426-BD61-661795D506C5}"/>
              </a:ext>
            </a:extLst>
          </p:cNvPr>
          <p:cNvGrpSpPr/>
          <p:nvPr/>
        </p:nvGrpSpPr>
        <p:grpSpPr>
          <a:xfrm>
            <a:off x="608069" y="2289555"/>
            <a:ext cx="1771758" cy="3636283"/>
            <a:chOff x="5146455" y="374253"/>
            <a:chExt cx="2742212" cy="5628002"/>
          </a:xfrm>
        </p:grpSpPr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1521C179-933C-44DE-B58B-CBE456236F3A}"/>
                </a:ext>
              </a:extLst>
            </p:cNvPr>
            <p:cNvSpPr/>
            <p:nvPr/>
          </p:nvSpPr>
          <p:spPr>
            <a:xfrm>
              <a:off x="5146455" y="1233884"/>
              <a:ext cx="2742212" cy="4768371"/>
            </a:xfrm>
            <a:custGeom>
              <a:avLst/>
              <a:gdLst>
                <a:gd name="connsiteX0" fmla="*/ 2742178 w 2742212"/>
                <a:gd name="connsiteY0" fmla="*/ 1123379 h 4768371"/>
                <a:gd name="connsiteX1" fmla="*/ 2615305 w 2742212"/>
                <a:gd name="connsiteY1" fmla="*/ 1004411 h 4768371"/>
                <a:gd name="connsiteX2" fmla="*/ 2332698 w 2742212"/>
                <a:gd name="connsiteY2" fmla="*/ 1027081 h 4768371"/>
                <a:gd name="connsiteX3" fmla="*/ 2332698 w 2742212"/>
                <a:gd name="connsiteY3" fmla="*/ 64008 h 4768371"/>
                <a:gd name="connsiteX4" fmla="*/ 2268690 w 2742212"/>
                <a:gd name="connsiteY4" fmla="*/ 0 h 4768371"/>
                <a:gd name="connsiteX5" fmla="*/ 470085 w 2742212"/>
                <a:gd name="connsiteY5" fmla="*/ 0 h 4768371"/>
                <a:gd name="connsiteX6" fmla="*/ 406077 w 2742212"/>
                <a:gd name="connsiteY6" fmla="*/ 64008 h 4768371"/>
                <a:gd name="connsiteX7" fmla="*/ 406077 w 2742212"/>
                <a:gd name="connsiteY7" fmla="*/ 1189482 h 4768371"/>
                <a:gd name="connsiteX8" fmla="*/ 112897 w 2742212"/>
                <a:gd name="connsiteY8" fmla="*/ 1214247 h 4768371"/>
                <a:gd name="connsiteX9" fmla="*/ 26 w 2742212"/>
                <a:gd name="connsiteY9" fmla="*/ 1344835 h 4768371"/>
                <a:gd name="connsiteX10" fmla="*/ 26 w 2742212"/>
                <a:gd name="connsiteY10" fmla="*/ 4635723 h 4768371"/>
                <a:gd name="connsiteX11" fmla="*/ 40983 w 2742212"/>
                <a:gd name="connsiteY11" fmla="*/ 4703255 h 4768371"/>
                <a:gd name="connsiteX12" fmla="*/ 107373 w 2742212"/>
                <a:gd name="connsiteY12" fmla="*/ 4727639 h 4768371"/>
                <a:gd name="connsiteX13" fmla="*/ 427413 w 2742212"/>
                <a:gd name="connsiteY13" fmla="*/ 4765834 h 4768371"/>
                <a:gd name="connsiteX14" fmla="*/ 1519835 w 2742212"/>
                <a:gd name="connsiteY14" fmla="*/ 4719924 h 4768371"/>
                <a:gd name="connsiteX15" fmla="*/ 2349177 w 2742212"/>
                <a:gd name="connsiteY15" fmla="*/ 4594194 h 4768371"/>
                <a:gd name="connsiteX16" fmla="*/ 2658453 w 2742212"/>
                <a:gd name="connsiteY16" fmla="*/ 4492467 h 4768371"/>
                <a:gd name="connsiteX17" fmla="*/ 2723986 w 2742212"/>
                <a:gd name="connsiteY17" fmla="*/ 4382834 h 4768371"/>
                <a:gd name="connsiteX18" fmla="*/ 2742178 w 2742212"/>
                <a:gd name="connsiteY18" fmla="*/ 1123379 h 476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42212" h="4768371">
                  <a:moveTo>
                    <a:pt x="2742178" y="1123379"/>
                  </a:moveTo>
                  <a:cubicBezTo>
                    <a:pt x="2739892" y="1054513"/>
                    <a:pt x="2683790" y="1002316"/>
                    <a:pt x="2615305" y="1004411"/>
                  </a:cubicBezTo>
                  <a:cubicBezTo>
                    <a:pt x="2604732" y="1004697"/>
                    <a:pt x="2497481" y="1013460"/>
                    <a:pt x="2332698" y="1027081"/>
                  </a:cubicBezTo>
                  <a:lnTo>
                    <a:pt x="2332698" y="64008"/>
                  </a:lnTo>
                  <a:cubicBezTo>
                    <a:pt x="2332698" y="28670"/>
                    <a:pt x="2304028" y="0"/>
                    <a:pt x="2268690" y="0"/>
                  </a:cubicBezTo>
                  <a:lnTo>
                    <a:pt x="470085" y="0"/>
                  </a:lnTo>
                  <a:cubicBezTo>
                    <a:pt x="434747" y="0"/>
                    <a:pt x="406077" y="28670"/>
                    <a:pt x="406077" y="64008"/>
                  </a:cubicBezTo>
                  <a:lnTo>
                    <a:pt x="406077" y="1189482"/>
                  </a:lnTo>
                  <a:cubicBezTo>
                    <a:pt x="234817" y="1203960"/>
                    <a:pt x="122898" y="1213390"/>
                    <a:pt x="112897" y="1214247"/>
                  </a:cubicBezTo>
                  <a:cubicBezTo>
                    <a:pt x="47460" y="1219200"/>
                    <a:pt x="121" y="1280065"/>
                    <a:pt x="26" y="1344835"/>
                  </a:cubicBezTo>
                  <a:cubicBezTo>
                    <a:pt x="-165" y="2446115"/>
                    <a:pt x="788" y="3534442"/>
                    <a:pt x="26" y="4635723"/>
                  </a:cubicBezTo>
                  <a:cubicBezTo>
                    <a:pt x="26" y="4669251"/>
                    <a:pt x="12123" y="4690587"/>
                    <a:pt x="40983" y="4703255"/>
                  </a:cubicBezTo>
                  <a:cubicBezTo>
                    <a:pt x="62510" y="4712685"/>
                    <a:pt x="84608" y="4721828"/>
                    <a:pt x="107373" y="4727639"/>
                  </a:cubicBezTo>
                  <a:cubicBezTo>
                    <a:pt x="212338" y="4754404"/>
                    <a:pt x="319780" y="4762976"/>
                    <a:pt x="427413" y="4765834"/>
                  </a:cubicBezTo>
                  <a:cubicBezTo>
                    <a:pt x="792601" y="4775359"/>
                    <a:pt x="1156551" y="4757642"/>
                    <a:pt x="1519835" y="4719924"/>
                  </a:cubicBezTo>
                  <a:cubicBezTo>
                    <a:pt x="1798441" y="4691063"/>
                    <a:pt x="2075714" y="4655535"/>
                    <a:pt x="2349177" y="4594194"/>
                  </a:cubicBezTo>
                  <a:cubicBezTo>
                    <a:pt x="2455380" y="4570381"/>
                    <a:pt x="2561108" y="4543901"/>
                    <a:pt x="2658453" y="4492467"/>
                  </a:cubicBezTo>
                  <a:cubicBezTo>
                    <a:pt x="2702745" y="4469130"/>
                    <a:pt x="2727700" y="4437507"/>
                    <a:pt x="2723986" y="4382834"/>
                  </a:cubicBezTo>
                  <a:cubicBezTo>
                    <a:pt x="2719604" y="4318159"/>
                    <a:pt x="2743226" y="1156621"/>
                    <a:pt x="2742178" y="1123379"/>
                  </a:cubicBezTo>
                  <a:close/>
                </a:path>
              </a:pathLst>
            </a:custGeom>
            <a:solidFill>
              <a:srgbClr val="111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B4A97743-AFF8-4FDE-BDE6-507924A2593C}"/>
                </a:ext>
              </a:extLst>
            </p:cNvPr>
            <p:cNvSpPr/>
            <p:nvPr/>
          </p:nvSpPr>
          <p:spPr>
            <a:xfrm>
              <a:off x="5404663" y="1886061"/>
              <a:ext cx="2216754" cy="3911422"/>
            </a:xfrm>
            <a:custGeom>
              <a:avLst/>
              <a:gdLst>
                <a:gd name="connsiteX0" fmla="*/ 2117162 w 2216754"/>
                <a:gd name="connsiteY0" fmla="*/ 0 h 3911422"/>
                <a:gd name="connsiteX1" fmla="*/ 2216222 w 2216754"/>
                <a:gd name="connsiteY1" fmla="*/ 85439 h 3911422"/>
                <a:gd name="connsiteX2" fmla="*/ 2215746 w 2216754"/>
                <a:gd name="connsiteY2" fmla="*/ 3531775 h 3911422"/>
                <a:gd name="connsiteX3" fmla="*/ 2060488 w 2216754"/>
                <a:gd name="connsiteY3" fmla="*/ 3762280 h 3911422"/>
                <a:gd name="connsiteX4" fmla="*/ 1560902 w 2216754"/>
                <a:gd name="connsiteY4" fmla="*/ 3855625 h 3911422"/>
                <a:gd name="connsiteX5" fmla="*/ 850147 w 2216754"/>
                <a:gd name="connsiteY5" fmla="*/ 3907346 h 3911422"/>
                <a:gd name="connsiteX6" fmla="*/ 237784 w 2216754"/>
                <a:gd name="connsiteY6" fmla="*/ 3894106 h 3911422"/>
                <a:gd name="connsiteX7" fmla="*/ 74621 w 2216754"/>
                <a:gd name="connsiteY7" fmla="*/ 3862673 h 3911422"/>
                <a:gd name="connsiteX8" fmla="*/ 612 w 2216754"/>
                <a:gd name="connsiteY8" fmla="*/ 3765614 h 3911422"/>
                <a:gd name="connsiteX9" fmla="*/ 612 w 2216754"/>
                <a:gd name="connsiteY9" fmla="*/ 242602 h 3911422"/>
                <a:gd name="connsiteX10" fmla="*/ 95576 w 2216754"/>
                <a:gd name="connsiteY10" fmla="*/ 141446 h 3911422"/>
                <a:gd name="connsiteX11" fmla="*/ 2117162 w 2216754"/>
                <a:gd name="connsiteY11" fmla="*/ 0 h 391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6754" h="3911422">
                  <a:moveTo>
                    <a:pt x="2117162" y="0"/>
                  </a:moveTo>
                  <a:cubicBezTo>
                    <a:pt x="2170883" y="1524"/>
                    <a:pt x="2216794" y="21146"/>
                    <a:pt x="2216222" y="85439"/>
                  </a:cubicBezTo>
                  <a:cubicBezTo>
                    <a:pt x="2217365" y="178975"/>
                    <a:pt x="2216413" y="3347847"/>
                    <a:pt x="2215746" y="3531775"/>
                  </a:cubicBezTo>
                  <a:cubicBezTo>
                    <a:pt x="2219270" y="3700177"/>
                    <a:pt x="2205554" y="3717703"/>
                    <a:pt x="2060488" y="3762280"/>
                  </a:cubicBezTo>
                  <a:cubicBezTo>
                    <a:pt x="1897516" y="3812381"/>
                    <a:pt x="1729590" y="3836480"/>
                    <a:pt x="1560902" y="3855625"/>
                  </a:cubicBezTo>
                  <a:cubicBezTo>
                    <a:pt x="1324682" y="3882390"/>
                    <a:pt x="1087700" y="3896582"/>
                    <a:pt x="850147" y="3907346"/>
                  </a:cubicBezTo>
                  <a:cubicBezTo>
                    <a:pt x="645073" y="3916585"/>
                    <a:pt x="441715" y="3909251"/>
                    <a:pt x="237784" y="3894106"/>
                  </a:cubicBezTo>
                  <a:cubicBezTo>
                    <a:pt x="182349" y="3890010"/>
                    <a:pt x="127580" y="3880009"/>
                    <a:pt x="74621" y="3862673"/>
                  </a:cubicBezTo>
                  <a:cubicBezTo>
                    <a:pt x="20329" y="3844957"/>
                    <a:pt x="3469" y="3822001"/>
                    <a:pt x="612" y="3765614"/>
                  </a:cubicBezTo>
                  <a:cubicBezTo>
                    <a:pt x="-341" y="3746564"/>
                    <a:pt x="-55" y="324898"/>
                    <a:pt x="612" y="242602"/>
                  </a:cubicBezTo>
                  <a:cubicBezTo>
                    <a:pt x="40" y="166402"/>
                    <a:pt x="42808" y="149257"/>
                    <a:pt x="95576" y="141446"/>
                  </a:cubicBezTo>
                  <a:cubicBezTo>
                    <a:pt x="196255" y="133445"/>
                    <a:pt x="1971430" y="9716"/>
                    <a:pt x="2117162" y="0"/>
                  </a:cubicBezTo>
                  <a:close/>
                </a:path>
              </a:pathLst>
            </a:custGeom>
            <a:solidFill>
              <a:srgbClr val="81818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E28775DC-665A-40D5-8421-E494545AE43A}"/>
                </a:ext>
              </a:extLst>
            </p:cNvPr>
            <p:cNvSpPr/>
            <p:nvPr/>
          </p:nvSpPr>
          <p:spPr>
            <a:xfrm>
              <a:off x="5641876" y="2248201"/>
              <a:ext cx="1751552" cy="1105090"/>
            </a:xfrm>
            <a:custGeom>
              <a:avLst/>
              <a:gdLst>
                <a:gd name="connsiteX0" fmla="*/ 1692974 w 1751552"/>
                <a:gd name="connsiteY0" fmla="*/ 1105091 h 1105090"/>
                <a:gd name="connsiteX1" fmla="*/ 58674 w 1751552"/>
                <a:gd name="connsiteY1" fmla="*/ 1105091 h 1105090"/>
                <a:gd name="connsiteX2" fmla="*/ 0 w 1751552"/>
                <a:gd name="connsiteY2" fmla="*/ 1046417 h 1105090"/>
                <a:gd name="connsiteX3" fmla="*/ 0 w 1751552"/>
                <a:gd name="connsiteY3" fmla="*/ 58674 h 1105090"/>
                <a:gd name="connsiteX4" fmla="*/ 58674 w 1751552"/>
                <a:gd name="connsiteY4" fmla="*/ 0 h 1105090"/>
                <a:gd name="connsiteX5" fmla="*/ 1692878 w 1751552"/>
                <a:gd name="connsiteY5" fmla="*/ 0 h 1105090"/>
                <a:gd name="connsiteX6" fmla="*/ 1751552 w 1751552"/>
                <a:gd name="connsiteY6" fmla="*/ 58674 h 1105090"/>
                <a:gd name="connsiteX7" fmla="*/ 1751552 w 1751552"/>
                <a:gd name="connsiteY7" fmla="*/ 1046417 h 1105090"/>
                <a:gd name="connsiteX8" fmla="*/ 1692974 w 1751552"/>
                <a:gd name="connsiteY8" fmla="*/ 1105091 h 1105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1552" h="1105090">
                  <a:moveTo>
                    <a:pt x="1692974" y="1105091"/>
                  </a:moveTo>
                  <a:lnTo>
                    <a:pt x="58674" y="1105091"/>
                  </a:lnTo>
                  <a:cubicBezTo>
                    <a:pt x="26384" y="1105091"/>
                    <a:pt x="0" y="1078706"/>
                    <a:pt x="0" y="1046417"/>
                  </a:cubicBezTo>
                  <a:lnTo>
                    <a:pt x="0" y="58674"/>
                  </a:lnTo>
                  <a:cubicBezTo>
                    <a:pt x="0" y="26384"/>
                    <a:pt x="26384" y="0"/>
                    <a:pt x="58674" y="0"/>
                  </a:cubicBezTo>
                  <a:lnTo>
                    <a:pt x="1692878" y="0"/>
                  </a:lnTo>
                  <a:cubicBezTo>
                    <a:pt x="1725168" y="0"/>
                    <a:pt x="1751552" y="26384"/>
                    <a:pt x="1751552" y="58674"/>
                  </a:cubicBezTo>
                  <a:lnTo>
                    <a:pt x="1751552" y="1046417"/>
                  </a:lnTo>
                  <a:cubicBezTo>
                    <a:pt x="1751648" y="1078706"/>
                    <a:pt x="1725168" y="1105091"/>
                    <a:pt x="1692974" y="110509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6">
              <a:extLst>
                <a:ext uri="{FF2B5EF4-FFF2-40B4-BE49-F238E27FC236}">
                  <a16:creationId xmlns:a16="http://schemas.microsoft.com/office/drawing/2014/main" id="{EBDFE1CB-693D-4272-84BF-76F1FC65FB9E}"/>
                </a:ext>
              </a:extLst>
            </p:cNvPr>
            <p:cNvSpPr/>
            <p:nvPr/>
          </p:nvSpPr>
          <p:spPr>
            <a:xfrm>
              <a:off x="5645146" y="3751394"/>
              <a:ext cx="1741279" cy="1099231"/>
            </a:xfrm>
            <a:custGeom>
              <a:avLst/>
              <a:gdLst>
                <a:gd name="connsiteX0" fmla="*/ 677672 w 1741279"/>
                <a:gd name="connsiteY0" fmla="*/ 829193 h 1099231"/>
                <a:gd name="connsiteX1" fmla="*/ 1067340 w 1741279"/>
                <a:gd name="connsiteY1" fmla="*/ 829193 h 1099231"/>
                <a:gd name="connsiteX2" fmla="*/ 1120299 w 1741279"/>
                <a:gd name="connsiteY2" fmla="*/ 880152 h 1099231"/>
                <a:gd name="connsiteX3" fmla="*/ 1120394 w 1741279"/>
                <a:gd name="connsiteY3" fmla="*/ 1046459 h 1099231"/>
                <a:gd name="connsiteX4" fmla="*/ 1068769 w 1741279"/>
                <a:gd name="connsiteY4" fmla="*/ 1098561 h 1099231"/>
                <a:gd name="connsiteX5" fmla="*/ 679006 w 1741279"/>
                <a:gd name="connsiteY5" fmla="*/ 1098846 h 1099231"/>
                <a:gd name="connsiteX6" fmla="*/ 624332 w 1741279"/>
                <a:gd name="connsiteY6" fmla="*/ 1045697 h 1099231"/>
                <a:gd name="connsiteX7" fmla="*/ 624427 w 1741279"/>
                <a:gd name="connsiteY7" fmla="*/ 884153 h 1099231"/>
                <a:gd name="connsiteX8" fmla="*/ 677672 w 1741279"/>
                <a:gd name="connsiteY8" fmla="*/ 829193 h 1099231"/>
                <a:gd name="connsiteX9" fmla="*/ 54451 w 1741279"/>
                <a:gd name="connsiteY9" fmla="*/ 829099 h 1099231"/>
                <a:gd name="connsiteX10" fmla="*/ 444881 w 1741279"/>
                <a:gd name="connsiteY10" fmla="*/ 829099 h 1099231"/>
                <a:gd name="connsiteX11" fmla="*/ 498602 w 1741279"/>
                <a:gd name="connsiteY11" fmla="*/ 879486 h 1099231"/>
                <a:gd name="connsiteX12" fmla="*/ 498793 w 1741279"/>
                <a:gd name="connsiteY12" fmla="*/ 1046174 h 1099231"/>
                <a:gd name="connsiteX13" fmla="*/ 442405 w 1741279"/>
                <a:gd name="connsiteY13" fmla="*/ 1098942 h 1099231"/>
                <a:gd name="connsiteX14" fmla="*/ 61500 w 1741279"/>
                <a:gd name="connsiteY14" fmla="*/ 1099133 h 1099231"/>
                <a:gd name="connsiteX15" fmla="*/ 64 w 1741279"/>
                <a:gd name="connsiteY15" fmla="*/ 1036553 h 1099231"/>
                <a:gd name="connsiteX16" fmla="*/ 349 w 1741279"/>
                <a:gd name="connsiteY16" fmla="*/ 884153 h 1099231"/>
                <a:gd name="connsiteX17" fmla="*/ 54451 w 1741279"/>
                <a:gd name="connsiteY17" fmla="*/ 829099 h 1099231"/>
                <a:gd name="connsiteX18" fmla="*/ 1693418 w 1741279"/>
                <a:gd name="connsiteY18" fmla="*/ 829004 h 1099231"/>
                <a:gd name="connsiteX19" fmla="*/ 1741138 w 1741279"/>
                <a:gd name="connsiteY19" fmla="*/ 876629 h 1099231"/>
                <a:gd name="connsiteX20" fmla="*/ 1741138 w 1741279"/>
                <a:gd name="connsiteY20" fmla="*/ 1052460 h 1099231"/>
                <a:gd name="connsiteX21" fmla="*/ 1692275 w 1741279"/>
                <a:gd name="connsiteY21" fmla="*/ 1098942 h 1099231"/>
                <a:gd name="connsiteX22" fmla="*/ 1293082 w 1741279"/>
                <a:gd name="connsiteY22" fmla="*/ 1098942 h 1099231"/>
                <a:gd name="connsiteX23" fmla="*/ 1244981 w 1741279"/>
                <a:gd name="connsiteY23" fmla="*/ 1051412 h 1099231"/>
                <a:gd name="connsiteX24" fmla="*/ 1244981 w 1741279"/>
                <a:gd name="connsiteY24" fmla="*/ 875581 h 1099231"/>
                <a:gd name="connsiteX25" fmla="*/ 1294130 w 1741279"/>
                <a:gd name="connsiteY25" fmla="*/ 829099 h 1099231"/>
                <a:gd name="connsiteX26" fmla="*/ 1693418 w 1741279"/>
                <a:gd name="connsiteY26" fmla="*/ 829004 h 1099231"/>
                <a:gd name="connsiteX27" fmla="*/ 979642 w 1741279"/>
                <a:gd name="connsiteY27" fmla="*/ 413088 h 1099231"/>
                <a:gd name="connsiteX28" fmla="*/ 1054672 w 1741279"/>
                <a:gd name="connsiteY28" fmla="*/ 413237 h 1099231"/>
                <a:gd name="connsiteX29" fmla="*/ 1120204 w 1741279"/>
                <a:gd name="connsiteY29" fmla="*/ 476864 h 1099231"/>
                <a:gd name="connsiteX30" fmla="*/ 1120394 w 1741279"/>
                <a:gd name="connsiteY30" fmla="*/ 629073 h 1099231"/>
                <a:gd name="connsiteX31" fmla="*/ 1067054 w 1741279"/>
                <a:gd name="connsiteY31" fmla="*/ 685652 h 1099231"/>
                <a:gd name="connsiteX32" fmla="*/ 676910 w 1741279"/>
                <a:gd name="connsiteY32" fmla="*/ 685747 h 1099231"/>
                <a:gd name="connsiteX33" fmla="*/ 624332 w 1741279"/>
                <a:gd name="connsiteY33" fmla="*/ 634407 h 1099231"/>
                <a:gd name="connsiteX34" fmla="*/ 624142 w 1741279"/>
                <a:gd name="connsiteY34" fmla="*/ 467910 h 1099231"/>
                <a:gd name="connsiteX35" fmla="*/ 678720 w 1741279"/>
                <a:gd name="connsiteY35" fmla="*/ 413141 h 1099231"/>
                <a:gd name="connsiteX36" fmla="*/ 979642 w 1741279"/>
                <a:gd name="connsiteY36" fmla="*/ 413088 h 1099231"/>
                <a:gd name="connsiteX37" fmla="*/ 55118 w 1741279"/>
                <a:gd name="connsiteY37" fmla="*/ 413046 h 1099231"/>
                <a:gd name="connsiteX38" fmla="*/ 444690 w 1741279"/>
                <a:gd name="connsiteY38" fmla="*/ 413046 h 1099231"/>
                <a:gd name="connsiteX39" fmla="*/ 498506 w 1741279"/>
                <a:gd name="connsiteY39" fmla="*/ 464481 h 1099231"/>
                <a:gd name="connsiteX40" fmla="*/ 498602 w 1741279"/>
                <a:gd name="connsiteY40" fmla="*/ 635455 h 1099231"/>
                <a:gd name="connsiteX41" fmla="*/ 444023 w 1741279"/>
                <a:gd name="connsiteY41" fmla="*/ 685747 h 1099231"/>
                <a:gd name="connsiteX42" fmla="*/ 63976 w 1741279"/>
                <a:gd name="connsiteY42" fmla="*/ 686128 h 1099231"/>
                <a:gd name="connsiteX43" fmla="*/ 63 w 1741279"/>
                <a:gd name="connsiteY43" fmla="*/ 625263 h 1099231"/>
                <a:gd name="connsiteX44" fmla="*/ 254 w 1741279"/>
                <a:gd name="connsiteY44" fmla="*/ 468482 h 1099231"/>
                <a:gd name="connsiteX45" fmla="*/ 55118 w 1741279"/>
                <a:gd name="connsiteY45" fmla="*/ 413046 h 1099231"/>
                <a:gd name="connsiteX46" fmla="*/ 1293083 w 1741279"/>
                <a:gd name="connsiteY46" fmla="*/ 412951 h 1099231"/>
                <a:gd name="connsiteX47" fmla="*/ 1692752 w 1741279"/>
                <a:gd name="connsiteY47" fmla="*/ 412951 h 1099231"/>
                <a:gd name="connsiteX48" fmla="*/ 1741043 w 1741279"/>
                <a:gd name="connsiteY48" fmla="*/ 461147 h 1099231"/>
                <a:gd name="connsiteX49" fmla="*/ 1740758 w 1741279"/>
                <a:gd name="connsiteY49" fmla="*/ 641932 h 1099231"/>
                <a:gd name="connsiteX50" fmla="*/ 1697990 w 1741279"/>
                <a:gd name="connsiteY50" fmla="*/ 685556 h 1099231"/>
                <a:gd name="connsiteX51" fmla="*/ 1288796 w 1741279"/>
                <a:gd name="connsiteY51" fmla="*/ 685556 h 1099231"/>
                <a:gd name="connsiteX52" fmla="*/ 1245267 w 1741279"/>
                <a:gd name="connsiteY52" fmla="*/ 642408 h 1099231"/>
                <a:gd name="connsiteX53" fmla="*/ 1245172 w 1741279"/>
                <a:gd name="connsiteY53" fmla="*/ 456861 h 1099231"/>
                <a:gd name="connsiteX54" fmla="*/ 1293083 w 1741279"/>
                <a:gd name="connsiteY54" fmla="*/ 412951 h 1099231"/>
                <a:gd name="connsiteX55" fmla="*/ 1289844 w 1741279"/>
                <a:gd name="connsiteY55" fmla="*/ 233 h 1099231"/>
                <a:gd name="connsiteX56" fmla="*/ 1698562 w 1741279"/>
                <a:gd name="connsiteY56" fmla="*/ 328 h 1099231"/>
                <a:gd name="connsiteX57" fmla="*/ 1741043 w 1741279"/>
                <a:gd name="connsiteY57" fmla="*/ 43191 h 1099231"/>
                <a:gd name="connsiteX58" fmla="*/ 1741234 w 1741279"/>
                <a:gd name="connsiteY58" fmla="*/ 223785 h 1099231"/>
                <a:gd name="connsiteX59" fmla="*/ 1691990 w 1741279"/>
                <a:gd name="connsiteY59" fmla="*/ 269791 h 1099231"/>
                <a:gd name="connsiteX60" fmla="*/ 1292797 w 1741279"/>
                <a:gd name="connsiteY60" fmla="*/ 269791 h 1099231"/>
                <a:gd name="connsiteX61" fmla="*/ 1244981 w 1741279"/>
                <a:gd name="connsiteY61" fmla="*/ 221975 h 1099231"/>
                <a:gd name="connsiteX62" fmla="*/ 1245077 w 1741279"/>
                <a:gd name="connsiteY62" fmla="*/ 46144 h 1099231"/>
                <a:gd name="connsiteX63" fmla="*/ 1289844 w 1741279"/>
                <a:gd name="connsiteY63" fmla="*/ 233 h 1099231"/>
                <a:gd name="connsiteX64" fmla="*/ 674148 w 1741279"/>
                <a:gd name="connsiteY64" fmla="*/ 233 h 1099231"/>
                <a:gd name="connsiteX65" fmla="*/ 1068483 w 1741279"/>
                <a:gd name="connsiteY65" fmla="*/ 328 h 1099231"/>
                <a:gd name="connsiteX66" fmla="*/ 1120299 w 1741279"/>
                <a:gd name="connsiteY66" fmla="*/ 52240 h 1099231"/>
                <a:gd name="connsiteX67" fmla="*/ 1120204 w 1741279"/>
                <a:gd name="connsiteY67" fmla="*/ 218451 h 1099231"/>
                <a:gd name="connsiteX68" fmla="*/ 1067435 w 1741279"/>
                <a:gd name="connsiteY68" fmla="*/ 269505 h 1099231"/>
                <a:gd name="connsiteX69" fmla="*/ 677958 w 1741279"/>
                <a:gd name="connsiteY69" fmla="*/ 269505 h 1099231"/>
                <a:gd name="connsiteX70" fmla="*/ 624428 w 1741279"/>
                <a:gd name="connsiteY70" fmla="*/ 219689 h 1099231"/>
                <a:gd name="connsiteX71" fmla="*/ 624523 w 1741279"/>
                <a:gd name="connsiteY71" fmla="*/ 48715 h 1099231"/>
                <a:gd name="connsiteX72" fmla="*/ 674148 w 1741279"/>
                <a:gd name="connsiteY72" fmla="*/ 233 h 1099231"/>
                <a:gd name="connsiteX73" fmla="*/ 56546 w 1741279"/>
                <a:gd name="connsiteY73" fmla="*/ 42 h 1099231"/>
                <a:gd name="connsiteX74" fmla="*/ 442118 w 1741279"/>
                <a:gd name="connsiteY74" fmla="*/ 42 h 1099231"/>
                <a:gd name="connsiteX75" fmla="*/ 498792 w 1741279"/>
                <a:gd name="connsiteY75" fmla="*/ 52430 h 1099231"/>
                <a:gd name="connsiteX76" fmla="*/ 498697 w 1741279"/>
                <a:gd name="connsiteY76" fmla="*/ 219022 h 1099231"/>
                <a:gd name="connsiteX77" fmla="*/ 445166 w 1741279"/>
                <a:gd name="connsiteY77" fmla="*/ 269695 h 1099231"/>
                <a:gd name="connsiteX78" fmla="*/ 54737 w 1741279"/>
                <a:gd name="connsiteY78" fmla="*/ 269790 h 1099231"/>
                <a:gd name="connsiteX79" fmla="*/ 349 w 1741279"/>
                <a:gd name="connsiteY79" fmla="*/ 215021 h 1099231"/>
                <a:gd name="connsiteX80" fmla="*/ 444 w 1741279"/>
                <a:gd name="connsiteY80" fmla="*/ 53096 h 1099231"/>
                <a:gd name="connsiteX81" fmla="*/ 56546 w 1741279"/>
                <a:gd name="connsiteY81" fmla="*/ 42 h 109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741279" h="1099231">
                  <a:moveTo>
                    <a:pt x="677672" y="829193"/>
                  </a:moveTo>
                  <a:cubicBezTo>
                    <a:pt x="807593" y="830146"/>
                    <a:pt x="937419" y="829956"/>
                    <a:pt x="1067340" y="829193"/>
                  </a:cubicBezTo>
                  <a:cubicBezTo>
                    <a:pt x="1103249" y="829003"/>
                    <a:pt x="1120299" y="844815"/>
                    <a:pt x="1120299" y="880152"/>
                  </a:cubicBezTo>
                  <a:cubicBezTo>
                    <a:pt x="1120299" y="935588"/>
                    <a:pt x="1120108" y="991023"/>
                    <a:pt x="1120394" y="1046459"/>
                  </a:cubicBezTo>
                  <a:cubicBezTo>
                    <a:pt x="1120585" y="1081511"/>
                    <a:pt x="1105059" y="1099037"/>
                    <a:pt x="1068769" y="1098561"/>
                  </a:cubicBezTo>
                  <a:cubicBezTo>
                    <a:pt x="1002094" y="1097894"/>
                    <a:pt x="742347" y="1097608"/>
                    <a:pt x="679006" y="1098846"/>
                  </a:cubicBezTo>
                  <a:cubicBezTo>
                    <a:pt x="641287" y="1099513"/>
                    <a:pt x="623284" y="1084845"/>
                    <a:pt x="624332" y="1045697"/>
                  </a:cubicBezTo>
                  <a:cubicBezTo>
                    <a:pt x="625666" y="991881"/>
                    <a:pt x="625475" y="937969"/>
                    <a:pt x="624427" y="884153"/>
                  </a:cubicBezTo>
                  <a:cubicBezTo>
                    <a:pt x="623665" y="846720"/>
                    <a:pt x="638524" y="828908"/>
                    <a:pt x="677672" y="829193"/>
                  </a:cubicBezTo>
                  <a:close/>
                  <a:moveTo>
                    <a:pt x="54451" y="829099"/>
                  </a:moveTo>
                  <a:cubicBezTo>
                    <a:pt x="184563" y="830146"/>
                    <a:pt x="314770" y="830146"/>
                    <a:pt x="444881" y="829099"/>
                  </a:cubicBezTo>
                  <a:cubicBezTo>
                    <a:pt x="480981" y="828813"/>
                    <a:pt x="498412" y="844243"/>
                    <a:pt x="498602" y="879486"/>
                  </a:cubicBezTo>
                  <a:cubicBezTo>
                    <a:pt x="498983" y="935017"/>
                    <a:pt x="498602" y="990547"/>
                    <a:pt x="498793" y="1046174"/>
                  </a:cubicBezTo>
                  <a:cubicBezTo>
                    <a:pt x="498983" y="1084274"/>
                    <a:pt x="480314" y="1099799"/>
                    <a:pt x="442405" y="1098942"/>
                  </a:cubicBezTo>
                  <a:cubicBezTo>
                    <a:pt x="378968" y="1097418"/>
                    <a:pt x="124936" y="1096751"/>
                    <a:pt x="61500" y="1099133"/>
                  </a:cubicBezTo>
                  <a:cubicBezTo>
                    <a:pt x="15208" y="1100847"/>
                    <a:pt x="-1175" y="1080083"/>
                    <a:pt x="64" y="1036553"/>
                  </a:cubicBezTo>
                  <a:cubicBezTo>
                    <a:pt x="1492" y="985785"/>
                    <a:pt x="635" y="935017"/>
                    <a:pt x="349" y="884153"/>
                  </a:cubicBezTo>
                  <a:cubicBezTo>
                    <a:pt x="159" y="847482"/>
                    <a:pt x="15018" y="828718"/>
                    <a:pt x="54451" y="829099"/>
                  </a:cubicBezTo>
                  <a:close/>
                  <a:moveTo>
                    <a:pt x="1693418" y="829004"/>
                  </a:moveTo>
                  <a:cubicBezTo>
                    <a:pt x="1727994" y="828718"/>
                    <a:pt x="1742090" y="841672"/>
                    <a:pt x="1741138" y="876629"/>
                  </a:cubicBezTo>
                  <a:cubicBezTo>
                    <a:pt x="1739519" y="935207"/>
                    <a:pt x="1739423" y="993881"/>
                    <a:pt x="1741138" y="1052460"/>
                  </a:cubicBezTo>
                  <a:cubicBezTo>
                    <a:pt x="1742186" y="1088655"/>
                    <a:pt x="1725707" y="1099514"/>
                    <a:pt x="1692275" y="1098942"/>
                  </a:cubicBezTo>
                  <a:cubicBezTo>
                    <a:pt x="1625790" y="1097704"/>
                    <a:pt x="1359566" y="1097609"/>
                    <a:pt x="1293082" y="1098942"/>
                  </a:cubicBezTo>
                  <a:cubicBezTo>
                    <a:pt x="1258982" y="1099609"/>
                    <a:pt x="1244028" y="1086655"/>
                    <a:pt x="1244981" y="1051412"/>
                  </a:cubicBezTo>
                  <a:cubicBezTo>
                    <a:pt x="1246600" y="992834"/>
                    <a:pt x="1246505" y="934160"/>
                    <a:pt x="1244981" y="875581"/>
                  </a:cubicBezTo>
                  <a:cubicBezTo>
                    <a:pt x="1244028" y="839672"/>
                    <a:pt x="1260792" y="828908"/>
                    <a:pt x="1294130" y="829099"/>
                  </a:cubicBezTo>
                  <a:cubicBezTo>
                    <a:pt x="1427194" y="830052"/>
                    <a:pt x="1560258" y="830147"/>
                    <a:pt x="1693418" y="829004"/>
                  </a:cubicBezTo>
                  <a:close/>
                  <a:moveTo>
                    <a:pt x="979642" y="413088"/>
                  </a:moveTo>
                  <a:cubicBezTo>
                    <a:pt x="1012631" y="413100"/>
                    <a:pt x="1039599" y="413142"/>
                    <a:pt x="1054672" y="413237"/>
                  </a:cubicBezTo>
                  <a:cubicBezTo>
                    <a:pt x="1107345" y="413618"/>
                    <a:pt x="1119727" y="425714"/>
                    <a:pt x="1120204" y="476864"/>
                  </a:cubicBezTo>
                  <a:cubicBezTo>
                    <a:pt x="1120680" y="527632"/>
                    <a:pt x="1119727" y="578400"/>
                    <a:pt x="1120394" y="629073"/>
                  </a:cubicBezTo>
                  <a:cubicBezTo>
                    <a:pt x="1120870" y="665840"/>
                    <a:pt x="1105630" y="685652"/>
                    <a:pt x="1067054" y="685652"/>
                  </a:cubicBezTo>
                  <a:cubicBezTo>
                    <a:pt x="937038" y="685366"/>
                    <a:pt x="806927" y="685366"/>
                    <a:pt x="676910" y="685747"/>
                  </a:cubicBezTo>
                  <a:cubicBezTo>
                    <a:pt x="641858" y="685842"/>
                    <a:pt x="623856" y="670888"/>
                    <a:pt x="624332" y="634407"/>
                  </a:cubicBezTo>
                  <a:cubicBezTo>
                    <a:pt x="625094" y="578876"/>
                    <a:pt x="625380" y="523346"/>
                    <a:pt x="624142" y="467910"/>
                  </a:cubicBezTo>
                  <a:cubicBezTo>
                    <a:pt x="623284" y="429143"/>
                    <a:pt x="641668" y="413046"/>
                    <a:pt x="678720" y="413141"/>
                  </a:cubicBezTo>
                  <a:cubicBezTo>
                    <a:pt x="727512" y="413284"/>
                    <a:pt x="880674" y="413052"/>
                    <a:pt x="979642" y="413088"/>
                  </a:cubicBezTo>
                  <a:close/>
                  <a:moveTo>
                    <a:pt x="55118" y="413046"/>
                  </a:moveTo>
                  <a:cubicBezTo>
                    <a:pt x="184943" y="413237"/>
                    <a:pt x="314769" y="413332"/>
                    <a:pt x="444690" y="413046"/>
                  </a:cubicBezTo>
                  <a:cubicBezTo>
                    <a:pt x="479742" y="412951"/>
                    <a:pt x="498221" y="429524"/>
                    <a:pt x="498506" y="464481"/>
                  </a:cubicBezTo>
                  <a:cubicBezTo>
                    <a:pt x="498983" y="521441"/>
                    <a:pt x="499078" y="578496"/>
                    <a:pt x="498602" y="635455"/>
                  </a:cubicBezTo>
                  <a:cubicBezTo>
                    <a:pt x="498221" y="670793"/>
                    <a:pt x="478790" y="686128"/>
                    <a:pt x="444023" y="685747"/>
                  </a:cubicBezTo>
                  <a:cubicBezTo>
                    <a:pt x="379063" y="685175"/>
                    <a:pt x="125698" y="684318"/>
                    <a:pt x="63976" y="686128"/>
                  </a:cubicBezTo>
                  <a:cubicBezTo>
                    <a:pt x="20161" y="687366"/>
                    <a:pt x="-985" y="670507"/>
                    <a:pt x="63" y="625263"/>
                  </a:cubicBezTo>
                  <a:cubicBezTo>
                    <a:pt x="1397" y="573066"/>
                    <a:pt x="635" y="520774"/>
                    <a:pt x="254" y="468482"/>
                  </a:cubicBezTo>
                  <a:cubicBezTo>
                    <a:pt x="-32" y="431239"/>
                    <a:pt x="17684" y="412951"/>
                    <a:pt x="55118" y="413046"/>
                  </a:cubicBezTo>
                  <a:close/>
                  <a:moveTo>
                    <a:pt x="1293083" y="412951"/>
                  </a:moveTo>
                  <a:cubicBezTo>
                    <a:pt x="1361282" y="413522"/>
                    <a:pt x="1627791" y="413713"/>
                    <a:pt x="1692752" y="412951"/>
                  </a:cubicBezTo>
                  <a:cubicBezTo>
                    <a:pt x="1726375" y="412570"/>
                    <a:pt x="1741996" y="426000"/>
                    <a:pt x="1741043" y="461147"/>
                  </a:cubicBezTo>
                  <a:cubicBezTo>
                    <a:pt x="1739519" y="521345"/>
                    <a:pt x="1740186" y="581639"/>
                    <a:pt x="1740758" y="641932"/>
                  </a:cubicBezTo>
                  <a:cubicBezTo>
                    <a:pt x="1741043" y="671745"/>
                    <a:pt x="1727708" y="685652"/>
                    <a:pt x="1697990" y="685556"/>
                  </a:cubicBezTo>
                  <a:cubicBezTo>
                    <a:pt x="1561592" y="685366"/>
                    <a:pt x="1425194" y="685366"/>
                    <a:pt x="1288796" y="685556"/>
                  </a:cubicBezTo>
                  <a:cubicBezTo>
                    <a:pt x="1259364" y="685652"/>
                    <a:pt x="1244981" y="672507"/>
                    <a:pt x="1245267" y="642408"/>
                  </a:cubicBezTo>
                  <a:cubicBezTo>
                    <a:pt x="1245743" y="580591"/>
                    <a:pt x="1245934" y="518678"/>
                    <a:pt x="1245172" y="456861"/>
                  </a:cubicBezTo>
                  <a:cubicBezTo>
                    <a:pt x="1244791" y="423333"/>
                    <a:pt x="1262793" y="412665"/>
                    <a:pt x="1293083" y="412951"/>
                  </a:cubicBezTo>
                  <a:close/>
                  <a:moveTo>
                    <a:pt x="1289844" y="233"/>
                  </a:moveTo>
                  <a:cubicBezTo>
                    <a:pt x="1426052" y="900"/>
                    <a:pt x="1562354" y="805"/>
                    <a:pt x="1698562" y="328"/>
                  </a:cubicBezTo>
                  <a:cubicBezTo>
                    <a:pt x="1728756" y="233"/>
                    <a:pt x="1741520" y="12997"/>
                    <a:pt x="1741043" y="43191"/>
                  </a:cubicBezTo>
                  <a:cubicBezTo>
                    <a:pt x="1740091" y="103389"/>
                    <a:pt x="1739519" y="163587"/>
                    <a:pt x="1741234" y="223785"/>
                  </a:cubicBezTo>
                  <a:cubicBezTo>
                    <a:pt x="1742282" y="260170"/>
                    <a:pt x="1725137" y="270457"/>
                    <a:pt x="1691990" y="269791"/>
                  </a:cubicBezTo>
                  <a:cubicBezTo>
                    <a:pt x="1625410" y="268457"/>
                    <a:pt x="1359281" y="268457"/>
                    <a:pt x="1292797" y="269791"/>
                  </a:cubicBezTo>
                  <a:cubicBezTo>
                    <a:pt x="1258412" y="270457"/>
                    <a:pt x="1244029" y="256932"/>
                    <a:pt x="1244981" y="221975"/>
                  </a:cubicBezTo>
                  <a:cubicBezTo>
                    <a:pt x="1246600" y="163396"/>
                    <a:pt x="1246315" y="104722"/>
                    <a:pt x="1245077" y="46144"/>
                  </a:cubicBezTo>
                  <a:cubicBezTo>
                    <a:pt x="1244410" y="13854"/>
                    <a:pt x="1257459" y="43"/>
                    <a:pt x="1289844" y="233"/>
                  </a:cubicBezTo>
                  <a:close/>
                  <a:moveTo>
                    <a:pt x="674148" y="233"/>
                  </a:moveTo>
                  <a:cubicBezTo>
                    <a:pt x="739204" y="995"/>
                    <a:pt x="1001999" y="1090"/>
                    <a:pt x="1068483" y="328"/>
                  </a:cubicBezTo>
                  <a:cubicBezTo>
                    <a:pt x="1104488" y="-53"/>
                    <a:pt x="1120680" y="16711"/>
                    <a:pt x="1120299" y="52240"/>
                  </a:cubicBezTo>
                  <a:cubicBezTo>
                    <a:pt x="1119823" y="107675"/>
                    <a:pt x="1119918" y="163110"/>
                    <a:pt x="1120204" y="218451"/>
                  </a:cubicBezTo>
                  <a:cubicBezTo>
                    <a:pt x="1120394" y="254169"/>
                    <a:pt x="1102964" y="269695"/>
                    <a:pt x="1067435" y="269505"/>
                  </a:cubicBezTo>
                  <a:cubicBezTo>
                    <a:pt x="937609" y="268933"/>
                    <a:pt x="807784" y="268933"/>
                    <a:pt x="677958" y="269505"/>
                  </a:cubicBezTo>
                  <a:cubicBezTo>
                    <a:pt x="643192" y="269695"/>
                    <a:pt x="624047" y="256646"/>
                    <a:pt x="624428" y="219689"/>
                  </a:cubicBezTo>
                  <a:cubicBezTo>
                    <a:pt x="624999" y="162730"/>
                    <a:pt x="624713" y="105675"/>
                    <a:pt x="624523" y="48715"/>
                  </a:cubicBezTo>
                  <a:cubicBezTo>
                    <a:pt x="624428" y="15187"/>
                    <a:pt x="640525" y="-148"/>
                    <a:pt x="674148" y="233"/>
                  </a:cubicBezTo>
                  <a:close/>
                  <a:moveTo>
                    <a:pt x="56546" y="42"/>
                  </a:moveTo>
                  <a:cubicBezTo>
                    <a:pt x="121507" y="1566"/>
                    <a:pt x="378682" y="1661"/>
                    <a:pt x="442118" y="42"/>
                  </a:cubicBezTo>
                  <a:cubicBezTo>
                    <a:pt x="480028" y="-910"/>
                    <a:pt x="498887" y="14234"/>
                    <a:pt x="498792" y="52430"/>
                  </a:cubicBezTo>
                  <a:cubicBezTo>
                    <a:pt x="498697" y="107961"/>
                    <a:pt x="498887" y="163491"/>
                    <a:pt x="498697" y="219022"/>
                  </a:cubicBezTo>
                  <a:cubicBezTo>
                    <a:pt x="498602" y="254455"/>
                    <a:pt x="480980" y="269886"/>
                    <a:pt x="445166" y="269695"/>
                  </a:cubicBezTo>
                  <a:cubicBezTo>
                    <a:pt x="315055" y="268838"/>
                    <a:pt x="184848" y="268742"/>
                    <a:pt x="54737" y="269790"/>
                  </a:cubicBezTo>
                  <a:cubicBezTo>
                    <a:pt x="15589" y="270076"/>
                    <a:pt x="63" y="251978"/>
                    <a:pt x="349" y="215021"/>
                  </a:cubicBezTo>
                  <a:cubicBezTo>
                    <a:pt x="730" y="161110"/>
                    <a:pt x="635" y="107103"/>
                    <a:pt x="444" y="53096"/>
                  </a:cubicBezTo>
                  <a:cubicBezTo>
                    <a:pt x="349" y="15282"/>
                    <a:pt x="18256" y="-910"/>
                    <a:pt x="56546" y="42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F1CFBAE1-D326-4E6E-907D-2FB09C3BFFC1}"/>
                </a:ext>
              </a:extLst>
            </p:cNvPr>
            <p:cNvSpPr/>
            <p:nvPr/>
          </p:nvSpPr>
          <p:spPr>
            <a:xfrm>
              <a:off x="6890696" y="5096402"/>
              <a:ext cx="495215" cy="274321"/>
            </a:xfrm>
            <a:custGeom>
              <a:avLst/>
              <a:gdLst>
                <a:gd name="connsiteX0" fmla="*/ 135163 w 495215"/>
                <a:gd name="connsiteY0" fmla="*/ 273904 h 274321"/>
                <a:gd name="connsiteX1" fmla="*/ 3 w 495215"/>
                <a:gd name="connsiteY1" fmla="*/ 138935 h 274321"/>
                <a:gd name="connsiteX2" fmla="*/ 136592 w 495215"/>
                <a:gd name="connsiteY2" fmla="*/ 536 h 274321"/>
                <a:gd name="connsiteX3" fmla="*/ 360048 w 495215"/>
                <a:gd name="connsiteY3" fmla="*/ 536 h 274321"/>
                <a:gd name="connsiteX4" fmla="*/ 495208 w 495215"/>
                <a:gd name="connsiteY4" fmla="*/ 140268 h 274321"/>
                <a:gd name="connsiteX5" fmla="*/ 358714 w 495215"/>
                <a:gd name="connsiteY5" fmla="*/ 273809 h 274321"/>
                <a:gd name="connsiteX6" fmla="*/ 135163 w 495215"/>
                <a:gd name="connsiteY6" fmla="*/ 273904 h 274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5215" h="274321">
                  <a:moveTo>
                    <a:pt x="135163" y="273904"/>
                  </a:moveTo>
                  <a:cubicBezTo>
                    <a:pt x="58201" y="272666"/>
                    <a:pt x="479" y="214754"/>
                    <a:pt x="3" y="138935"/>
                  </a:cubicBezTo>
                  <a:cubicBezTo>
                    <a:pt x="-473" y="60544"/>
                    <a:pt x="57439" y="1298"/>
                    <a:pt x="136592" y="536"/>
                  </a:cubicBezTo>
                  <a:cubicBezTo>
                    <a:pt x="211077" y="-130"/>
                    <a:pt x="285563" y="-226"/>
                    <a:pt x="360048" y="536"/>
                  </a:cubicBezTo>
                  <a:cubicBezTo>
                    <a:pt x="439010" y="1394"/>
                    <a:pt x="495970" y="60925"/>
                    <a:pt x="495208" y="140268"/>
                  </a:cubicBezTo>
                  <a:cubicBezTo>
                    <a:pt x="494446" y="216563"/>
                    <a:pt x="437201" y="272856"/>
                    <a:pt x="358714" y="273809"/>
                  </a:cubicBezTo>
                  <a:cubicBezTo>
                    <a:pt x="320614" y="274476"/>
                    <a:pt x="171643" y="274476"/>
                    <a:pt x="135163" y="273904"/>
                  </a:cubicBezTo>
                  <a:close/>
                </a:path>
              </a:pathLst>
            </a:custGeom>
            <a:solidFill>
              <a:srgbClr val="69BD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2">
              <a:extLst>
                <a:ext uri="{FF2B5EF4-FFF2-40B4-BE49-F238E27FC236}">
                  <a16:creationId xmlns:a16="http://schemas.microsoft.com/office/drawing/2014/main" id="{1EDB742B-44F7-460B-A64B-6C34A2FA4EE0}"/>
                </a:ext>
              </a:extLst>
            </p:cNvPr>
            <p:cNvSpPr/>
            <p:nvPr/>
          </p:nvSpPr>
          <p:spPr>
            <a:xfrm>
              <a:off x="6269077" y="5096151"/>
              <a:ext cx="496463" cy="275142"/>
            </a:xfrm>
            <a:custGeom>
              <a:avLst/>
              <a:gdLst>
                <a:gd name="connsiteX0" fmla="*/ 360255 w 496463"/>
                <a:gd name="connsiteY0" fmla="*/ 1073 h 275142"/>
                <a:gd name="connsiteX1" fmla="*/ 496463 w 496463"/>
                <a:gd name="connsiteY1" fmla="*/ 137280 h 275142"/>
                <a:gd name="connsiteX2" fmla="*/ 361017 w 496463"/>
                <a:gd name="connsiteY2" fmla="*/ 273869 h 275142"/>
                <a:gd name="connsiteX3" fmla="*/ 132989 w 496463"/>
                <a:gd name="connsiteY3" fmla="*/ 273773 h 275142"/>
                <a:gd name="connsiteX4" fmla="*/ 20 w 496463"/>
                <a:gd name="connsiteY4" fmla="*/ 140328 h 275142"/>
                <a:gd name="connsiteX5" fmla="*/ 132227 w 496463"/>
                <a:gd name="connsiteY5" fmla="*/ 1073 h 275142"/>
                <a:gd name="connsiteX6" fmla="*/ 360255 w 496463"/>
                <a:gd name="connsiteY6" fmla="*/ 1073 h 27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463" h="275142">
                  <a:moveTo>
                    <a:pt x="360255" y="1073"/>
                  </a:moveTo>
                  <a:cubicBezTo>
                    <a:pt x="437408" y="3740"/>
                    <a:pt x="496272" y="63366"/>
                    <a:pt x="496463" y="137280"/>
                  </a:cubicBezTo>
                  <a:cubicBezTo>
                    <a:pt x="496653" y="211480"/>
                    <a:pt x="437789" y="272250"/>
                    <a:pt x="361017" y="273869"/>
                  </a:cubicBezTo>
                  <a:cubicBezTo>
                    <a:pt x="285008" y="275488"/>
                    <a:pt x="208998" y="275678"/>
                    <a:pt x="132989" y="273773"/>
                  </a:cubicBezTo>
                  <a:cubicBezTo>
                    <a:pt x="57741" y="271869"/>
                    <a:pt x="1163" y="213480"/>
                    <a:pt x="20" y="140328"/>
                  </a:cubicBezTo>
                  <a:cubicBezTo>
                    <a:pt x="-1218" y="64985"/>
                    <a:pt x="55551" y="4407"/>
                    <a:pt x="132227" y="1073"/>
                  </a:cubicBezTo>
                  <a:cubicBezTo>
                    <a:pt x="170136" y="-451"/>
                    <a:pt x="322346" y="-261"/>
                    <a:pt x="360255" y="1073"/>
                  </a:cubicBezTo>
                  <a:close/>
                </a:path>
              </a:pathLst>
            </a:custGeom>
            <a:solidFill>
              <a:srgbClr val="F6EB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2">
              <a:extLst>
                <a:ext uri="{FF2B5EF4-FFF2-40B4-BE49-F238E27FC236}">
                  <a16:creationId xmlns:a16="http://schemas.microsoft.com/office/drawing/2014/main" id="{24745232-6D9F-4A56-B692-D8C30FF3BE81}"/>
                </a:ext>
              </a:extLst>
            </p:cNvPr>
            <p:cNvSpPr/>
            <p:nvPr/>
          </p:nvSpPr>
          <p:spPr>
            <a:xfrm>
              <a:off x="5645208" y="5095270"/>
              <a:ext cx="498688" cy="276404"/>
            </a:xfrm>
            <a:custGeom>
              <a:avLst/>
              <a:gdLst>
                <a:gd name="connsiteX0" fmla="*/ 136304 w 498688"/>
                <a:gd name="connsiteY0" fmla="*/ 275131 h 276404"/>
                <a:gd name="connsiteX1" fmla="*/ 1 w 498688"/>
                <a:gd name="connsiteY1" fmla="*/ 138161 h 276404"/>
                <a:gd name="connsiteX2" fmla="*/ 132589 w 498688"/>
                <a:gd name="connsiteY2" fmla="*/ 2334 h 276404"/>
                <a:gd name="connsiteX3" fmla="*/ 365094 w 498688"/>
                <a:gd name="connsiteY3" fmla="*/ 2239 h 276404"/>
                <a:gd name="connsiteX4" fmla="*/ 498635 w 498688"/>
                <a:gd name="connsiteY4" fmla="*/ 141495 h 276404"/>
                <a:gd name="connsiteX5" fmla="*/ 364142 w 498688"/>
                <a:gd name="connsiteY5" fmla="*/ 275035 h 276404"/>
                <a:gd name="connsiteX6" fmla="*/ 136304 w 498688"/>
                <a:gd name="connsiteY6" fmla="*/ 275131 h 27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8688" h="276404">
                  <a:moveTo>
                    <a:pt x="136304" y="275131"/>
                  </a:moveTo>
                  <a:cubicBezTo>
                    <a:pt x="60199" y="271701"/>
                    <a:pt x="-285" y="210075"/>
                    <a:pt x="1" y="138161"/>
                  </a:cubicBezTo>
                  <a:cubicBezTo>
                    <a:pt x="287" y="68628"/>
                    <a:pt x="59056" y="5382"/>
                    <a:pt x="132589" y="2334"/>
                  </a:cubicBezTo>
                  <a:cubicBezTo>
                    <a:pt x="209932" y="-904"/>
                    <a:pt x="287656" y="-619"/>
                    <a:pt x="365094" y="2239"/>
                  </a:cubicBezTo>
                  <a:cubicBezTo>
                    <a:pt x="441199" y="5001"/>
                    <a:pt x="500730" y="69676"/>
                    <a:pt x="498635" y="141495"/>
                  </a:cubicBezTo>
                  <a:cubicBezTo>
                    <a:pt x="496635" y="212456"/>
                    <a:pt x="438246" y="271416"/>
                    <a:pt x="364142" y="275035"/>
                  </a:cubicBezTo>
                  <a:cubicBezTo>
                    <a:pt x="324613" y="276940"/>
                    <a:pt x="172594" y="276750"/>
                    <a:pt x="136304" y="275131"/>
                  </a:cubicBezTo>
                  <a:close/>
                </a:path>
              </a:pathLst>
            </a:custGeom>
            <a:solidFill>
              <a:srgbClr val="F2672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0">
              <a:extLst>
                <a:ext uri="{FF2B5EF4-FFF2-40B4-BE49-F238E27FC236}">
                  <a16:creationId xmlns:a16="http://schemas.microsoft.com/office/drawing/2014/main" id="{3DE7545A-2FDA-42BD-8F1B-3E7669ADED1D}"/>
                </a:ext>
              </a:extLst>
            </p:cNvPr>
            <p:cNvSpPr/>
            <p:nvPr/>
          </p:nvSpPr>
          <p:spPr>
            <a:xfrm>
              <a:off x="5646081" y="3438135"/>
              <a:ext cx="1738971" cy="117266"/>
            </a:xfrm>
            <a:custGeom>
              <a:avLst/>
              <a:gdLst>
                <a:gd name="connsiteX0" fmla="*/ 1312721 w 1738971"/>
                <a:gd name="connsiteY0" fmla="*/ 215 h 117266"/>
                <a:gd name="connsiteX1" fmla="*/ 1673433 w 1738971"/>
                <a:gd name="connsiteY1" fmla="*/ 310 h 117266"/>
                <a:gd name="connsiteX2" fmla="*/ 1738965 w 1738971"/>
                <a:gd name="connsiteY2" fmla="*/ 57936 h 117266"/>
                <a:gd name="connsiteX3" fmla="*/ 1674481 w 1738971"/>
                <a:gd name="connsiteY3" fmla="*/ 116610 h 117266"/>
                <a:gd name="connsiteX4" fmla="*/ 1309006 w 1738971"/>
                <a:gd name="connsiteY4" fmla="*/ 116515 h 117266"/>
                <a:gd name="connsiteX5" fmla="*/ 1245379 w 1738971"/>
                <a:gd name="connsiteY5" fmla="*/ 56793 h 117266"/>
                <a:gd name="connsiteX6" fmla="*/ 1312721 w 1738971"/>
                <a:gd name="connsiteY6" fmla="*/ 215 h 117266"/>
                <a:gd name="connsiteX7" fmla="*/ 695501 w 1738971"/>
                <a:gd name="connsiteY7" fmla="*/ 119 h 117266"/>
                <a:gd name="connsiteX8" fmla="*/ 1046783 w 1738971"/>
                <a:gd name="connsiteY8" fmla="*/ 501 h 117266"/>
                <a:gd name="connsiteX9" fmla="*/ 1119078 w 1738971"/>
                <a:gd name="connsiteY9" fmla="*/ 57651 h 117266"/>
                <a:gd name="connsiteX10" fmla="*/ 1048783 w 1738971"/>
                <a:gd name="connsiteY10" fmla="*/ 116706 h 117266"/>
                <a:gd name="connsiteX11" fmla="*/ 692739 w 1738971"/>
                <a:gd name="connsiteY11" fmla="*/ 116610 h 117266"/>
                <a:gd name="connsiteX12" fmla="*/ 624064 w 1738971"/>
                <a:gd name="connsiteY12" fmla="*/ 57269 h 117266"/>
                <a:gd name="connsiteX13" fmla="*/ 695501 w 1738971"/>
                <a:gd name="connsiteY13" fmla="*/ 119 h 117266"/>
                <a:gd name="connsiteX14" fmla="*/ 249874 w 1738971"/>
                <a:gd name="connsiteY14" fmla="*/ 0 h 117266"/>
                <a:gd name="connsiteX15" fmla="*/ 427468 w 1738971"/>
                <a:gd name="connsiteY15" fmla="*/ 500 h 117266"/>
                <a:gd name="connsiteX16" fmla="*/ 497191 w 1738971"/>
                <a:gd name="connsiteY16" fmla="*/ 60508 h 117266"/>
                <a:gd name="connsiteX17" fmla="*/ 428611 w 1738971"/>
                <a:gd name="connsiteY17" fmla="*/ 116991 h 117266"/>
                <a:gd name="connsiteX18" fmla="*/ 67423 w 1738971"/>
                <a:gd name="connsiteY18" fmla="*/ 116896 h 117266"/>
                <a:gd name="connsiteX19" fmla="*/ 177 w 1738971"/>
                <a:gd name="connsiteY19" fmla="*/ 59174 h 117266"/>
                <a:gd name="connsiteX20" fmla="*/ 71138 w 1738971"/>
                <a:gd name="connsiteY20" fmla="*/ 500 h 117266"/>
                <a:gd name="connsiteX21" fmla="*/ 249874 w 1738971"/>
                <a:gd name="connsiteY21" fmla="*/ 0 h 11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38971" h="117266">
                  <a:moveTo>
                    <a:pt x="1312721" y="215"/>
                  </a:moveTo>
                  <a:cubicBezTo>
                    <a:pt x="1374443" y="596"/>
                    <a:pt x="1614949" y="405"/>
                    <a:pt x="1673433" y="310"/>
                  </a:cubicBezTo>
                  <a:cubicBezTo>
                    <a:pt x="1712390" y="215"/>
                    <a:pt x="1738489" y="16407"/>
                    <a:pt x="1738965" y="57936"/>
                  </a:cubicBezTo>
                  <a:cubicBezTo>
                    <a:pt x="1739441" y="99751"/>
                    <a:pt x="1713057" y="116515"/>
                    <a:pt x="1674481" y="116610"/>
                  </a:cubicBezTo>
                  <a:cubicBezTo>
                    <a:pt x="1552656" y="116991"/>
                    <a:pt x="1430831" y="116991"/>
                    <a:pt x="1309006" y="116515"/>
                  </a:cubicBezTo>
                  <a:cubicBezTo>
                    <a:pt x="1269954" y="116420"/>
                    <a:pt x="1243855" y="97656"/>
                    <a:pt x="1245379" y="56793"/>
                  </a:cubicBezTo>
                  <a:cubicBezTo>
                    <a:pt x="1246808" y="16312"/>
                    <a:pt x="1273764" y="-71"/>
                    <a:pt x="1312721" y="215"/>
                  </a:cubicBezTo>
                  <a:close/>
                  <a:moveTo>
                    <a:pt x="695501" y="119"/>
                  </a:moveTo>
                  <a:cubicBezTo>
                    <a:pt x="812563" y="882"/>
                    <a:pt x="929626" y="119"/>
                    <a:pt x="1046783" y="501"/>
                  </a:cubicBezTo>
                  <a:cubicBezTo>
                    <a:pt x="1092217" y="691"/>
                    <a:pt x="1118411" y="22027"/>
                    <a:pt x="1119078" y="57651"/>
                  </a:cubicBezTo>
                  <a:cubicBezTo>
                    <a:pt x="1119745" y="93465"/>
                    <a:pt x="1094027" y="116039"/>
                    <a:pt x="1048783" y="116706"/>
                  </a:cubicBezTo>
                  <a:cubicBezTo>
                    <a:pt x="988585" y="117468"/>
                    <a:pt x="751222" y="117468"/>
                    <a:pt x="692739" y="116610"/>
                  </a:cubicBezTo>
                  <a:cubicBezTo>
                    <a:pt x="646352" y="115943"/>
                    <a:pt x="621682" y="94703"/>
                    <a:pt x="624064" y="57269"/>
                  </a:cubicBezTo>
                  <a:cubicBezTo>
                    <a:pt x="626921" y="13264"/>
                    <a:pt x="655020" y="-166"/>
                    <a:pt x="695501" y="119"/>
                  </a:cubicBezTo>
                  <a:close/>
                  <a:moveTo>
                    <a:pt x="249874" y="0"/>
                  </a:moveTo>
                  <a:cubicBezTo>
                    <a:pt x="324122" y="0"/>
                    <a:pt x="398178" y="166"/>
                    <a:pt x="427468" y="500"/>
                  </a:cubicBezTo>
                  <a:cubicBezTo>
                    <a:pt x="470045" y="976"/>
                    <a:pt x="500811" y="26599"/>
                    <a:pt x="497191" y="60508"/>
                  </a:cubicBezTo>
                  <a:cubicBezTo>
                    <a:pt x="492905" y="100036"/>
                    <a:pt x="468045" y="117181"/>
                    <a:pt x="428611" y="116991"/>
                  </a:cubicBezTo>
                  <a:cubicBezTo>
                    <a:pt x="308215" y="116419"/>
                    <a:pt x="187819" y="116515"/>
                    <a:pt x="67423" y="116896"/>
                  </a:cubicBezTo>
                  <a:cubicBezTo>
                    <a:pt x="27799" y="116991"/>
                    <a:pt x="3320" y="98703"/>
                    <a:pt x="177" y="59174"/>
                  </a:cubicBezTo>
                  <a:cubicBezTo>
                    <a:pt x="-2586" y="24503"/>
                    <a:pt x="27132" y="881"/>
                    <a:pt x="71138" y="500"/>
                  </a:cubicBezTo>
                  <a:cubicBezTo>
                    <a:pt x="101189" y="166"/>
                    <a:pt x="175627" y="0"/>
                    <a:pt x="249874" y="0"/>
                  </a:cubicBezTo>
                  <a:close/>
                </a:path>
              </a:pathLst>
            </a:custGeom>
            <a:solidFill>
              <a:srgbClr val="FFCD0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1">
              <a:extLst>
                <a:ext uri="{FF2B5EF4-FFF2-40B4-BE49-F238E27FC236}">
                  <a16:creationId xmlns:a16="http://schemas.microsoft.com/office/drawing/2014/main" id="{FFA26C5E-BCE3-4FD2-AD0D-14000CFCB411}"/>
                </a:ext>
              </a:extLst>
            </p:cNvPr>
            <p:cNvSpPr/>
            <p:nvPr/>
          </p:nvSpPr>
          <p:spPr>
            <a:xfrm>
              <a:off x="6159894" y="2458773"/>
              <a:ext cx="711755" cy="712972"/>
            </a:xfrm>
            <a:custGeom>
              <a:avLst/>
              <a:gdLst>
                <a:gd name="connsiteX0" fmla="*/ 580214 w 711755"/>
                <a:gd name="connsiteY0" fmla="*/ 162617 h 712972"/>
                <a:gd name="connsiteX1" fmla="*/ 346185 w 711755"/>
                <a:gd name="connsiteY1" fmla="*/ 450653 h 712972"/>
                <a:gd name="connsiteX2" fmla="*/ 293893 w 711755"/>
                <a:gd name="connsiteY2" fmla="*/ 457987 h 712972"/>
                <a:gd name="connsiteX3" fmla="*/ 159400 w 711755"/>
                <a:gd name="connsiteY3" fmla="*/ 371786 h 712972"/>
                <a:gd name="connsiteX4" fmla="*/ 154828 w 711755"/>
                <a:gd name="connsiteY4" fmla="*/ 376739 h 712972"/>
                <a:gd name="connsiteX5" fmla="*/ 305704 w 711755"/>
                <a:gd name="connsiteY5" fmla="*/ 565715 h 712972"/>
                <a:gd name="connsiteX6" fmla="*/ 352091 w 711755"/>
                <a:gd name="connsiteY6" fmla="*/ 563715 h 712972"/>
                <a:gd name="connsiteX7" fmla="*/ 538305 w 711755"/>
                <a:gd name="connsiteY7" fmla="*/ 245008 h 712972"/>
                <a:gd name="connsiteX8" fmla="*/ 580214 w 711755"/>
                <a:gd name="connsiteY8" fmla="*/ 162617 h 712972"/>
                <a:gd name="connsiteX9" fmla="*/ 356949 w 711755"/>
                <a:gd name="connsiteY9" fmla="*/ 26 h 712972"/>
                <a:gd name="connsiteX10" fmla="*/ 711755 w 711755"/>
                <a:gd name="connsiteY10" fmla="*/ 356451 h 712972"/>
                <a:gd name="connsiteX11" fmla="*/ 357139 w 711755"/>
                <a:gd name="connsiteY11" fmla="*/ 712972 h 712972"/>
                <a:gd name="connsiteX12" fmla="*/ 47 w 711755"/>
                <a:gd name="connsiteY12" fmla="*/ 357309 h 712972"/>
                <a:gd name="connsiteX13" fmla="*/ 356949 w 711755"/>
                <a:gd name="connsiteY13" fmla="*/ 26 h 71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11755" h="712972">
                  <a:moveTo>
                    <a:pt x="580214" y="162617"/>
                  </a:moveTo>
                  <a:cubicBezTo>
                    <a:pt x="497252" y="264154"/>
                    <a:pt x="420290" y="356260"/>
                    <a:pt x="346185" y="450653"/>
                  </a:cubicBezTo>
                  <a:cubicBezTo>
                    <a:pt x="327707" y="474084"/>
                    <a:pt x="316563" y="473894"/>
                    <a:pt x="293893" y="457987"/>
                  </a:cubicBezTo>
                  <a:cubicBezTo>
                    <a:pt x="250364" y="427317"/>
                    <a:pt x="204358" y="400266"/>
                    <a:pt x="159400" y="371786"/>
                  </a:cubicBezTo>
                  <a:cubicBezTo>
                    <a:pt x="157876" y="373310"/>
                    <a:pt x="156352" y="374929"/>
                    <a:pt x="154828" y="376739"/>
                  </a:cubicBezTo>
                  <a:cubicBezTo>
                    <a:pt x="205310" y="439604"/>
                    <a:pt x="256650" y="501802"/>
                    <a:pt x="305704" y="565715"/>
                  </a:cubicBezTo>
                  <a:cubicBezTo>
                    <a:pt x="324754" y="590575"/>
                    <a:pt x="333136" y="597528"/>
                    <a:pt x="352091" y="563715"/>
                  </a:cubicBezTo>
                  <a:cubicBezTo>
                    <a:pt x="412193" y="456368"/>
                    <a:pt x="476487" y="351403"/>
                    <a:pt x="538305" y="245008"/>
                  </a:cubicBezTo>
                  <a:cubicBezTo>
                    <a:pt x="551925" y="221672"/>
                    <a:pt x="570880" y="200622"/>
                    <a:pt x="580214" y="162617"/>
                  </a:cubicBezTo>
                  <a:close/>
                  <a:moveTo>
                    <a:pt x="356949" y="26"/>
                  </a:moveTo>
                  <a:cubicBezTo>
                    <a:pt x="553068" y="-2355"/>
                    <a:pt x="711755" y="159284"/>
                    <a:pt x="711755" y="356451"/>
                  </a:cubicBezTo>
                  <a:cubicBezTo>
                    <a:pt x="711755" y="554381"/>
                    <a:pt x="554021" y="712877"/>
                    <a:pt x="357139" y="712972"/>
                  </a:cubicBezTo>
                  <a:cubicBezTo>
                    <a:pt x="161686" y="712972"/>
                    <a:pt x="-3192" y="552000"/>
                    <a:pt x="47" y="357309"/>
                  </a:cubicBezTo>
                  <a:cubicBezTo>
                    <a:pt x="3381" y="156903"/>
                    <a:pt x="148923" y="2502"/>
                    <a:pt x="356949" y="2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27CC4D3-4213-4C9B-B027-B2E10D338405}"/>
                </a:ext>
              </a:extLst>
            </p:cNvPr>
            <p:cNvGrpSpPr/>
            <p:nvPr/>
          </p:nvGrpSpPr>
          <p:grpSpPr>
            <a:xfrm>
              <a:off x="5782294" y="374253"/>
              <a:ext cx="1450887" cy="1470731"/>
              <a:chOff x="5782294" y="374253"/>
              <a:chExt cx="1450887" cy="1470731"/>
            </a:xfrm>
          </p:grpSpPr>
          <p:sp>
            <p:nvSpPr>
              <p:cNvPr id="20" name="Graphic 2">
                <a:extLst>
                  <a:ext uri="{FF2B5EF4-FFF2-40B4-BE49-F238E27FC236}">
                    <a16:creationId xmlns:a16="http://schemas.microsoft.com/office/drawing/2014/main" id="{AF6941D0-418B-43D4-8FBF-B0083BC4A079}"/>
                  </a:ext>
                </a:extLst>
              </p:cNvPr>
              <p:cNvSpPr/>
              <p:nvPr/>
            </p:nvSpPr>
            <p:spPr>
              <a:xfrm>
                <a:off x="5782294" y="374253"/>
                <a:ext cx="1450887" cy="1470731"/>
              </a:xfrm>
              <a:custGeom>
                <a:avLst/>
                <a:gdLst>
                  <a:gd name="connsiteX0" fmla="*/ 1450067 w 1450887"/>
                  <a:gd name="connsiteY0" fmla="*/ 13811 h 1470731"/>
                  <a:gd name="connsiteX1" fmla="*/ 1418920 w 1450887"/>
                  <a:gd name="connsiteY1" fmla="*/ 41053 h 1470731"/>
                  <a:gd name="connsiteX2" fmla="*/ 1324718 w 1450887"/>
                  <a:gd name="connsiteY2" fmla="*/ 36671 h 1470731"/>
                  <a:gd name="connsiteX3" fmla="*/ 1263281 w 1450887"/>
                  <a:gd name="connsiteY3" fmla="*/ 34481 h 1470731"/>
                  <a:gd name="connsiteX4" fmla="*/ 1242040 w 1450887"/>
                  <a:gd name="connsiteY4" fmla="*/ 53340 h 1470731"/>
                  <a:gd name="connsiteX5" fmla="*/ 1167746 w 1450887"/>
                  <a:gd name="connsiteY5" fmla="*/ 52483 h 1470731"/>
                  <a:gd name="connsiteX6" fmla="*/ 1075067 w 1450887"/>
                  <a:gd name="connsiteY6" fmla="*/ 54673 h 1470731"/>
                  <a:gd name="connsiteX7" fmla="*/ 1006678 w 1450887"/>
                  <a:gd name="connsiteY7" fmla="*/ 60865 h 1470731"/>
                  <a:gd name="connsiteX8" fmla="*/ 879043 w 1450887"/>
                  <a:gd name="connsiteY8" fmla="*/ 62294 h 1470731"/>
                  <a:gd name="connsiteX9" fmla="*/ 821988 w 1450887"/>
                  <a:gd name="connsiteY9" fmla="*/ 61341 h 1470731"/>
                  <a:gd name="connsiteX10" fmla="*/ 706354 w 1450887"/>
                  <a:gd name="connsiteY10" fmla="*/ 62484 h 1470731"/>
                  <a:gd name="connsiteX11" fmla="*/ 653872 w 1450887"/>
                  <a:gd name="connsiteY11" fmla="*/ 62579 h 1470731"/>
                  <a:gd name="connsiteX12" fmla="*/ 632155 w 1450887"/>
                  <a:gd name="connsiteY12" fmla="*/ 45339 h 1470731"/>
                  <a:gd name="connsiteX13" fmla="*/ 632155 w 1450887"/>
                  <a:gd name="connsiteY13" fmla="*/ 45339 h 1470731"/>
                  <a:gd name="connsiteX14" fmla="*/ 568147 w 1450887"/>
                  <a:gd name="connsiteY14" fmla="*/ 33338 h 1470731"/>
                  <a:gd name="connsiteX15" fmla="*/ 442512 w 1450887"/>
                  <a:gd name="connsiteY15" fmla="*/ 31623 h 1470731"/>
                  <a:gd name="connsiteX16" fmla="*/ 439083 w 1450887"/>
                  <a:gd name="connsiteY16" fmla="*/ 28385 h 1470731"/>
                  <a:gd name="connsiteX17" fmla="*/ 385457 w 1450887"/>
                  <a:gd name="connsiteY17" fmla="*/ 27337 h 1470731"/>
                  <a:gd name="connsiteX18" fmla="*/ 245440 w 1450887"/>
                  <a:gd name="connsiteY18" fmla="*/ 31337 h 1470731"/>
                  <a:gd name="connsiteX19" fmla="*/ 226961 w 1450887"/>
                  <a:gd name="connsiteY19" fmla="*/ 16478 h 1470731"/>
                  <a:gd name="connsiteX20" fmla="*/ 197529 w 1450887"/>
                  <a:gd name="connsiteY20" fmla="*/ 15526 h 1470731"/>
                  <a:gd name="connsiteX21" fmla="*/ 2266 w 1450887"/>
                  <a:gd name="connsiteY21" fmla="*/ 0 h 1470731"/>
                  <a:gd name="connsiteX22" fmla="*/ 5981 w 1450887"/>
                  <a:gd name="connsiteY22" fmla="*/ 1404366 h 1470731"/>
                  <a:gd name="connsiteX23" fmla="*/ 38461 w 1450887"/>
                  <a:gd name="connsiteY23" fmla="*/ 1470374 h 1470731"/>
                  <a:gd name="connsiteX24" fmla="*/ 1360341 w 1450887"/>
                  <a:gd name="connsiteY24" fmla="*/ 1388364 h 1470731"/>
                  <a:gd name="connsiteX25" fmla="*/ 1450257 w 1450887"/>
                  <a:gd name="connsiteY25" fmla="*/ 1296162 h 1470731"/>
                  <a:gd name="connsiteX26" fmla="*/ 1450067 w 1450887"/>
                  <a:gd name="connsiteY26" fmla="*/ 13811 h 147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450887" h="1470731">
                    <a:moveTo>
                      <a:pt x="1450067" y="13811"/>
                    </a:moveTo>
                    <a:cubicBezTo>
                      <a:pt x="1439780" y="22765"/>
                      <a:pt x="1429207" y="31814"/>
                      <a:pt x="1418920" y="41053"/>
                    </a:cubicBezTo>
                    <a:cubicBezTo>
                      <a:pt x="1369485" y="85439"/>
                      <a:pt x="1367866" y="86868"/>
                      <a:pt x="1324718" y="36671"/>
                    </a:cubicBezTo>
                    <a:cubicBezTo>
                      <a:pt x="1302048" y="10287"/>
                      <a:pt x="1285379" y="4572"/>
                      <a:pt x="1263281" y="34481"/>
                    </a:cubicBezTo>
                    <a:cubicBezTo>
                      <a:pt x="1257757" y="41910"/>
                      <a:pt x="1247755" y="46006"/>
                      <a:pt x="1242040" y="53340"/>
                    </a:cubicBezTo>
                    <a:cubicBezTo>
                      <a:pt x="1216418" y="86011"/>
                      <a:pt x="1195749" y="83915"/>
                      <a:pt x="1167746" y="52483"/>
                    </a:cubicBezTo>
                    <a:cubicBezTo>
                      <a:pt x="1124311" y="3810"/>
                      <a:pt x="1120787" y="4667"/>
                      <a:pt x="1075067" y="54673"/>
                    </a:cubicBezTo>
                    <a:cubicBezTo>
                      <a:pt x="1051922" y="80010"/>
                      <a:pt x="1035824" y="86392"/>
                      <a:pt x="1006678" y="60865"/>
                    </a:cubicBezTo>
                    <a:cubicBezTo>
                      <a:pt x="943622" y="5620"/>
                      <a:pt x="940860" y="5906"/>
                      <a:pt x="879043" y="62294"/>
                    </a:cubicBezTo>
                    <a:cubicBezTo>
                      <a:pt x="855992" y="83249"/>
                      <a:pt x="843514" y="83058"/>
                      <a:pt x="821988" y="61341"/>
                    </a:cubicBezTo>
                    <a:cubicBezTo>
                      <a:pt x="766362" y="5334"/>
                      <a:pt x="764362" y="5429"/>
                      <a:pt x="706354" y="62484"/>
                    </a:cubicBezTo>
                    <a:cubicBezTo>
                      <a:pt x="686257" y="82296"/>
                      <a:pt x="672064" y="87249"/>
                      <a:pt x="653872" y="62579"/>
                    </a:cubicBezTo>
                    <a:cubicBezTo>
                      <a:pt x="648538" y="55436"/>
                      <a:pt x="639489" y="50959"/>
                      <a:pt x="632155" y="45339"/>
                    </a:cubicBezTo>
                    <a:cubicBezTo>
                      <a:pt x="632155" y="45339"/>
                      <a:pt x="632155" y="45339"/>
                      <a:pt x="632155" y="45339"/>
                    </a:cubicBezTo>
                    <a:cubicBezTo>
                      <a:pt x="616248" y="11906"/>
                      <a:pt x="601198" y="2858"/>
                      <a:pt x="568147" y="33338"/>
                    </a:cubicBezTo>
                    <a:cubicBezTo>
                      <a:pt x="506329" y="90392"/>
                      <a:pt x="504043" y="87916"/>
                      <a:pt x="442512" y="31623"/>
                    </a:cubicBezTo>
                    <a:cubicBezTo>
                      <a:pt x="441369" y="30575"/>
                      <a:pt x="440035" y="29623"/>
                      <a:pt x="439083" y="28385"/>
                    </a:cubicBezTo>
                    <a:cubicBezTo>
                      <a:pt x="421557" y="5715"/>
                      <a:pt x="407269" y="8382"/>
                      <a:pt x="385457" y="27337"/>
                    </a:cubicBezTo>
                    <a:cubicBezTo>
                      <a:pt x="318496" y="85725"/>
                      <a:pt x="317353" y="84487"/>
                      <a:pt x="245440" y="31337"/>
                    </a:cubicBezTo>
                    <a:cubicBezTo>
                      <a:pt x="239058" y="26670"/>
                      <a:pt x="232962" y="21622"/>
                      <a:pt x="226961" y="16478"/>
                    </a:cubicBezTo>
                    <a:cubicBezTo>
                      <a:pt x="217341" y="8287"/>
                      <a:pt x="207149" y="5620"/>
                      <a:pt x="197529" y="15526"/>
                    </a:cubicBezTo>
                    <a:cubicBezTo>
                      <a:pt x="131616" y="82487"/>
                      <a:pt x="66655" y="93536"/>
                      <a:pt x="2266" y="0"/>
                    </a:cubicBezTo>
                    <a:cubicBezTo>
                      <a:pt x="2266" y="144590"/>
                      <a:pt x="-4782" y="1211771"/>
                      <a:pt x="5981" y="1404366"/>
                    </a:cubicBezTo>
                    <a:cubicBezTo>
                      <a:pt x="9886" y="1473422"/>
                      <a:pt x="4648" y="1471613"/>
                      <a:pt x="38461" y="1470374"/>
                    </a:cubicBezTo>
                    <a:cubicBezTo>
                      <a:pt x="101041" y="1468946"/>
                      <a:pt x="1191463" y="1400461"/>
                      <a:pt x="1360341" y="1388364"/>
                    </a:cubicBezTo>
                    <a:cubicBezTo>
                      <a:pt x="1459972" y="1381220"/>
                      <a:pt x="1451305" y="1392841"/>
                      <a:pt x="1450257" y="1296162"/>
                    </a:cubicBezTo>
                    <a:cubicBezTo>
                      <a:pt x="1448923" y="1172528"/>
                      <a:pt x="1450067" y="299657"/>
                      <a:pt x="1450067" y="13811"/>
                    </a:cubicBezTo>
                    <a:close/>
                  </a:path>
                </a:pathLst>
              </a:custGeom>
              <a:solidFill>
                <a:srgbClr val="E5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14">
                <a:extLst>
                  <a:ext uri="{FF2B5EF4-FFF2-40B4-BE49-F238E27FC236}">
                    <a16:creationId xmlns:a16="http://schemas.microsoft.com/office/drawing/2014/main" id="{AC45275E-D34A-4ADF-ADBB-F863221F84D1}"/>
                  </a:ext>
                </a:extLst>
              </p:cNvPr>
              <p:cNvSpPr/>
              <p:nvPr/>
            </p:nvSpPr>
            <p:spPr>
              <a:xfrm>
                <a:off x="5913882" y="600471"/>
                <a:ext cx="1152648" cy="1123283"/>
              </a:xfrm>
              <a:custGeom>
                <a:avLst/>
                <a:gdLst>
                  <a:gd name="connsiteX0" fmla="*/ 491802 w 1152648"/>
                  <a:gd name="connsiteY0" fmla="*/ 1095661 h 1123283"/>
                  <a:gd name="connsiteX1" fmla="*/ 935572 w 1152648"/>
                  <a:gd name="connsiteY1" fmla="*/ 1095661 h 1123283"/>
                  <a:gd name="connsiteX2" fmla="*/ 949383 w 1152648"/>
                  <a:gd name="connsiteY2" fmla="*/ 1109472 h 1123283"/>
                  <a:gd name="connsiteX3" fmla="*/ 935572 w 1152648"/>
                  <a:gd name="connsiteY3" fmla="*/ 1123283 h 1123283"/>
                  <a:gd name="connsiteX4" fmla="*/ 491802 w 1152648"/>
                  <a:gd name="connsiteY4" fmla="*/ 1123283 h 1123283"/>
                  <a:gd name="connsiteX5" fmla="*/ 477991 w 1152648"/>
                  <a:gd name="connsiteY5" fmla="*/ 1109472 h 1123283"/>
                  <a:gd name="connsiteX6" fmla="*/ 491802 w 1152648"/>
                  <a:gd name="connsiteY6" fmla="*/ 1095661 h 1123283"/>
                  <a:gd name="connsiteX7" fmla="*/ 15171 w 1152648"/>
                  <a:gd name="connsiteY7" fmla="*/ 1095661 h 1123283"/>
                  <a:gd name="connsiteX8" fmla="*/ 422937 w 1152648"/>
                  <a:gd name="connsiteY8" fmla="*/ 1095661 h 1123283"/>
                  <a:gd name="connsiteX9" fmla="*/ 436748 w 1152648"/>
                  <a:gd name="connsiteY9" fmla="*/ 1109472 h 1123283"/>
                  <a:gd name="connsiteX10" fmla="*/ 422937 w 1152648"/>
                  <a:gd name="connsiteY10" fmla="*/ 1123283 h 1123283"/>
                  <a:gd name="connsiteX11" fmla="*/ 15171 w 1152648"/>
                  <a:gd name="connsiteY11" fmla="*/ 1123283 h 1123283"/>
                  <a:gd name="connsiteX12" fmla="*/ 1360 w 1152648"/>
                  <a:gd name="connsiteY12" fmla="*/ 1109472 h 1123283"/>
                  <a:gd name="connsiteX13" fmla="*/ 15171 w 1152648"/>
                  <a:gd name="connsiteY13" fmla="*/ 1095661 h 1123283"/>
                  <a:gd name="connsiteX14" fmla="*/ 491802 w 1152648"/>
                  <a:gd name="connsiteY14" fmla="*/ 1016889 h 1123283"/>
                  <a:gd name="connsiteX15" fmla="*/ 935572 w 1152648"/>
                  <a:gd name="connsiteY15" fmla="*/ 1016889 h 1123283"/>
                  <a:gd name="connsiteX16" fmla="*/ 949383 w 1152648"/>
                  <a:gd name="connsiteY16" fmla="*/ 1030700 h 1123283"/>
                  <a:gd name="connsiteX17" fmla="*/ 935572 w 1152648"/>
                  <a:gd name="connsiteY17" fmla="*/ 1044512 h 1123283"/>
                  <a:gd name="connsiteX18" fmla="*/ 491802 w 1152648"/>
                  <a:gd name="connsiteY18" fmla="*/ 1044512 h 1123283"/>
                  <a:gd name="connsiteX19" fmla="*/ 477991 w 1152648"/>
                  <a:gd name="connsiteY19" fmla="*/ 1030700 h 1123283"/>
                  <a:gd name="connsiteX20" fmla="*/ 491802 w 1152648"/>
                  <a:gd name="connsiteY20" fmla="*/ 1016889 h 1123283"/>
                  <a:gd name="connsiteX21" fmla="*/ 15171 w 1152648"/>
                  <a:gd name="connsiteY21" fmla="*/ 1016889 h 1123283"/>
                  <a:gd name="connsiteX22" fmla="*/ 422937 w 1152648"/>
                  <a:gd name="connsiteY22" fmla="*/ 1016889 h 1123283"/>
                  <a:gd name="connsiteX23" fmla="*/ 436748 w 1152648"/>
                  <a:gd name="connsiteY23" fmla="*/ 1030700 h 1123283"/>
                  <a:gd name="connsiteX24" fmla="*/ 422937 w 1152648"/>
                  <a:gd name="connsiteY24" fmla="*/ 1044512 h 1123283"/>
                  <a:gd name="connsiteX25" fmla="*/ 15171 w 1152648"/>
                  <a:gd name="connsiteY25" fmla="*/ 1044512 h 1123283"/>
                  <a:gd name="connsiteX26" fmla="*/ 1360 w 1152648"/>
                  <a:gd name="connsiteY26" fmla="*/ 1030700 h 1123283"/>
                  <a:gd name="connsiteX27" fmla="*/ 15171 w 1152648"/>
                  <a:gd name="connsiteY27" fmla="*/ 1016889 h 1123283"/>
                  <a:gd name="connsiteX28" fmla="*/ 491802 w 1152648"/>
                  <a:gd name="connsiteY28" fmla="*/ 938022 h 1123283"/>
                  <a:gd name="connsiteX29" fmla="*/ 935572 w 1152648"/>
                  <a:gd name="connsiteY29" fmla="*/ 938022 h 1123283"/>
                  <a:gd name="connsiteX30" fmla="*/ 949383 w 1152648"/>
                  <a:gd name="connsiteY30" fmla="*/ 951833 h 1123283"/>
                  <a:gd name="connsiteX31" fmla="*/ 935572 w 1152648"/>
                  <a:gd name="connsiteY31" fmla="*/ 965644 h 1123283"/>
                  <a:gd name="connsiteX32" fmla="*/ 491802 w 1152648"/>
                  <a:gd name="connsiteY32" fmla="*/ 965644 h 1123283"/>
                  <a:gd name="connsiteX33" fmla="*/ 477991 w 1152648"/>
                  <a:gd name="connsiteY33" fmla="*/ 951833 h 1123283"/>
                  <a:gd name="connsiteX34" fmla="*/ 491802 w 1152648"/>
                  <a:gd name="connsiteY34" fmla="*/ 938022 h 1123283"/>
                  <a:gd name="connsiteX35" fmla="*/ 491802 w 1152648"/>
                  <a:gd name="connsiteY35" fmla="*/ 859250 h 1123283"/>
                  <a:gd name="connsiteX36" fmla="*/ 935572 w 1152648"/>
                  <a:gd name="connsiteY36" fmla="*/ 859250 h 1123283"/>
                  <a:gd name="connsiteX37" fmla="*/ 949383 w 1152648"/>
                  <a:gd name="connsiteY37" fmla="*/ 873061 h 1123283"/>
                  <a:gd name="connsiteX38" fmla="*/ 935572 w 1152648"/>
                  <a:gd name="connsiteY38" fmla="*/ 886873 h 1123283"/>
                  <a:gd name="connsiteX39" fmla="*/ 491802 w 1152648"/>
                  <a:gd name="connsiteY39" fmla="*/ 886873 h 1123283"/>
                  <a:gd name="connsiteX40" fmla="*/ 477991 w 1152648"/>
                  <a:gd name="connsiteY40" fmla="*/ 873061 h 1123283"/>
                  <a:gd name="connsiteX41" fmla="*/ 491802 w 1152648"/>
                  <a:gd name="connsiteY41" fmla="*/ 859250 h 1123283"/>
                  <a:gd name="connsiteX42" fmla="*/ 15171 w 1152648"/>
                  <a:gd name="connsiteY42" fmla="*/ 859250 h 1123283"/>
                  <a:gd name="connsiteX43" fmla="*/ 422937 w 1152648"/>
                  <a:gd name="connsiteY43" fmla="*/ 859250 h 1123283"/>
                  <a:gd name="connsiteX44" fmla="*/ 436748 w 1152648"/>
                  <a:gd name="connsiteY44" fmla="*/ 873061 h 1123283"/>
                  <a:gd name="connsiteX45" fmla="*/ 422937 w 1152648"/>
                  <a:gd name="connsiteY45" fmla="*/ 886873 h 1123283"/>
                  <a:gd name="connsiteX46" fmla="*/ 15171 w 1152648"/>
                  <a:gd name="connsiteY46" fmla="*/ 886873 h 1123283"/>
                  <a:gd name="connsiteX47" fmla="*/ 1360 w 1152648"/>
                  <a:gd name="connsiteY47" fmla="*/ 873061 h 1123283"/>
                  <a:gd name="connsiteX48" fmla="*/ 15171 w 1152648"/>
                  <a:gd name="connsiteY48" fmla="*/ 859250 h 1123283"/>
                  <a:gd name="connsiteX49" fmla="*/ 491802 w 1152648"/>
                  <a:gd name="connsiteY49" fmla="*/ 780479 h 1123283"/>
                  <a:gd name="connsiteX50" fmla="*/ 935572 w 1152648"/>
                  <a:gd name="connsiteY50" fmla="*/ 780479 h 1123283"/>
                  <a:gd name="connsiteX51" fmla="*/ 949383 w 1152648"/>
                  <a:gd name="connsiteY51" fmla="*/ 794290 h 1123283"/>
                  <a:gd name="connsiteX52" fmla="*/ 935572 w 1152648"/>
                  <a:gd name="connsiteY52" fmla="*/ 808101 h 1123283"/>
                  <a:gd name="connsiteX53" fmla="*/ 491802 w 1152648"/>
                  <a:gd name="connsiteY53" fmla="*/ 808101 h 1123283"/>
                  <a:gd name="connsiteX54" fmla="*/ 477991 w 1152648"/>
                  <a:gd name="connsiteY54" fmla="*/ 794290 h 1123283"/>
                  <a:gd name="connsiteX55" fmla="*/ 491802 w 1152648"/>
                  <a:gd name="connsiteY55" fmla="*/ 780479 h 1123283"/>
                  <a:gd name="connsiteX56" fmla="*/ 15171 w 1152648"/>
                  <a:gd name="connsiteY56" fmla="*/ 780479 h 1123283"/>
                  <a:gd name="connsiteX57" fmla="*/ 422937 w 1152648"/>
                  <a:gd name="connsiteY57" fmla="*/ 780479 h 1123283"/>
                  <a:gd name="connsiteX58" fmla="*/ 436748 w 1152648"/>
                  <a:gd name="connsiteY58" fmla="*/ 794290 h 1123283"/>
                  <a:gd name="connsiteX59" fmla="*/ 422937 w 1152648"/>
                  <a:gd name="connsiteY59" fmla="*/ 808101 h 1123283"/>
                  <a:gd name="connsiteX60" fmla="*/ 15171 w 1152648"/>
                  <a:gd name="connsiteY60" fmla="*/ 808101 h 1123283"/>
                  <a:gd name="connsiteX61" fmla="*/ 1360 w 1152648"/>
                  <a:gd name="connsiteY61" fmla="*/ 794290 h 1123283"/>
                  <a:gd name="connsiteX62" fmla="*/ 15171 w 1152648"/>
                  <a:gd name="connsiteY62" fmla="*/ 780479 h 1123283"/>
                  <a:gd name="connsiteX63" fmla="*/ 15171 w 1152648"/>
                  <a:gd name="connsiteY63" fmla="*/ 698754 h 1123283"/>
                  <a:gd name="connsiteX64" fmla="*/ 626105 w 1152648"/>
                  <a:gd name="connsiteY64" fmla="*/ 698754 h 1123283"/>
                  <a:gd name="connsiteX65" fmla="*/ 639916 w 1152648"/>
                  <a:gd name="connsiteY65" fmla="*/ 712565 h 1123283"/>
                  <a:gd name="connsiteX66" fmla="*/ 626105 w 1152648"/>
                  <a:gd name="connsiteY66" fmla="*/ 726377 h 1123283"/>
                  <a:gd name="connsiteX67" fmla="*/ 15171 w 1152648"/>
                  <a:gd name="connsiteY67" fmla="*/ 726377 h 1123283"/>
                  <a:gd name="connsiteX68" fmla="*/ 1360 w 1152648"/>
                  <a:gd name="connsiteY68" fmla="*/ 712565 h 1123283"/>
                  <a:gd name="connsiteX69" fmla="*/ 15171 w 1152648"/>
                  <a:gd name="connsiteY69" fmla="*/ 698754 h 1123283"/>
                  <a:gd name="connsiteX70" fmla="*/ 491802 w 1152648"/>
                  <a:gd name="connsiteY70" fmla="*/ 619982 h 1123283"/>
                  <a:gd name="connsiteX71" fmla="*/ 935572 w 1152648"/>
                  <a:gd name="connsiteY71" fmla="*/ 619982 h 1123283"/>
                  <a:gd name="connsiteX72" fmla="*/ 949383 w 1152648"/>
                  <a:gd name="connsiteY72" fmla="*/ 633793 h 1123283"/>
                  <a:gd name="connsiteX73" fmla="*/ 935572 w 1152648"/>
                  <a:gd name="connsiteY73" fmla="*/ 647605 h 1123283"/>
                  <a:gd name="connsiteX74" fmla="*/ 491802 w 1152648"/>
                  <a:gd name="connsiteY74" fmla="*/ 647605 h 1123283"/>
                  <a:gd name="connsiteX75" fmla="*/ 477991 w 1152648"/>
                  <a:gd name="connsiteY75" fmla="*/ 633793 h 1123283"/>
                  <a:gd name="connsiteX76" fmla="*/ 491802 w 1152648"/>
                  <a:gd name="connsiteY76" fmla="*/ 619982 h 1123283"/>
                  <a:gd name="connsiteX77" fmla="*/ 15171 w 1152648"/>
                  <a:gd name="connsiteY77" fmla="*/ 619982 h 1123283"/>
                  <a:gd name="connsiteX78" fmla="*/ 422937 w 1152648"/>
                  <a:gd name="connsiteY78" fmla="*/ 619982 h 1123283"/>
                  <a:gd name="connsiteX79" fmla="*/ 436748 w 1152648"/>
                  <a:gd name="connsiteY79" fmla="*/ 633793 h 1123283"/>
                  <a:gd name="connsiteX80" fmla="*/ 422937 w 1152648"/>
                  <a:gd name="connsiteY80" fmla="*/ 647605 h 1123283"/>
                  <a:gd name="connsiteX81" fmla="*/ 15171 w 1152648"/>
                  <a:gd name="connsiteY81" fmla="*/ 647605 h 1123283"/>
                  <a:gd name="connsiteX82" fmla="*/ 1360 w 1152648"/>
                  <a:gd name="connsiteY82" fmla="*/ 633793 h 1123283"/>
                  <a:gd name="connsiteX83" fmla="*/ 15171 w 1152648"/>
                  <a:gd name="connsiteY83" fmla="*/ 619982 h 1123283"/>
                  <a:gd name="connsiteX84" fmla="*/ 491802 w 1152648"/>
                  <a:gd name="connsiteY84" fmla="*/ 541115 h 1123283"/>
                  <a:gd name="connsiteX85" fmla="*/ 935572 w 1152648"/>
                  <a:gd name="connsiteY85" fmla="*/ 541115 h 1123283"/>
                  <a:gd name="connsiteX86" fmla="*/ 949383 w 1152648"/>
                  <a:gd name="connsiteY86" fmla="*/ 554926 h 1123283"/>
                  <a:gd name="connsiteX87" fmla="*/ 935572 w 1152648"/>
                  <a:gd name="connsiteY87" fmla="*/ 568738 h 1123283"/>
                  <a:gd name="connsiteX88" fmla="*/ 491802 w 1152648"/>
                  <a:gd name="connsiteY88" fmla="*/ 568738 h 1123283"/>
                  <a:gd name="connsiteX89" fmla="*/ 477991 w 1152648"/>
                  <a:gd name="connsiteY89" fmla="*/ 554926 h 1123283"/>
                  <a:gd name="connsiteX90" fmla="*/ 491802 w 1152648"/>
                  <a:gd name="connsiteY90" fmla="*/ 541115 h 1123283"/>
                  <a:gd name="connsiteX91" fmla="*/ 15171 w 1152648"/>
                  <a:gd name="connsiteY91" fmla="*/ 541115 h 1123283"/>
                  <a:gd name="connsiteX92" fmla="*/ 422937 w 1152648"/>
                  <a:gd name="connsiteY92" fmla="*/ 541115 h 1123283"/>
                  <a:gd name="connsiteX93" fmla="*/ 436748 w 1152648"/>
                  <a:gd name="connsiteY93" fmla="*/ 554926 h 1123283"/>
                  <a:gd name="connsiteX94" fmla="*/ 422937 w 1152648"/>
                  <a:gd name="connsiteY94" fmla="*/ 568738 h 1123283"/>
                  <a:gd name="connsiteX95" fmla="*/ 15171 w 1152648"/>
                  <a:gd name="connsiteY95" fmla="*/ 568738 h 1123283"/>
                  <a:gd name="connsiteX96" fmla="*/ 1360 w 1152648"/>
                  <a:gd name="connsiteY96" fmla="*/ 554926 h 1123283"/>
                  <a:gd name="connsiteX97" fmla="*/ 15171 w 1152648"/>
                  <a:gd name="connsiteY97" fmla="*/ 541115 h 1123283"/>
                  <a:gd name="connsiteX98" fmla="*/ 491802 w 1152648"/>
                  <a:gd name="connsiteY98" fmla="*/ 462344 h 1123283"/>
                  <a:gd name="connsiteX99" fmla="*/ 935572 w 1152648"/>
                  <a:gd name="connsiteY99" fmla="*/ 462344 h 1123283"/>
                  <a:gd name="connsiteX100" fmla="*/ 949383 w 1152648"/>
                  <a:gd name="connsiteY100" fmla="*/ 476155 h 1123283"/>
                  <a:gd name="connsiteX101" fmla="*/ 935572 w 1152648"/>
                  <a:gd name="connsiteY101" fmla="*/ 489967 h 1123283"/>
                  <a:gd name="connsiteX102" fmla="*/ 491802 w 1152648"/>
                  <a:gd name="connsiteY102" fmla="*/ 489967 h 1123283"/>
                  <a:gd name="connsiteX103" fmla="*/ 477991 w 1152648"/>
                  <a:gd name="connsiteY103" fmla="*/ 476155 h 1123283"/>
                  <a:gd name="connsiteX104" fmla="*/ 491802 w 1152648"/>
                  <a:gd name="connsiteY104" fmla="*/ 462344 h 1123283"/>
                  <a:gd name="connsiteX105" fmla="*/ 15171 w 1152648"/>
                  <a:gd name="connsiteY105" fmla="*/ 462344 h 1123283"/>
                  <a:gd name="connsiteX106" fmla="*/ 422937 w 1152648"/>
                  <a:gd name="connsiteY106" fmla="*/ 462344 h 1123283"/>
                  <a:gd name="connsiteX107" fmla="*/ 436748 w 1152648"/>
                  <a:gd name="connsiteY107" fmla="*/ 476155 h 1123283"/>
                  <a:gd name="connsiteX108" fmla="*/ 422937 w 1152648"/>
                  <a:gd name="connsiteY108" fmla="*/ 489967 h 1123283"/>
                  <a:gd name="connsiteX109" fmla="*/ 15171 w 1152648"/>
                  <a:gd name="connsiteY109" fmla="*/ 489967 h 1123283"/>
                  <a:gd name="connsiteX110" fmla="*/ 1360 w 1152648"/>
                  <a:gd name="connsiteY110" fmla="*/ 476155 h 1123283"/>
                  <a:gd name="connsiteX111" fmla="*/ 15171 w 1152648"/>
                  <a:gd name="connsiteY111" fmla="*/ 462344 h 1123283"/>
                  <a:gd name="connsiteX112" fmla="*/ 491802 w 1152648"/>
                  <a:gd name="connsiteY112" fmla="*/ 383477 h 1123283"/>
                  <a:gd name="connsiteX113" fmla="*/ 935572 w 1152648"/>
                  <a:gd name="connsiteY113" fmla="*/ 383477 h 1123283"/>
                  <a:gd name="connsiteX114" fmla="*/ 949383 w 1152648"/>
                  <a:gd name="connsiteY114" fmla="*/ 397288 h 1123283"/>
                  <a:gd name="connsiteX115" fmla="*/ 935572 w 1152648"/>
                  <a:gd name="connsiteY115" fmla="*/ 411100 h 1123283"/>
                  <a:gd name="connsiteX116" fmla="*/ 491802 w 1152648"/>
                  <a:gd name="connsiteY116" fmla="*/ 411100 h 1123283"/>
                  <a:gd name="connsiteX117" fmla="*/ 477991 w 1152648"/>
                  <a:gd name="connsiteY117" fmla="*/ 397288 h 1123283"/>
                  <a:gd name="connsiteX118" fmla="*/ 491802 w 1152648"/>
                  <a:gd name="connsiteY118" fmla="*/ 383477 h 1123283"/>
                  <a:gd name="connsiteX119" fmla="*/ 15171 w 1152648"/>
                  <a:gd name="connsiteY119" fmla="*/ 383477 h 1123283"/>
                  <a:gd name="connsiteX120" fmla="*/ 422937 w 1152648"/>
                  <a:gd name="connsiteY120" fmla="*/ 383477 h 1123283"/>
                  <a:gd name="connsiteX121" fmla="*/ 436748 w 1152648"/>
                  <a:gd name="connsiteY121" fmla="*/ 397288 h 1123283"/>
                  <a:gd name="connsiteX122" fmla="*/ 422937 w 1152648"/>
                  <a:gd name="connsiteY122" fmla="*/ 411100 h 1123283"/>
                  <a:gd name="connsiteX123" fmla="*/ 15171 w 1152648"/>
                  <a:gd name="connsiteY123" fmla="*/ 411100 h 1123283"/>
                  <a:gd name="connsiteX124" fmla="*/ 1360 w 1152648"/>
                  <a:gd name="connsiteY124" fmla="*/ 397288 h 1123283"/>
                  <a:gd name="connsiteX125" fmla="*/ 15171 w 1152648"/>
                  <a:gd name="connsiteY125" fmla="*/ 383477 h 1123283"/>
                  <a:gd name="connsiteX126" fmla="*/ 491802 w 1152648"/>
                  <a:gd name="connsiteY126" fmla="*/ 304705 h 1123283"/>
                  <a:gd name="connsiteX127" fmla="*/ 935572 w 1152648"/>
                  <a:gd name="connsiteY127" fmla="*/ 304705 h 1123283"/>
                  <a:gd name="connsiteX128" fmla="*/ 949383 w 1152648"/>
                  <a:gd name="connsiteY128" fmla="*/ 318516 h 1123283"/>
                  <a:gd name="connsiteX129" fmla="*/ 935572 w 1152648"/>
                  <a:gd name="connsiteY129" fmla="*/ 332327 h 1123283"/>
                  <a:gd name="connsiteX130" fmla="*/ 491802 w 1152648"/>
                  <a:gd name="connsiteY130" fmla="*/ 332327 h 1123283"/>
                  <a:gd name="connsiteX131" fmla="*/ 477991 w 1152648"/>
                  <a:gd name="connsiteY131" fmla="*/ 318516 h 1123283"/>
                  <a:gd name="connsiteX132" fmla="*/ 491802 w 1152648"/>
                  <a:gd name="connsiteY132" fmla="*/ 304705 h 1123283"/>
                  <a:gd name="connsiteX133" fmla="*/ 218959 w 1152648"/>
                  <a:gd name="connsiteY133" fmla="*/ 294632 h 1123283"/>
                  <a:gd name="connsiteX134" fmla="*/ 410554 w 1152648"/>
                  <a:gd name="connsiteY134" fmla="*/ 303657 h 1123283"/>
                  <a:gd name="connsiteX135" fmla="*/ 437224 w 1152648"/>
                  <a:gd name="connsiteY135" fmla="*/ 315564 h 1123283"/>
                  <a:gd name="connsiteX136" fmla="*/ 409030 w 1152648"/>
                  <a:gd name="connsiteY136" fmla="*/ 333090 h 1123283"/>
                  <a:gd name="connsiteX137" fmla="*/ 218816 w 1152648"/>
                  <a:gd name="connsiteY137" fmla="*/ 333280 h 1123283"/>
                  <a:gd name="connsiteX138" fmla="*/ 28506 w 1152648"/>
                  <a:gd name="connsiteY138" fmla="*/ 333185 h 1123283"/>
                  <a:gd name="connsiteX139" fmla="*/ 27 w 1152648"/>
                  <a:gd name="connsiteY139" fmla="*/ 314897 h 1123283"/>
                  <a:gd name="connsiteX140" fmla="*/ 27078 w 1152648"/>
                  <a:gd name="connsiteY140" fmla="*/ 295466 h 1123283"/>
                  <a:gd name="connsiteX141" fmla="*/ 218959 w 1152648"/>
                  <a:gd name="connsiteY141" fmla="*/ 294632 h 1123283"/>
                  <a:gd name="connsiteX142" fmla="*/ 14981 w 1152648"/>
                  <a:gd name="connsiteY142" fmla="*/ 115253 h 1123283"/>
                  <a:gd name="connsiteX143" fmla="*/ 1138836 w 1152648"/>
                  <a:gd name="connsiteY143" fmla="*/ 115253 h 1123283"/>
                  <a:gd name="connsiteX144" fmla="*/ 1152647 w 1152648"/>
                  <a:gd name="connsiteY144" fmla="*/ 129064 h 1123283"/>
                  <a:gd name="connsiteX145" fmla="*/ 1138836 w 1152648"/>
                  <a:gd name="connsiteY145" fmla="*/ 142876 h 1123283"/>
                  <a:gd name="connsiteX146" fmla="*/ 14981 w 1152648"/>
                  <a:gd name="connsiteY146" fmla="*/ 142876 h 1123283"/>
                  <a:gd name="connsiteX147" fmla="*/ 1170 w 1152648"/>
                  <a:gd name="connsiteY147" fmla="*/ 129064 h 1123283"/>
                  <a:gd name="connsiteX148" fmla="*/ 14981 w 1152648"/>
                  <a:gd name="connsiteY148" fmla="*/ 115253 h 1123283"/>
                  <a:gd name="connsiteX149" fmla="*/ 260154 w 1152648"/>
                  <a:gd name="connsiteY149" fmla="*/ 0 h 1123283"/>
                  <a:gd name="connsiteX150" fmla="*/ 916808 w 1152648"/>
                  <a:gd name="connsiteY150" fmla="*/ 0 h 1123283"/>
                  <a:gd name="connsiteX151" fmla="*/ 954908 w 1152648"/>
                  <a:gd name="connsiteY151" fmla="*/ 38100 h 1123283"/>
                  <a:gd name="connsiteX152" fmla="*/ 916808 w 1152648"/>
                  <a:gd name="connsiteY152" fmla="*/ 76200 h 1123283"/>
                  <a:gd name="connsiteX153" fmla="*/ 260154 w 1152648"/>
                  <a:gd name="connsiteY153" fmla="*/ 76200 h 1123283"/>
                  <a:gd name="connsiteX154" fmla="*/ 222054 w 1152648"/>
                  <a:gd name="connsiteY154" fmla="*/ 38100 h 1123283"/>
                  <a:gd name="connsiteX155" fmla="*/ 260154 w 1152648"/>
                  <a:gd name="connsiteY155" fmla="*/ 0 h 1123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</a:cxnLst>
                <a:rect l="l" t="t" r="r" b="b"/>
                <a:pathLst>
                  <a:path w="1152648" h="1123283">
                    <a:moveTo>
                      <a:pt x="491802" y="1095661"/>
                    </a:moveTo>
                    <a:lnTo>
                      <a:pt x="935572" y="1095661"/>
                    </a:lnTo>
                    <a:cubicBezTo>
                      <a:pt x="943192" y="1095661"/>
                      <a:pt x="949383" y="1101852"/>
                      <a:pt x="949383" y="1109472"/>
                    </a:cubicBezTo>
                    <a:cubicBezTo>
                      <a:pt x="949383" y="1117092"/>
                      <a:pt x="943192" y="1123283"/>
                      <a:pt x="935572" y="1123283"/>
                    </a:cubicBezTo>
                    <a:lnTo>
                      <a:pt x="491802" y="1123283"/>
                    </a:lnTo>
                    <a:cubicBezTo>
                      <a:pt x="484182" y="1123283"/>
                      <a:pt x="477991" y="1117092"/>
                      <a:pt x="477991" y="1109472"/>
                    </a:cubicBezTo>
                    <a:cubicBezTo>
                      <a:pt x="477991" y="1101852"/>
                      <a:pt x="484182" y="1095661"/>
                      <a:pt x="491802" y="1095661"/>
                    </a:cubicBezTo>
                    <a:close/>
                    <a:moveTo>
                      <a:pt x="15171" y="1095661"/>
                    </a:moveTo>
                    <a:lnTo>
                      <a:pt x="422937" y="1095661"/>
                    </a:lnTo>
                    <a:cubicBezTo>
                      <a:pt x="430556" y="1095661"/>
                      <a:pt x="436748" y="1101852"/>
                      <a:pt x="436748" y="1109472"/>
                    </a:cubicBezTo>
                    <a:cubicBezTo>
                      <a:pt x="436748" y="1117092"/>
                      <a:pt x="430556" y="1123283"/>
                      <a:pt x="422937" y="1123283"/>
                    </a:cubicBezTo>
                    <a:lnTo>
                      <a:pt x="15171" y="1123283"/>
                    </a:lnTo>
                    <a:cubicBezTo>
                      <a:pt x="7551" y="1123283"/>
                      <a:pt x="1360" y="1117092"/>
                      <a:pt x="1360" y="1109472"/>
                    </a:cubicBezTo>
                    <a:cubicBezTo>
                      <a:pt x="1360" y="1101852"/>
                      <a:pt x="7551" y="1095661"/>
                      <a:pt x="15171" y="1095661"/>
                    </a:cubicBezTo>
                    <a:close/>
                    <a:moveTo>
                      <a:pt x="491802" y="1016889"/>
                    </a:moveTo>
                    <a:lnTo>
                      <a:pt x="935572" y="1016889"/>
                    </a:lnTo>
                    <a:cubicBezTo>
                      <a:pt x="943192" y="1016889"/>
                      <a:pt x="949383" y="1023080"/>
                      <a:pt x="949383" y="1030700"/>
                    </a:cubicBezTo>
                    <a:cubicBezTo>
                      <a:pt x="949383" y="1038320"/>
                      <a:pt x="943192" y="1044512"/>
                      <a:pt x="935572" y="1044512"/>
                    </a:cubicBezTo>
                    <a:lnTo>
                      <a:pt x="491802" y="1044512"/>
                    </a:lnTo>
                    <a:cubicBezTo>
                      <a:pt x="484182" y="1044512"/>
                      <a:pt x="477991" y="1038320"/>
                      <a:pt x="477991" y="1030700"/>
                    </a:cubicBezTo>
                    <a:cubicBezTo>
                      <a:pt x="477991" y="1023080"/>
                      <a:pt x="484182" y="1016889"/>
                      <a:pt x="491802" y="1016889"/>
                    </a:cubicBezTo>
                    <a:close/>
                    <a:moveTo>
                      <a:pt x="15171" y="1016889"/>
                    </a:moveTo>
                    <a:lnTo>
                      <a:pt x="422937" y="1016889"/>
                    </a:lnTo>
                    <a:cubicBezTo>
                      <a:pt x="430556" y="1016889"/>
                      <a:pt x="436748" y="1023080"/>
                      <a:pt x="436748" y="1030700"/>
                    </a:cubicBezTo>
                    <a:cubicBezTo>
                      <a:pt x="436748" y="1038320"/>
                      <a:pt x="430556" y="1044512"/>
                      <a:pt x="422937" y="1044512"/>
                    </a:cubicBezTo>
                    <a:lnTo>
                      <a:pt x="15171" y="1044512"/>
                    </a:lnTo>
                    <a:cubicBezTo>
                      <a:pt x="7551" y="1044512"/>
                      <a:pt x="1360" y="1038320"/>
                      <a:pt x="1360" y="1030700"/>
                    </a:cubicBezTo>
                    <a:cubicBezTo>
                      <a:pt x="1360" y="1023080"/>
                      <a:pt x="7551" y="1016889"/>
                      <a:pt x="15171" y="1016889"/>
                    </a:cubicBezTo>
                    <a:close/>
                    <a:moveTo>
                      <a:pt x="491802" y="938022"/>
                    </a:moveTo>
                    <a:lnTo>
                      <a:pt x="935572" y="938022"/>
                    </a:lnTo>
                    <a:cubicBezTo>
                      <a:pt x="943192" y="938022"/>
                      <a:pt x="949383" y="944213"/>
                      <a:pt x="949383" y="951833"/>
                    </a:cubicBezTo>
                    <a:cubicBezTo>
                      <a:pt x="949383" y="959453"/>
                      <a:pt x="943192" y="965644"/>
                      <a:pt x="935572" y="965644"/>
                    </a:cubicBezTo>
                    <a:lnTo>
                      <a:pt x="491802" y="965644"/>
                    </a:lnTo>
                    <a:cubicBezTo>
                      <a:pt x="484182" y="965644"/>
                      <a:pt x="477991" y="959453"/>
                      <a:pt x="477991" y="951833"/>
                    </a:cubicBezTo>
                    <a:cubicBezTo>
                      <a:pt x="477991" y="944213"/>
                      <a:pt x="484182" y="938022"/>
                      <a:pt x="491802" y="938022"/>
                    </a:cubicBezTo>
                    <a:close/>
                    <a:moveTo>
                      <a:pt x="491802" y="859250"/>
                    </a:moveTo>
                    <a:lnTo>
                      <a:pt x="935572" y="859250"/>
                    </a:lnTo>
                    <a:cubicBezTo>
                      <a:pt x="943192" y="859250"/>
                      <a:pt x="949383" y="865441"/>
                      <a:pt x="949383" y="873061"/>
                    </a:cubicBezTo>
                    <a:cubicBezTo>
                      <a:pt x="949383" y="880681"/>
                      <a:pt x="943192" y="886873"/>
                      <a:pt x="935572" y="886873"/>
                    </a:cubicBezTo>
                    <a:lnTo>
                      <a:pt x="491802" y="886873"/>
                    </a:lnTo>
                    <a:cubicBezTo>
                      <a:pt x="484182" y="886873"/>
                      <a:pt x="477991" y="880681"/>
                      <a:pt x="477991" y="873061"/>
                    </a:cubicBezTo>
                    <a:cubicBezTo>
                      <a:pt x="477991" y="865441"/>
                      <a:pt x="484182" y="859250"/>
                      <a:pt x="491802" y="859250"/>
                    </a:cubicBezTo>
                    <a:close/>
                    <a:moveTo>
                      <a:pt x="15171" y="859250"/>
                    </a:moveTo>
                    <a:lnTo>
                      <a:pt x="422937" y="859250"/>
                    </a:lnTo>
                    <a:cubicBezTo>
                      <a:pt x="430556" y="859250"/>
                      <a:pt x="436748" y="865441"/>
                      <a:pt x="436748" y="873061"/>
                    </a:cubicBezTo>
                    <a:cubicBezTo>
                      <a:pt x="436748" y="880681"/>
                      <a:pt x="430556" y="886873"/>
                      <a:pt x="422937" y="886873"/>
                    </a:cubicBezTo>
                    <a:lnTo>
                      <a:pt x="15171" y="886873"/>
                    </a:lnTo>
                    <a:cubicBezTo>
                      <a:pt x="7551" y="886873"/>
                      <a:pt x="1360" y="880681"/>
                      <a:pt x="1360" y="873061"/>
                    </a:cubicBezTo>
                    <a:cubicBezTo>
                      <a:pt x="1360" y="865441"/>
                      <a:pt x="7551" y="859250"/>
                      <a:pt x="15171" y="859250"/>
                    </a:cubicBezTo>
                    <a:close/>
                    <a:moveTo>
                      <a:pt x="491802" y="780479"/>
                    </a:moveTo>
                    <a:lnTo>
                      <a:pt x="935572" y="780479"/>
                    </a:lnTo>
                    <a:cubicBezTo>
                      <a:pt x="943192" y="780479"/>
                      <a:pt x="949383" y="786670"/>
                      <a:pt x="949383" y="794290"/>
                    </a:cubicBezTo>
                    <a:cubicBezTo>
                      <a:pt x="949383" y="801815"/>
                      <a:pt x="943192" y="808101"/>
                      <a:pt x="935572" y="808101"/>
                    </a:cubicBezTo>
                    <a:lnTo>
                      <a:pt x="491802" y="808101"/>
                    </a:lnTo>
                    <a:cubicBezTo>
                      <a:pt x="484182" y="808101"/>
                      <a:pt x="477991" y="801910"/>
                      <a:pt x="477991" y="794290"/>
                    </a:cubicBezTo>
                    <a:cubicBezTo>
                      <a:pt x="477991" y="786670"/>
                      <a:pt x="484182" y="780479"/>
                      <a:pt x="491802" y="780479"/>
                    </a:cubicBezTo>
                    <a:close/>
                    <a:moveTo>
                      <a:pt x="15171" y="780479"/>
                    </a:moveTo>
                    <a:lnTo>
                      <a:pt x="422937" y="780479"/>
                    </a:lnTo>
                    <a:cubicBezTo>
                      <a:pt x="430556" y="780479"/>
                      <a:pt x="436748" y="786670"/>
                      <a:pt x="436748" y="794290"/>
                    </a:cubicBezTo>
                    <a:cubicBezTo>
                      <a:pt x="436748" y="801815"/>
                      <a:pt x="430556" y="808101"/>
                      <a:pt x="422937" y="808101"/>
                    </a:cubicBezTo>
                    <a:lnTo>
                      <a:pt x="15171" y="808101"/>
                    </a:lnTo>
                    <a:cubicBezTo>
                      <a:pt x="7551" y="808101"/>
                      <a:pt x="1360" y="801910"/>
                      <a:pt x="1360" y="794290"/>
                    </a:cubicBezTo>
                    <a:cubicBezTo>
                      <a:pt x="1360" y="786670"/>
                      <a:pt x="7551" y="780479"/>
                      <a:pt x="15171" y="780479"/>
                    </a:cubicBezTo>
                    <a:close/>
                    <a:moveTo>
                      <a:pt x="15171" y="698754"/>
                    </a:moveTo>
                    <a:lnTo>
                      <a:pt x="626105" y="698754"/>
                    </a:lnTo>
                    <a:cubicBezTo>
                      <a:pt x="633725" y="698754"/>
                      <a:pt x="639916" y="704945"/>
                      <a:pt x="639916" y="712565"/>
                    </a:cubicBezTo>
                    <a:cubicBezTo>
                      <a:pt x="640011" y="720185"/>
                      <a:pt x="633725" y="726377"/>
                      <a:pt x="626105" y="726377"/>
                    </a:cubicBezTo>
                    <a:lnTo>
                      <a:pt x="15171" y="726377"/>
                    </a:lnTo>
                    <a:cubicBezTo>
                      <a:pt x="7551" y="726377"/>
                      <a:pt x="1360" y="720185"/>
                      <a:pt x="1360" y="712565"/>
                    </a:cubicBezTo>
                    <a:cubicBezTo>
                      <a:pt x="1360" y="704945"/>
                      <a:pt x="7551" y="698754"/>
                      <a:pt x="15171" y="698754"/>
                    </a:cubicBezTo>
                    <a:close/>
                    <a:moveTo>
                      <a:pt x="491802" y="619982"/>
                    </a:moveTo>
                    <a:lnTo>
                      <a:pt x="935572" y="619982"/>
                    </a:lnTo>
                    <a:cubicBezTo>
                      <a:pt x="943192" y="619982"/>
                      <a:pt x="949383" y="626173"/>
                      <a:pt x="949383" y="633793"/>
                    </a:cubicBezTo>
                    <a:cubicBezTo>
                      <a:pt x="949383" y="641318"/>
                      <a:pt x="943192" y="647605"/>
                      <a:pt x="935572" y="647605"/>
                    </a:cubicBezTo>
                    <a:lnTo>
                      <a:pt x="491802" y="647605"/>
                    </a:lnTo>
                    <a:cubicBezTo>
                      <a:pt x="484182" y="647605"/>
                      <a:pt x="477991" y="641413"/>
                      <a:pt x="477991" y="633793"/>
                    </a:cubicBezTo>
                    <a:cubicBezTo>
                      <a:pt x="477991" y="626173"/>
                      <a:pt x="484182" y="619982"/>
                      <a:pt x="491802" y="619982"/>
                    </a:cubicBezTo>
                    <a:close/>
                    <a:moveTo>
                      <a:pt x="15171" y="619982"/>
                    </a:moveTo>
                    <a:lnTo>
                      <a:pt x="422937" y="619982"/>
                    </a:lnTo>
                    <a:cubicBezTo>
                      <a:pt x="430556" y="619982"/>
                      <a:pt x="436748" y="626173"/>
                      <a:pt x="436748" y="633793"/>
                    </a:cubicBezTo>
                    <a:cubicBezTo>
                      <a:pt x="436748" y="641318"/>
                      <a:pt x="430556" y="647605"/>
                      <a:pt x="422937" y="647605"/>
                    </a:cubicBezTo>
                    <a:lnTo>
                      <a:pt x="15171" y="647605"/>
                    </a:lnTo>
                    <a:cubicBezTo>
                      <a:pt x="7551" y="647605"/>
                      <a:pt x="1360" y="641413"/>
                      <a:pt x="1360" y="633793"/>
                    </a:cubicBezTo>
                    <a:cubicBezTo>
                      <a:pt x="1360" y="626173"/>
                      <a:pt x="7551" y="619982"/>
                      <a:pt x="15171" y="619982"/>
                    </a:cubicBezTo>
                    <a:close/>
                    <a:moveTo>
                      <a:pt x="491802" y="541115"/>
                    </a:moveTo>
                    <a:lnTo>
                      <a:pt x="935572" y="541115"/>
                    </a:lnTo>
                    <a:cubicBezTo>
                      <a:pt x="943192" y="541115"/>
                      <a:pt x="949383" y="547306"/>
                      <a:pt x="949383" y="554926"/>
                    </a:cubicBezTo>
                    <a:cubicBezTo>
                      <a:pt x="949383" y="562546"/>
                      <a:pt x="943192" y="568738"/>
                      <a:pt x="935572" y="568738"/>
                    </a:cubicBezTo>
                    <a:lnTo>
                      <a:pt x="491802" y="568738"/>
                    </a:lnTo>
                    <a:cubicBezTo>
                      <a:pt x="484182" y="568738"/>
                      <a:pt x="477991" y="562546"/>
                      <a:pt x="477991" y="554926"/>
                    </a:cubicBezTo>
                    <a:cubicBezTo>
                      <a:pt x="477991" y="547306"/>
                      <a:pt x="484182" y="541115"/>
                      <a:pt x="491802" y="541115"/>
                    </a:cubicBezTo>
                    <a:close/>
                    <a:moveTo>
                      <a:pt x="15171" y="541115"/>
                    </a:moveTo>
                    <a:lnTo>
                      <a:pt x="422937" y="541115"/>
                    </a:lnTo>
                    <a:cubicBezTo>
                      <a:pt x="430556" y="541115"/>
                      <a:pt x="436748" y="547306"/>
                      <a:pt x="436748" y="554926"/>
                    </a:cubicBezTo>
                    <a:cubicBezTo>
                      <a:pt x="436748" y="562546"/>
                      <a:pt x="430556" y="568738"/>
                      <a:pt x="422937" y="568738"/>
                    </a:cubicBezTo>
                    <a:lnTo>
                      <a:pt x="15171" y="568738"/>
                    </a:lnTo>
                    <a:cubicBezTo>
                      <a:pt x="7551" y="568738"/>
                      <a:pt x="1360" y="562546"/>
                      <a:pt x="1360" y="554926"/>
                    </a:cubicBezTo>
                    <a:cubicBezTo>
                      <a:pt x="1360" y="547306"/>
                      <a:pt x="7551" y="541115"/>
                      <a:pt x="15171" y="541115"/>
                    </a:cubicBezTo>
                    <a:close/>
                    <a:moveTo>
                      <a:pt x="491802" y="462344"/>
                    </a:moveTo>
                    <a:lnTo>
                      <a:pt x="935572" y="462344"/>
                    </a:lnTo>
                    <a:cubicBezTo>
                      <a:pt x="943192" y="462344"/>
                      <a:pt x="949383" y="468535"/>
                      <a:pt x="949383" y="476155"/>
                    </a:cubicBezTo>
                    <a:cubicBezTo>
                      <a:pt x="949383" y="483775"/>
                      <a:pt x="943192" y="489967"/>
                      <a:pt x="935572" y="489967"/>
                    </a:cubicBezTo>
                    <a:lnTo>
                      <a:pt x="491802" y="489967"/>
                    </a:lnTo>
                    <a:cubicBezTo>
                      <a:pt x="484182" y="489967"/>
                      <a:pt x="477991" y="483775"/>
                      <a:pt x="477991" y="476155"/>
                    </a:cubicBezTo>
                    <a:cubicBezTo>
                      <a:pt x="477991" y="468535"/>
                      <a:pt x="484182" y="462344"/>
                      <a:pt x="491802" y="462344"/>
                    </a:cubicBezTo>
                    <a:close/>
                    <a:moveTo>
                      <a:pt x="15171" y="462344"/>
                    </a:moveTo>
                    <a:lnTo>
                      <a:pt x="422937" y="462344"/>
                    </a:lnTo>
                    <a:cubicBezTo>
                      <a:pt x="430556" y="462344"/>
                      <a:pt x="436748" y="468535"/>
                      <a:pt x="436748" y="476155"/>
                    </a:cubicBezTo>
                    <a:cubicBezTo>
                      <a:pt x="436748" y="483775"/>
                      <a:pt x="430556" y="489967"/>
                      <a:pt x="422937" y="489967"/>
                    </a:cubicBezTo>
                    <a:lnTo>
                      <a:pt x="15171" y="489967"/>
                    </a:lnTo>
                    <a:cubicBezTo>
                      <a:pt x="7551" y="489967"/>
                      <a:pt x="1360" y="483775"/>
                      <a:pt x="1360" y="476155"/>
                    </a:cubicBezTo>
                    <a:cubicBezTo>
                      <a:pt x="1360" y="468535"/>
                      <a:pt x="7551" y="462344"/>
                      <a:pt x="15171" y="462344"/>
                    </a:cubicBezTo>
                    <a:close/>
                    <a:moveTo>
                      <a:pt x="491802" y="383477"/>
                    </a:moveTo>
                    <a:lnTo>
                      <a:pt x="935572" y="383477"/>
                    </a:lnTo>
                    <a:cubicBezTo>
                      <a:pt x="943192" y="383477"/>
                      <a:pt x="949383" y="389668"/>
                      <a:pt x="949383" y="397288"/>
                    </a:cubicBezTo>
                    <a:cubicBezTo>
                      <a:pt x="949383" y="404908"/>
                      <a:pt x="943192" y="411100"/>
                      <a:pt x="935572" y="411100"/>
                    </a:cubicBezTo>
                    <a:lnTo>
                      <a:pt x="491802" y="411100"/>
                    </a:lnTo>
                    <a:cubicBezTo>
                      <a:pt x="484182" y="411100"/>
                      <a:pt x="477991" y="404908"/>
                      <a:pt x="477991" y="397288"/>
                    </a:cubicBezTo>
                    <a:cubicBezTo>
                      <a:pt x="477991" y="389668"/>
                      <a:pt x="484182" y="383477"/>
                      <a:pt x="491802" y="383477"/>
                    </a:cubicBezTo>
                    <a:close/>
                    <a:moveTo>
                      <a:pt x="15171" y="383477"/>
                    </a:moveTo>
                    <a:lnTo>
                      <a:pt x="422937" y="383477"/>
                    </a:lnTo>
                    <a:cubicBezTo>
                      <a:pt x="430556" y="383477"/>
                      <a:pt x="436748" y="389668"/>
                      <a:pt x="436748" y="397288"/>
                    </a:cubicBezTo>
                    <a:cubicBezTo>
                      <a:pt x="436748" y="404908"/>
                      <a:pt x="430556" y="411100"/>
                      <a:pt x="422937" y="411100"/>
                    </a:cubicBezTo>
                    <a:lnTo>
                      <a:pt x="15171" y="411100"/>
                    </a:lnTo>
                    <a:cubicBezTo>
                      <a:pt x="7551" y="411100"/>
                      <a:pt x="1360" y="404908"/>
                      <a:pt x="1360" y="397288"/>
                    </a:cubicBezTo>
                    <a:cubicBezTo>
                      <a:pt x="1360" y="389668"/>
                      <a:pt x="7551" y="383477"/>
                      <a:pt x="15171" y="383477"/>
                    </a:cubicBezTo>
                    <a:close/>
                    <a:moveTo>
                      <a:pt x="491802" y="304705"/>
                    </a:moveTo>
                    <a:lnTo>
                      <a:pt x="935572" y="304705"/>
                    </a:lnTo>
                    <a:cubicBezTo>
                      <a:pt x="943192" y="304705"/>
                      <a:pt x="949383" y="310896"/>
                      <a:pt x="949383" y="318516"/>
                    </a:cubicBezTo>
                    <a:cubicBezTo>
                      <a:pt x="949383" y="326136"/>
                      <a:pt x="943192" y="332327"/>
                      <a:pt x="935572" y="332327"/>
                    </a:cubicBezTo>
                    <a:lnTo>
                      <a:pt x="491802" y="332327"/>
                    </a:lnTo>
                    <a:cubicBezTo>
                      <a:pt x="484182" y="332327"/>
                      <a:pt x="477991" y="326136"/>
                      <a:pt x="477991" y="318516"/>
                    </a:cubicBezTo>
                    <a:cubicBezTo>
                      <a:pt x="477991" y="310896"/>
                      <a:pt x="484182" y="304705"/>
                      <a:pt x="491802" y="304705"/>
                    </a:cubicBezTo>
                    <a:close/>
                    <a:moveTo>
                      <a:pt x="218959" y="294632"/>
                    </a:moveTo>
                    <a:cubicBezTo>
                      <a:pt x="282895" y="294823"/>
                      <a:pt x="346784" y="296656"/>
                      <a:pt x="410554" y="303657"/>
                    </a:cubicBezTo>
                    <a:cubicBezTo>
                      <a:pt x="420460" y="304705"/>
                      <a:pt x="436653" y="299943"/>
                      <a:pt x="437224" y="315564"/>
                    </a:cubicBezTo>
                    <a:cubicBezTo>
                      <a:pt x="437796" y="332613"/>
                      <a:pt x="421508" y="332994"/>
                      <a:pt x="409030" y="333090"/>
                    </a:cubicBezTo>
                    <a:cubicBezTo>
                      <a:pt x="345689" y="333375"/>
                      <a:pt x="282252" y="333185"/>
                      <a:pt x="218816" y="333280"/>
                    </a:cubicBezTo>
                    <a:cubicBezTo>
                      <a:pt x="155379" y="333375"/>
                      <a:pt x="91943" y="333566"/>
                      <a:pt x="28506" y="333185"/>
                    </a:cubicBezTo>
                    <a:cubicBezTo>
                      <a:pt x="15648" y="333090"/>
                      <a:pt x="789" y="331375"/>
                      <a:pt x="27" y="314897"/>
                    </a:cubicBezTo>
                    <a:cubicBezTo>
                      <a:pt x="-735" y="297942"/>
                      <a:pt x="14409" y="295370"/>
                      <a:pt x="27078" y="295466"/>
                    </a:cubicBezTo>
                    <a:cubicBezTo>
                      <a:pt x="91038" y="295894"/>
                      <a:pt x="155022" y="294442"/>
                      <a:pt x="218959" y="294632"/>
                    </a:cubicBezTo>
                    <a:close/>
                    <a:moveTo>
                      <a:pt x="14981" y="115253"/>
                    </a:moveTo>
                    <a:lnTo>
                      <a:pt x="1138836" y="115253"/>
                    </a:lnTo>
                    <a:cubicBezTo>
                      <a:pt x="1146456" y="115253"/>
                      <a:pt x="1152647" y="121444"/>
                      <a:pt x="1152647" y="129064"/>
                    </a:cubicBezTo>
                    <a:cubicBezTo>
                      <a:pt x="1152743" y="136684"/>
                      <a:pt x="1146456" y="142876"/>
                      <a:pt x="1138836" y="142876"/>
                    </a:cubicBezTo>
                    <a:lnTo>
                      <a:pt x="14981" y="142876"/>
                    </a:lnTo>
                    <a:cubicBezTo>
                      <a:pt x="7361" y="142876"/>
                      <a:pt x="1170" y="136684"/>
                      <a:pt x="1170" y="129064"/>
                    </a:cubicBezTo>
                    <a:cubicBezTo>
                      <a:pt x="1170" y="121444"/>
                      <a:pt x="7361" y="115253"/>
                      <a:pt x="14981" y="115253"/>
                    </a:cubicBezTo>
                    <a:close/>
                    <a:moveTo>
                      <a:pt x="260154" y="0"/>
                    </a:moveTo>
                    <a:lnTo>
                      <a:pt x="916808" y="0"/>
                    </a:lnTo>
                    <a:cubicBezTo>
                      <a:pt x="937858" y="0"/>
                      <a:pt x="954908" y="17050"/>
                      <a:pt x="954908" y="38100"/>
                    </a:cubicBezTo>
                    <a:cubicBezTo>
                      <a:pt x="954908" y="59150"/>
                      <a:pt x="937858" y="76200"/>
                      <a:pt x="916808" y="76200"/>
                    </a:cubicBezTo>
                    <a:lnTo>
                      <a:pt x="260154" y="76200"/>
                    </a:lnTo>
                    <a:cubicBezTo>
                      <a:pt x="239104" y="76200"/>
                      <a:pt x="222054" y="59150"/>
                      <a:pt x="222054" y="38100"/>
                    </a:cubicBezTo>
                    <a:cubicBezTo>
                      <a:pt x="222054" y="17050"/>
                      <a:pt x="239104" y="0"/>
                      <a:pt x="260154" y="0"/>
                    </a:cubicBezTo>
                    <a:close/>
                  </a:path>
                </a:pathLst>
              </a:custGeom>
              <a:solidFill>
                <a:srgbClr val="CDCD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291" y="875210"/>
            <a:ext cx="7839517" cy="49183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-840944" y="325951"/>
            <a:ext cx="48340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4800" dirty="0" smtClean="0">
                <a:solidFill>
                  <a:srgbClr val="FFC000"/>
                </a:solidFill>
                <a:latin typeface="Algerian" panose="04020705040A02060702" pitchFamily="82" charset="0"/>
                <a:cs typeface="Arial" pitchFamily="34" charset="0"/>
              </a:rPr>
              <a:t>ADMIN</a:t>
            </a:r>
            <a:endParaRPr lang="ko-KR" altLang="en-US" sz="4800" dirty="0">
              <a:solidFill>
                <a:srgbClr val="FFC000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5123796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96947" y="578663"/>
            <a:ext cx="39572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121" y="1409660"/>
            <a:ext cx="7472248" cy="4389014"/>
          </a:xfrm>
          <a:prstGeom prst="rect">
            <a:avLst/>
          </a:prstGeom>
          <a:gradFill>
            <a:gsLst>
              <a:gs pos="100000">
                <a:srgbClr val="7030A0"/>
              </a:gs>
              <a:gs pos="62000">
                <a:schemeClr val="tx1"/>
              </a:gs>
            </a:gsLst>
            <a:path path="shape">
              <a:fillToRect l="50000" t="50000" r="50000" b="50000"/>
            </a:path>
          </a:gra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123"/>
            <a:ext cx="4543224" cy="1420491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4177" y="2855768"/>
            <a:ext cx="3325090" cy="138504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numCol="1" anchor="t" anchorCtr="0" upright="1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fr-FR" sz="28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ZOoM</a:t>
            </a:r>
            <a:r>
              <a:rPr lang="fr-FR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 </a:t>
            </a:r>
            <a:r>
              <a:rPr lang="fr-FR" sz="28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Products</a:t>
            </a:r>
            <a:endParaRPr lang="fr-FR" sz="28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11094" y="2274308"/>
            <a:ext cx="6638302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3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-    Concevoir </a:t>
            </a:r>
            <a:r>
              <a:rPr lang="fr-FR" altLang="ko-KR" sz="3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et réaliser une application </a:t>
            </a:r>
            <a:r>
              <a:rPr lang="fr-FR" altLang="ko-KR" sz="3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  web e-commerce.</a:t>
            </a:r>
          </a:p>
          <a:p>
            <a:pPr marL="457200" indent="-457200">
              <a:buFontTx/>
              <a:buChar char="-"/>
            </a:pPr>
            <a:r>
              <a:rPr lang="fr-FR" altLang="ko-KR" sz="3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Faciliter </a:t>
            </a:r>
            <a:r>
              <a:rPr lang="fr-FR" altLang="ko-KR" sz="3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l’achat des </a:t>
            </a:r>
            <a:r>
              <a:rPr lang="fr-FR" altLang="ko-KR" sz="3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produits.</a:t>
            </a:r>
          </a:p>
          <a:p>
            <a:r>
              <a:rPr lang="fr-FR" altLang="ko-KR" sz="3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-    Répondre aux problématiques. </a:t>
            </a:r>
            <a:endParaRPr lang="fr-FR" altLang="ko-KR" sz="3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-171874" y="379267"/>
            <a:ext cx="483409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4000" dirty="0" smtClean="0">
                <a:solidFill>
                  <a:srgbClr val="FFC000"/>
                </a:solidFill>
                <a:latin typeface="Algerian" panose="04020705040A02060702" pitchFamily="82" charset="0"/>
                <a:cs typeface="Arial" pitchFamily="34" charset="0"/>
              </a:rPr>
              <a:t>OBJECTIFS</a:t>
            </a:r>
            <a:endParaRPr lang="ko-KR" altLang="en-US" sz="4000" dirty="0">
              <a:solidFill>
                <a:srgbClr val="FFC000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565A4E-628E-411E-A5E4-1DE540D3A4CF}"/>
              </a:ext>
            </a:extLst>
          </p:cNvPr>
          <p:cNvGrpSpPr/>
          <p:nvPr/>
        </p:nvGrpSpPr>
        <p:grpSpPr>
          <a:xfrm>
            <a:off x="661182" y="4360986"/>
            <a:ext cx="2276506" cy="2067768"/>
            <a:chOff x="290333" y="2191474"/>
            <a:chExt cx="4258048" cy="443654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F116776-39CC-4F75-AFDC-A24E4F892C60}"/>
                </a:ext>
              </a:extLst>
            </p:cNvPr>
            <p:cNvGrpSpPr/>
            <p:nvPr/>
          </p:nvGrpSpPr>
          <p:grpSpPr>
            <a:xfrm>
              <a:off x="1038974" y="2191474"/>
              <a:ext cx="3398771" cy="4436541"/>
              <a:chOff x="6200450" y="2550968"/>
              <a:chExt cx="3092636" cy="4036931"/>
            </a:xfrm>
          </p:grpSpPr>
          <p:sp>
            <p:nvSpPr>
              <p:cNvPr id="28" name="Graphic 454">
                <a:extLst>
                  <a:ext uri="{FF2B5EF4-FFF2-40B4-BE49-F238E27FC236}">
                    <a16:creationId xmlns:a16="http://schemas.microsoft.com/office/drawing/2014/main" id="{F740AED7-280E-4A77-A9D7-E0C53C0F0DB4}"/>
                  </a:ext>
                </a:extLst>
              </p:cNvPr>
              <p:cNvSpPr/>
              <p:nvPr/>
            </p:nvSpPr>
            <p:spPr>
              <a:xfrm>
                <a:off x="6200450" y="2550968"/>
                <a:ext cx="3040868" cy="4014397"/>
              </a:xfrm>
              <a:custGeom>
                <a:avLst/>
                <a:gdLst>
                  <a:gd name="connsiteX0" fmla="*/ 4664095 w 5132927"/>
                  <a:gd name="connsiteY0" fmla="*/ 23949 h 6776225"/>
                  <a:gd name="connsiteX1" fmla="*/ 86824 w 5132927"/>
                  <a:gd name="connsiteY1" fmla="*/ 2650760 h 6776225"/>
                  <a:gd name="connsiteX2" fmla="*/ 0 w 5132927"/>
                  <a:gd name="connsiteY2" fmla="*/ 2819543 h 6776225"/>
                  <a:gd name="connsiteX3" fmla="*/ 0 w 5132927"/>
                  <a:gd name="connsiteY3" fmla="*/ 6453909 h 6776225"/>
                  <a:gd name="connsiteX4" fmla="*/ 376769 w 5132927"/>
                  <a:gd name="connsiteY4" fmla="*/ 6776226 h 6776225"/>
                  <a:gd name="connsiteX5" fmla="*/ 4972565 w 5132927"/>
                  <a:gd name="connsiteY5" fmla="*/ 4096179 h 6776225"/>
                  <a:gd name="connsiteX6" fmla="*/ 5132928 w 5132927"/>
                  <a:gd name="connsiteY6" fmla="*/ 3814468 h 6776225"/>
                  <a:gd name="connsiteX7" fmla="*/ 5129279 w 5132927"/>
                  <a:gd name="connsiteY7" fmla="*/ 177763 h 6776225"/>
                  <a:gd name="connsiteX8" fmla="*/ 4664095 w 5132927"/>
                  <a:gd name="connsiteY8" fmla="*/ 23949 h 67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2927" h="6776225">
                    <a:moveTo>
                      <a:pt x="4664095" y="23949"/>
                    </a:moveTo>
                    <a:lnTo>
                      <a:pt x="86824" y="2650760"/>
                    </a:lnTo>
                    <a:cubicBezTo>
                      <a:pt x="0" y="2709048"/>
                      <a:pt x="0" y="2717749"/>
                      <a:pt x="0" y="2819543"/>
                    </a:cubicBezTo>
                    <a:lnTo>
                      <a:pt x="0" y="6453909"/>
                    </a:lnTo>
                    <a:cubicBezTo>
                      <a:pt x="17589" y="6623629"/>
                      <a:pt x="267116" y="6700816"/>
                      <a:pt x="376769" y="6776226"/>
                    </a:cubicBezTo>
                    <a:lnTo>
                      <a:pt x="4972565" y="4096179"/>
                    </a:lnTo>
                    <a:cubicBezTo>
                      <a:pt x="5089796" y="4013939"/>
                      <a:pt x="5132928" y="3878276"/>
                      <a:pt x="5132928" y="3814468"/>
                    </a:cubicBezTo>
                    <a:lnTo>
                      <a:pt x="5129279" y="177763"/>
                    </a:lnTo>
                    <a:cubicBezTo>
                      <a:pt x="4992681" y="111896"/>
                      <a:pt x="4814541" y="-63530"/>
                      <a:pt x="4664095" y="23949"/>
                    </a:cubicBezTo>
                    <a:close/>
                  </a:path>
                </a:pathLst>
              </a:custGeom>
              <a:solidFill>
                <a:srgbClr val="7460AA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Graphic 454">
                <a:extLst>
                  <a:ext uri="{FF2B5EF4-FFF2-40B4-BE49-F238E27FC236}">
                    <a16:creationId xmlns:a16="http://schemas.microsoft.com/office/drawing/2014/main" id="{47F1D198-EB88-4D9F-88C1-CAB9CBF40145}"/>
                  </a:ext>
                </a:extLst>
              </p:cNvPr>
              <p:cNvSpPr/>
              <p:nvPr/>
            </p:nvSpPr>
            <p:spPr>
              <a:xfrm>
                <a:off x="6372885" y="2649212"/>
                <a:ext cx="2920201" cy="3938687"/>
              </a:xfrm>
              <a:custGeom>
                <a:avLst/>
                <a:gdLst>
                  <a:gd name="connsiteX0" fmla="*/ 4664002 w 4929245"/>
                  <a:gd name="connsiteY0" fmla="*/ 41868 h 6648428"/>
                  <a:gd name="connsiteX1" fmla="*/ 86824 w 4929245"/>
                  <a:gd name="connsiteY1" fmla="*/ 2668678 h 6648428"/>
                  <a:gd name="connsiteX2" fmla="*/ 0 w 4929245"/>
                  <a:gd name="connsiteY2" fmla="*/ 2837462 h 6648428"/>
                  <a:gd name="connsiteX3" fmla="*/ 0 w 4929245"/>
                  <a:gd name="connsiteY3" fmla="*/ 6471828 h 6648428"/>
                  <a:gd name="connsiteX4" fmla="*/ 286670 w 4929245"/>
                  <a:gd name="connsiteY4" fmla="*/ 6631817 h 6648428"/>
                  <a:gd name="connsiteX5" fmla="*/ 4744651 w 4929245"/>
                  <a:gd name="connsiteY5" fmla="*/ 4045518 h 6648428"/>
                  <a:gd name="connsiteX6" fmla="*/ 4905014 w 4929245"/>
                  <a:gd name="connsiteY6" fmla="*/ 3763807 h 6648428"/>
                  <a:gd name="connsiteX7" fmla="*/ 4929246 w 4929245"/>
                  <a:gd name="connsiteY7" fmla="*/ 183519 h 6648428"/>
                  <a:gd name="connsiteX8" fmla="*/ 4664002 w 4929245"/>
                  <a:gd name="connsiteY8" fmla="*/ 41868 h 6648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29245" h="6648428">
                    <a:moveTo>
                      <a:pt x="4664002" y="41868"/>
                    </a:moveTo>
                    <a:lnTo>
                      <a:pt x="86824" y="2668678"/>
                    </a:lnTo>
                    <a:cubicBezTo>
                      <a:pt x="0" y="2726967"/>
                      <a:pt x="0" y="2735668"/>
                      <a:pt x="0" y="2837462"/>
                    </a:cubicBezTo>
                    <a:lnTo>
                      <a:pt x="0" y="6471828"/>
                    </a:lnTo>
                    <a:cubicBezTo>
                      <a:pt x="0" y="6587656"/>
                      <a:pt x="175801" y="6689450"/>
                      <a:pt x="286670" y="6631817"/>
                    </a:cubicBezTo>
                    <a:lnTo>
                      <a:pt x="4744651" y="4045518"/>
                    </a:lnTo>
                    <a:cubicBezTo>
                      <a:pt x="4861882" y="3963278"/>
                      <a:pt x="4905014" y="3827615"/>
                      <a:pt x="4905014" y="3763807"/>
                    </a:cubicBezTo>
                    <a:lnTo>
                      <a:pt x="4929246" y="183519"/>
                    </a:lnTo>
                    <a:cubicBezTo>
                      <a:pt x="4929246" y="-52722"/>
                      <a:pt x="4737914" y="-12959"/>
                      <a:pt x="4664002" y="41868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Graphic 454">
                <a:extLst>
                  <a:ext uri="{FF2B5EF4-FFF2-40B4-BE49-F238E27FC236}">
                    <a16:creationId xmlns:a16="http://schemas.microsoft.com/office/drawing/2014/main" id="{5EE50F41-DFAC-4003-8E5E-3CFE67B06172}"/>
                  </a:ext>
                </a:extLst>
              </p:cNvPr>
              <p:cNvSpPr/>
              <p:nvPr/>
            </p:nvSpPr>
            <p:spPr>
              <a:xfrm>
                <a:off x="6494992" y="2865502"/>
                <a:ext cx="2691231" cy="3255143"/>
              </a:xfrm>
              <a:custGeom>
                <a:avLst/>
                <a:gdLst>
                  <a:gd name="connsiteX0" fmla="*/ 4447970 w 4542746"/>
                  <a:gd name="connsiteY0" fmla="*/ 9663 h 5494618"/>
                  <a:gd name="connsiteX1" fmla="*/ 79994 w 4542746"/>
                  <a:gd name="connsiteY1" fmla="*/ 2524388 h 5494618"/>
                  <a:gd name="connsiteX2" fmla="*/ 0 w 4542746"/>
                  <a:gd name="connsiteY2" fmla="*/ 2660332 h 5494618"/>
                  <a:gd name="connsiteX3" fmla="*/ 28255 w 4542746"/>
                  <a:gd name="connsiteY3" fmla="*/ 5453119 h 5494618"/>
                  <a:gd name="connsiteX4" fmla="*/ 112834 w 4542746"/>
                  <a:gd name="connsiteY4" fmla="*/ 5481561 h 5494618"/>
                  <a:gd name="connsiteX5" fmla="*/ 4486236 w 4542746"/>
                  <a:gd name="connsiteY5" fmla="*/ 2916688 h 5494618"/>
                  <a:gd name="connsiteX6" fmla="*/ 4542747 w 4542746"/>
                  <a:gd name="connsiteY6" fmla="*/ 2822753 h 5494618"/>
                  <a:gd name="connsiteX7" fmla="*/ 4534233 w 4542746"/>
                  <a:gd name="connsiteY7" fmla="*/ 71694 h 5494618"/>
                  <a:gd name="connsiteX8" fmla="*/ 4447970 w 4542746"/>
                  <a:gd name="connsiteY8" fmla="*/ 9663 h 5494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42746" h="5494618">
                    <a:moveTo>
                      <a:pt x="4447970" y="9663"/>
                    </a:moveTo>
                    <a:lnTo>
                      <a:pt x="79994" y="2524388"/>
                    </a:lnTo>
                    <a:cubicBezTo>
                      <a:pt x="0" y="2571262"/>
                      <a:pt x="0" y="2578279"/>
                      <a:pt x="0" y="2660332"/>
                    </a:cubicBezTo>
                    <a:lnTo>
                      <a:pt x="28255" y="5453119"/>
                    </a:lnTo>
                    <a:cubicBezTo>
                      <a:pt x="28255" y="5484181"/>
                      <a:pt x="50149" y="5511781"/>
                      <a:pt x="112834" y="5481561"/>
                    </a:cubicBezTo>
                    <a:lnTo>
                      <a:pt x="4486236" y="2916688"/>
                    </a:lnTo>
                    <a:cubicBezTo>
                      <a:pt x="4527964" y="2895263"/>
                      <a:pt x="4542747" y="2853815"/>
                      <a:pt x="4542747" y="2822753"/>
                    </a:cubicBezTo>
                    <a:lnTo>
                      <a:pt x="4534233" y="71694"/>
                    </a:lnTo>
                    <a:cubicBezTo>
                      <a:pt x="4537601" y="11815"/>
                      <a:pt x="4490259" y="-16253"/>
                      <a:pt x="4447970" y="96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Graphic 454">
                <a:extLst>
                  <a:ext uri="{FF2B5EF4-FFF2-40B4-BE49-F238E27FC236}">
                    <a16:creationId xmlns:a16="http://schemas.microsoft.com/office/drawing/2014/main" id="{64623727-9B7A-4B29-8330-D8ADBF34C8E0}"/>
                  </a:ext>
                </a:extLst>
              </p:cNvPr>
              <p:cNvSpPr/>
              <p:nvPr/>
            </p:nvSpPr>
            <p:spPr>
              <a:xfrm>
                <a:off x="7363210" y="5512795"/>
                <a:ext cx="1346533" cy="777414"/>
              </a:xfrm>
              <a:custGeom>
                <a:avLst/>
                <a:gdLst>
                  <a:gd name="connsiteX0" fmla="*/ 2257246 w 2272921"/>
                  <a:gd name="connsiteY0" fmla="*/ 397072 h 1312259"/>
                  <a:gd name="connsiteX1" fmla="*/ 703857 w 2272921"/>
                  <a:gd name="connsiteY1" fmla="*/ 1292635 h 1312259"/>
                  <a:gd name="connsiteX2" fmla="*/ 463500 w 2272921"/>
                  <a:gd name="connsiteY2" fmla="*/ 1264567 h 1312259"/>
                  <a:gd name="connsiteX3" fmla="*/ 0 w 2272921"/>
                  <a:gd name="connsiteY3" fmla="*/ 994644 h 1312259"/>
                  <a:gd name="connsiteX4" fmla="*/ 1704864 w 2272921"/>
                  <a:gd name="connsiteY4" fmla="*/ 0 h 1312259"/>
                  <a:gd name="connsiteX5" fmla="*/ 2216640 w 2272921"/>
                  <a:gd name="connsiteY5" fmla="*/ 292377 h 1312259"/>
                  <a:gd name="connsiteX6" fmla="*/ 2272496 w 2272921"/>
                  <a:gd name="connsiteY6" fmla="*/ 387716 h 1312259"/>
                  <a:gd name="connsiteX7" fmla="*/ 2257246 w 2272921"/>
                  <a:gd name="connsiteY7" fmla="*/ 397072 h 131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72921" h="1312259">
                    <a:moveTo>
                      <a:pt x="2257246" y="397072"/>
                    </a:moveTo>
                    <a:cubicBezTo>
                      <a:pt x="2167334" y="449091"/>
                      <a:pt x="1134985" y="1042828"/>
                      <a:pt x="703857" y="1292635"/>
                    </a:cubicBezTo>
                    <a:cubicBezTo>
                      <a:pt x="634529" y="1332772"/>
                      <a:pt x="533764" y="1305266"/>
                      <a:pt x="463500" y="1264567"/>
                    </a:cubicBezTo>
                    <a:cubicBezTo>
                      <a:pt x="304540" y="1172409"/>
                      <a:pt x="159521" y="1085772"/>
                      <a:pt x="0" y="994644"/>
                    </a:cubicBezTo>
                    <a:cubicBezTo>
                      <a:pt x="92064" y="937852"/>
                      <a:pt x="1543845" y="91877"/>
                      <a:pt x="1704864" y="0"/>
                    </a:cubicBezTo>
                    <a:cubicBezTo>
                      <a:pt x="1869437" y="96274"/>
                      <a:pt x="2051038" y="197881"/>
                      <a:pt x="2216640" y="292377"/>
                    </a:cubicBezTo>
                    <a:cubicBezTo>
                      <a:pt x="2258369" y="316142"/>
                      <a:pt x="2275958" y="355250"/>
                      <a:pt x="2272496" y="387716"/>
                    </a:cubicBezTo>
                    <a:cubicBezTo>
                      <a:pt x="2272309" y="390803"/>
                      <a:pt x="2258930" y="395949"/>
                      <a:pt x="2257246" y="397072"/>
                    </a:cubicBezTo>
                    <a:close/>
                  </a:path>
                </a:pathLst>
              </a:custGeom>
              <a:solidFill>
                <a:srgbClr val="7460AA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Graphic 454">
                <a:extLst>
                  <a:ext uri="{FF2B5EF4-FFF2-40B4-BE49-F238E27FC236}">
                    <a16:creationId xmlns:a16="http://schemas.microsoft.com/office/drawing/2014/main" id="{60E6DFB4-ECCE-486C-8360-815CCF0B57B2}"/>
                  </a:ext>
                </a:extLst>
              </p:cNvPr>
              <p:cNvSpPr/>
              <p:nvPr/>
            </p:nvSpPr>
            <p:spPr>
              <a:xfrm>
                <a:off x="7252854" y="5740215"/>
                <a:ext cx="1457351" cy="680798"/>
              </a:xfrm>
              <a:custGeom>
                <a:avLst/>
                <a:gdLst>
                  <a:gd name="connsiteX0" fmla="*/ 2435292 w 2459981"/>
                  <a:gd name="connsiteY0" fmla="*/ 9916 h 1149174"/>
                  <a:gd name="connsiteX1" fmla="*/ 937665 w 2459981"/>
                  <a:gd name="connsiteY1" fmla="*/ 875727 h 1149174"/>
                  <a:gd name="connsiteX2" fmla="*/ 663533 w 2459981"/>
                  <a:gd name="connsiteY2" fmla="*/ 876569 h 1149174"/>
                  <a:gd name="connsiteX3" fmla="*/ 194138 w 2459981"/>
                  <a:gd name="connsiteY3" fmla="*/ 606085 h 1149174"/>
                  <a:gd name="connsiteX4" fmla="*/ 0 w 2459981"/>
                  <a:gd name="connsiteY4" fmla="*/ 718919 h 1149174"/>
                  <a:gd name="connsiteX5" fmla="*/ 695811 w 2459981"/>
                  <a:gd name="connsiteY5" fmla="*/ 1115149 h 1149174"/>
                  <a:gd name="connsiteX6" fmla="*/ 919983 w 2459981"/>
                  <a:gd name="connsiteY6" fmla="*/ 1119360 h 1149174"/>
                  <a:gd name="connsiteX7" fmla="*/ 2396745 w 2459981"/>
                  <a:gd name="connsiteY7" fmla="*/ 252332 h 1149174"/>
                  <a:gd name="connsiteX8" fmla="*/ 2459898 w 2459981"/>
                  <a:gd name="connsiteY8" fmla="*/ 180384 h 1149174"/>
                  <a:gd name="connsiteX9" fmla="*/ 2459898 w 2459981"/>
                  <a:gd name="connsiteY9" fmla="*/ 18337 h 1149174"/>
                  <a:gd name="connsiteX10" fmla="*/ 2435292 w 2459981"/>
                  <a:gd name="connsiteY10" fmla="*/ 9916 h 1149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59981" h="1149174">
                    <a:moveTo>
                      <a:pt x="2435292" y="9916"/>
                    </a:moveTo>
                    <a:cubicBezTo>
                      <a:pt x="2426965" y="14220"/>
                      <a:pt x="1423807" y="589525"/>
                      <a:pt x="937665" y="875727"/>
                    </a:cubicBezTo>
                    <a:cubicBezTo>
                      <a:pt x="840643" y="932893"/>
                      <a:pt x="756906" y="935045"/>
                      <a:pt x="663533" y="876569"/>
                    </a:cubicBezTo>
                    <a:cubicBezTo>
                      <a:pt x="532828" y="794704"/>
                      <a:pt x="188338" y="615254"/>
                      <a:pt x="194138" y="606085"/>
                    </a:cubicBezTo>
                    <a:lnTo>
                      <a:pt x="0" y="718919"/>
                    </a:lnTo>
                    <a:cubicBezTo>
                      <a:pt x="6830" y="720510"/>
                      <a:pt x="476692" y="989123"/>
                      <a:pt x="695811" y="1115149"/>
                    </a:cubicBezTo>
                    <a:cubicBezTo>
                      <a:pt x="768601" y="1157064"/>
                      <a:pt x="847192" y="1162304"/>
                      <a:pt x="919983" y="1119360"/>
                    </a:cubicBezTo>
                    <a:cubicBezTo>
                      <a:pt x="1109724" y="1007554"/>
                      <a:pt x="2092111" y="428694"/>
                      <a:pt x="2396745" y="252332"/>
                    </a:cubicBezTo>
                    <a:cubicBezTo>
                      <a:pt x="2424719" y="236146"/>
                      <a:pt x="2460460" y="220708"/>
                      <a:pt x="2459898" y="180384"/>
                    </a:cubicBezTo>
                    <a:cubicBezTo>
                      <a:pt x="2459898" y="123125"/>
                      <a:pt x="2460086" y="69889"/>
                      <a:pt x="2459898" y="18337"/>
                    </a:cubicBezTo>
                    <a:cubicBezTo>
                      <a:pt x="2459805" y="-6457"/>
                      <a:pt x="2459992" y="-2808"/>
                      <a:pt x="2435292" y="9916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0D56851-57F0-49D3-A9C9-85108DC8EF57}"/>
                </a:ext>
              </a:extLst>
            </p:cNvPr>
            <p:cNvGrpSpPr/>
            <p:nvPr/>
          </p:nvGrpSpPr>
          <p:grpSpPr>
            <a:xfrm>
              <a:off x="2330776" y="4353774"/>
              <a:ext cx="1169711" cy="974079"/>
              <a:chOff x="7375897" y="4518505"/>
              <a:chExt cx="1064353" cy="886341"/>
            </a:xfrm>
          </p:grpSpPr>
          <p:sp>
            <p:nvSpPr>
              <p:cNvPr id="26" name="Graphic 454">
                <a:extLst>
                  <a:ext uri="{FF2B5EF4-FFF2-40B4-BE49-F238E27FC236}">
                    <a16:creationId xmlns:a16="http://schemas.microsoft.com/office/drawing/2014/main" id="{D3044F57-203F-4680-9A6D-10521F42D676}"/>
                  </a:ext>
                </a:extLst>
              </p:cNvPr>
              <p:cNvSpPr/>
              <p:nvPr/>
            </p:nvSpPr>
            <p:spPr>
              <a:xfrm>
                <a:off x="7375897" y="4518505"/>
                <a:ext cx="1064353" cy="886341"/>
              </a:xfrm>
              <a:custGeom>
                <a:avLst/>
                <a:gdLst>
                  <a:gd name="connsiteX0" fmla="*/ 1796468 w 1796608"/>
                  <a:gd name="connsiteY0" fmla="*/ 289529 h 1496126"/>
                  <a:gd name="connsiteX1" fmla="*/ 1450761 w 1796608"/>
                  <a:gd name="connsiteY1" fmla="*/ 838449 h 1496126"/>
                  <a:gd name="connsiteX2" fmla="*/ 411583 w 1796608"/>
                  <a:gd name="connsiteY2" fmla="*/ 1442196 h 1496126"/>
                  <a:gd name="connsiteX3" fmla="*/ 253559 w 1796608"/>
                  <a:gd name="connsiteY3" fmla="*/ 1494684 h 1496126"/>
                  <a:gd name="connsiteX4" fmla="*/ 477 w 1796608"/>
                  <a:gd name="connsiteY4" fmla="*/ 1268173 h 1496126"/>
                  <a:gd name="connsiteX5" fmla="*/ 117615 w 1796608"/>
                  <a:gd name="connsiteY5" fmla="*/ 854916 h 1496126"/>
                  <a:gd name="connsiteX6" fmla="*/ 398952 w 1796608"/>
                  <a:gd name="connsiteY6" fmla="*/ 640288 h 1496126"/>
                  <a:gd name="connsiteX7" fmla="*/ 1407349 w 1796608"/>
                  <a:gd name="connsiteY7" fmla="*/ 57591 h 1496126"/>
                  <a:gd name="connsiteX8" fmla="*/ 1531598 w 1796608"/>
                  <a:gd name="connsiteY8" fmla="*/ 6507 h 1496126"/>
                  <a:gd name="connsiteX9" fmla="*/ 1795907 w 1796608"/>
                  <a:gd name="connsiteY9" fmla="*/ 204856 h 1496126"/>
                  <a:gd name="connsiteX10" fmla="*/ 1796468 w 1796608"/>
                  <a:gd name="connsiteY10" fmla="*/ 289529 h 149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96608" h="1496126">
                    <a:moveTo>
                      <a:pt x="1796468" y="289529"/>
                    </a:moveTo>
                    <a:cubicBezTo>
                      <a:pt x="1775698" y="540458"/>
                      <a:pt x="1665577" y="707745"/>
                      <a:pt x="1450761" y="838449"/>
                    </a:cubicBezTo>
                    <a:cubicBezTo>
                      <a:pt x="1108610" y="1046622"/>
                      <a:pt x="758412" y="1241696"/>
                      <a:pt x="411583" y="1442196"/>
                    </a:cubicBezTo>
                    <a:cubicBezTo>
                      <a:pt x="362557" y="1470546"/>
                      <a:pt x="309788" y="1489258"/>
                      <a:pt x="253559" y="1494684"/>
                    </a:cubicBezTo>
                    <a:cubicBezTo>
                      <a:pt x="107136" y="1508905"/>
                      <a:pt x="4687" y="1416841"/>
                      <a:pt x="477" y="1268173"/>
                    </a:cubicBezTo>
                    <a:cubicBezTo>
                      <a:pt x="-4108" y="1107436"/>
                      <a:pt x="23586" y="978790"/>
                      <a:pt x="117615" y="854916"/>
                    </a:cubicBezTo>
                    <a:cubicBezTo>
                      <a:pt x="183294" y="768372"/>
                      <a:pt x="304175" y="694553"/>
                      <a:pt x="398952" y="640288"/>
                    </a:cubicBezTo>
                    <a:cubicBezTo>
                      <a:pt x="735770" y="447272"/>
                      <a:pt x="1071373" y="252104"/>
                      <a:pt x="1407349" y="57591"/>
                    </a:cubicBezTo>
                    <a:cubicBezTo>
                      <a:pt x="1446458" y="34950"/>
                      <a:pt x="1487063" y="16144"/>
                      <a:pt x="1531598" y="6507"/>
                    </a:cubicBezTo>
                    <a:cubicBezTo>
                      <a:pt x="1675026" y="-24462"/>
                      <a:pt x="1784493" y="57311"/>
                      <a:pt x="1795907" y="204856"/>
                    </a:cubicBezTo>
                    <a:cubicBezTo>
                      <a:pt x="1797029" y="220387"/>
                      <a:pt x="1796468" y="273997"/>
                      <a:pt x="1796468" y="289529"/>
                    </a:cubicBezTo>
                    <a:close/>
                  </a:path>
                </a:pathLst>
              </a:custGeom>
              <a:solidFill>
                <a:srgbClr val="35469D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17">
                <a:extLst>
                  <a:ext uri="{FF2B5EF4-FFF2-40B4-BE49-F238E27FC236}">
                    <a16:creationId xmlns:a16="http://schemas.microsoft.com/office/drawing/2014/main" id="{FE1EAAE4-211A-4B9F-AF6A-1A3F63B0A651}"/>
                  </a:ext>
                </a:extLst>
              </p:cNvPr>
              <p:cNvSpPr/>
              <p:nvPr/>
            </p:nvSpPr>
            <p:spPr>
              <a:xfrm>
                <a:off x="7476671" y="4653446"/>
                <a:ext cx="874979" cy="633703"/>
              </a:xfrm>
              <a:custGeom>
                <a:avLst/>
                <a:gdLst>
                  <a:gd name="connsiteX0" fmla="*/ 90534 w 874979"/>
                  <a:gd name="connsiteY0" fmla="*/ 476123 h 633703"/>
                  <a:gd name="connsiteX1" fmla="*/ 74052 w 874979"/>
                  <a:gd name="connsiteY1" fmla="*/ 477841 h 633703"/>
                  <a:gd name="connsiteX2" fmla="*/ 25996 w 874979"/>
                  <a:gd name="connsiteY2" fmla="*/ 551837 h 633703"/>
                  <a:gd name="connsiteX3" fmla="*/ 61969 w 874979"/>
                  <a:gd name="connsiteY3" fmla="*/ 530996 h 633703"/>
                  <a:gd name="connsiteX4" fmla="*/ 92509 w 874979"/>
                  <a:gd name="connsiteY4" fmla="*/ 493859 h 633703"/>
                  <a:gd name="connsiteX5" fmla="*/ 90534 w 874979"/>
                  <a:gd name="connsiteY5" fmla="*/ 476123 h 633703"/>
                  <a:gd name="connsiteX6" fmla="*/ 95045 w 874979"/>
                  <a:gd name="connsiteY6" fmla="*/ 453536 h 633703"/>
                  <a:gd name="connsiteX7" fmla="*/ 107752 w 874979"/>
                  <a:gd name="connsiteY7" fmla="*/ 458441 h 633703"/>
                  <a:gd name="connsiteX8" fmla="*/ 112407 w 874979"/>
                  <a:gd name="connsiteY8" fmla="*/ 484326 h 633703"/>
                  <a:gd name="connsiteX9" fmla="*/ 50328 w 874979"/>
                  <a:gd name="connsiteY9" fmla="*/ 553777 h 633703"/>
                  <a:gd name="connsiteX10" fmla="*/ 21506 w 874979"/>
                  <a:gd name="connsiteY10" fmla="*/ 603550 h 633703"/>
                  <a:gd name="connsiteX11" fmla="*/ 0 w 874979"/>
                  <a:gd name="connsiteY11" fmla="*/ 633703 h 633703"/>
                  <a:gd name="connsiteX12" fmla="*/ 9423 w 874979"/>
                  <a:gd name="connsiteY12" fmla="*/ 507494 h 633703"/>
                  <a:gd name="connsiteX13" fmla="*/ 17404 w 874979"/>
                  <a:gd name="connsiteY13" fmla="*/ 494247 h 633703"/>
                  <a:gd name="connsiteX14" fmla="*/ 82255 w 874979"/>
                  <a:gd name="connsiteY14" fmla="*/ 458109 h 633703"/>
                  <a:gd name="connsiteX15" fmla="*/ 95045 w 874979"/>
                  <a:gd name="connsiteY15" fmla="*/ 453536 h 633703"/>
                  <a:gd name="connsiteX16" fmla="*/ 168111 w 874979"/>
                  <a:gd name="connsiteY16" fmla="*/ 428345 h 633703"/>
                  <a:gd name="connsiteX17" fmla="*/ 145275 w 874979"/>
                  <a:gd name="connsiteY17" fmla="*/ 497075 h 633703"/>
                  <a:gd name="connsiteX18" fmla="*/ 168111 w 874979"/>
                  <a:gd name="connsiteY18" fmla="*/ 428345 h 633703"/>
                  <a:gd name="connsiteX19" fmla="*/ 172414 w 874979"/>
                  <a:gd name="connsiteY19" fmla="*/ 399958 h 633703"/>
                  <a:gd name="connsiteX20" fmla="*/ 189895 w 874979"/>
                  <a:gd name="connsiteY20" fmla="*/ 415707 h 633703"/>
                  <a:gd name="connsiteX21" fmla="*/ 224980 w 874979"/>
                  <a:gd name="connsiteY21" fmla="*/ 490202 h 633703"/>
                  <a:gd name="connsiteX22" fmla="*/ 222431 w 874979"/>
                  <a:gd name="connsiteY22" fmla="*/ 516974 h 633703"/>
                  <a:gd name="connsiteX23" fmla="*/ 203031 w 874979"/>
                  <a:gd name="connsiteY23" fmla="*/ 500678 h 633703"/>
                  <a:gd name="connsiteX24" fmla="*/ 179529 w 874979"/>
                  <a:gd name="connsiteY24" fmla="*/ 493251 h 633703"/>
                  <a:gd name="connsiteX25" fmla="*/ 125211 w 874979"/>
                  <a:gd name="connsiteY25" fmla="*/ 553445 h 633703"/>
                  <a:gd name="connsiteX26" fmla="*/ 102097 w 874979"/>
                  <a:gd name="connsiteY26" fmla="*/ 578609 h 633703"/>
                  <a:gd name="connsiteX27" fmla="*/ 161294 w 874979"/>
                  <a:gd name="connsiteY27" fmla="*/ 416095 h 633703"/>
                  <a:gd name="connsiteX28" fmla="*/ 172414 w 874979"/>
                  <a:gd name="connsiteY28" fmla="*/ 399958 h 633703"/>
                  <a:gd name="connsiteX29" fmla="*/ 350302 w 874979"/>
                  <a:gd name="connsiteY29" fmla="*/ 307956 h 633703"/>
                  <a:gd name="connsiteX30" fmla="*/ 320537 w 874979"/>
                  <a:gd name="connsiteY30" fmla="*/ 362219 h 633703"/>
                  <a:gd name="connsiteX31" fmla="*/ 292879 w 874979"/>
                  <a:gd name="connsiteY31" fmla="*/ 452123 h 633703"/>
                  <a:gd name="connsiteX32" fmla="*/ 270763 w 874979"/>
                  <a:gd name="connsiteY32" fmla="*/ 492363 h 633703"/>
                  <a:gd name="connsiteX33" fmla="*/ 272869 w 874979"/>
                  <a:gd name="connsiteY33" fmla="*/ 466146 h 633703"/>
                  <a:gd name="connsiteX34" fmla="*/ 239225 w 874979"/>
                  <a:gd name="connsiteY34" fmla="*/ 388381 h 633703"/>
                  <a:gd name="connsiteX35" fmla="*/ 231964 w 874979"/>
                  <a:gd name="connsiteY35" fmla="*/ 370145 h 633703"/>
                  <a:gd name="connsiteX36" fmla="*/ 258126 w 874979"/>
                  <a:gd name="connsiteY36" fmla="*/ 370423 h 633703"/>
                  <a:gd name="connsiteX37" fmla="*/ 287835 w 874979"/>
                  <a:gd name="connsiteY37" fmla="*/ 395254 h 633703"/>
                  <a:gd name="connsiteX38" fmla="*/ 350302 w 874979"/>
                  <a:gd name="connsiteY38" fmla="*/ 307956 h 633703"/>
                  <a:gd name="connsiteX39" fmla="*/ 530608 w 874979"/>
                  <a:gd name="connsiteY39" fmla="*/ 200094 h 633703"/>
                  <a:gd name="connsiteX40" fmla="*/ 518525 w 874979"/>
                  <a:gd name="connsiteY40" fmla="*/ 330349 h 633703"/>
                  <a:gd name="connsiteX41" fmla="*/ 490478 w 874979"/>
                  <a:gd name="connsiteY41" fmla="*/ 337000 h 633703"/>
                  <a:gd name="connsiteX42" fmla="*/ 439208 w 874979"/>
                  <a:gd name="connsiteY42" fmla="*/ 279411 h 633703"/>
                  <a:gd name="connsiteX43" fmla="*/ 433444 w 874979"/>
                  <a:gd name="connsiteY43" fmla="*/ 389213 h 633703"/>
                  <a:gd name="connsiteX44" fmla="*/ 409942 w 874979"/>
                  <a:gd name="connsiteY44" fmla="*/ 404788 h 633703"/>
                  <a:gd name="connsiteX45" fmla="*/ 418922 w 874979"/>
                  <a:gd name="connsiteY45" fmla="*/ 272759 h 633703"/>
                  <a:gd name="connsiteX46" fmla="*/ 451125 w 874979"/>
                  <a:gd name="connsiteY46" fmla="*/ 261674 h 633703"/>
                  <a:gd name="connsiteX47" fmla="*/ 501785 w 874979"/>
                  <a:gd name="connsiteY47" fmla="*/ 319374 h 633703"/>
                  <a:gd name="connsiteX48" fmla="*/ 530608 w 874979"/>
                  <a:gd name="connsiteY48" fmla="*/ 200094 h 633703"/>
                  <a:gd name="connsiteX49" fmla="*/ 642003 w 874979"/>
                  <a:gd name="connsiteY49" fmla="*/ 152515 h 633703"/>
                  <a:gd name="connsiteX50" fmla="*/ 626054 w 874979"/>
                  <a:gd name="connsiteY50" fmla="*/ 157137 h 633703"/>
                  <a:gd name="connsiteX51" fmla="*/ 569130 w 874979"/>
                  <a:gd name="connsiteY51" fmla="*/ 238671 h 633703"/>
                  <a:gd name="connsiteX52" fmla="*/ 579717 w 874979"/>
                  <a:gd name="connsiteY52" fmla="*/ 273868 h 633703"/>
                  <a:gd name="connsiteX53" fmla="*/ 613583 w 874979"/>
                  <a:gd name="connsiteY53" fmla="*/ 268712 h 633703"/>
                  <a:gd name="connsiteX54" fmla="*/ 663523 w 874979"/>
                  <a:gd name="connsiteY54" fmla="*/ 181581 h 633703"/>
                  <a:gd name="connsiteX55" fmla="*/ 653997 w 874979"/>
                  <a:gd name="connsiteY55" fmla="*/ 155287 h 633703"/>
                  <a:gd name="connsiteX56" fmla="*/ 642003 w 874979"/>
                  <a:gd name="connsiteY56" fmla="*/ 152515 h 633703"/>
                  <a:gd name="connsiteX57" fmla="*/ 645176 w 874979"/>
                  <a:gd name="connsiteY57" fmla="*/ 131974 h 633703"/>
                  <a:gd name="connsiteX58" fmla="*/ 680927 w 874979"/>
                  <a:gd name="connsiteY58" fmla="*/ 173711 h 633703"/>
                  <a:gd name="connsiteX59" fmla="*/ 594128 w 874979"/>
                  <a:gd name="connsiteY59" fmla="*/ 291272 h 633703"/>
                  <a:gd name="connsiteX60" fmla="*/ 548067 w 874979"/>
                  <a:gd name="connsiteY60" fmla="*/ 262838 h 633703"/>
                  <a:gd name="connsiteX61" fmla="*/ 645176 w 874979"/>
                  <a:gd name="connsiteY61" fmla="*/ 131974 h 633703"/>
                  <a:gd name="connsiteX62" fmla="*/ 874979 w 874979"/>
                  <a:gd name="connsiteY62" fmla="*/ 0 h 633703"/>
                  <a:gd name="connsiteX63" fmla="*/ 831413 w 874979"/>
                  <a:gd name="connsiteY63" fmla="*/ 146716 h 633703"/>
                  <a:gd name="connsiteX64" fmla="*/ 818276 w 874979"/>
                  <a:gd name="connsiteY64" fmla="*/ 165285 h 633703"/>
                  <a:gd name="connsiteX65" fmla="*/ 806193 w 874979"/>
                  <a:gd name="connsiteY65" fmla="*/ 143723 h 633703"/>
                  <a:gd name="connsiteX66" fmla="*/ 785352 w 874979"/>
                  <a:gd name="connsiteY66" fmla="*/ 66901 h 633703"/>
                  <a:gd name="connsiteX67" fmla="*/ 750045 w 874979"/>
                  <a:gd name="connsiteY67" fmla="*/ 190892 h 633703"/>
                  <a:gd name="connsiteX68" fmla="*/ 732031 w 874979"/>
                  <a:gd name="connsiteY68" fmla="*/ 212786 h 633703"/>
                  <a:gd name="connsiteX69" fmla="*/ 719450 w 874979"/>
                  <a:gd name="connsiteY69" fmla="*/ 191890 h 633703"/>
                  <a:gd name="connsiteX70" fmla="*/ 700715 w 874979"/>
                  <a:gd name="connsiteY70" fmla="*/ 114291 h 633703"/>
                  <a:gd name="connsiteX71" fmla="*/ 707643 w 874979"/>
                  <a:gd name="connsiteY71" fmla="*/ 93562 h 633703"/>
                  <a:gd name="connsiteX72" fmla="*/ 719726 w 874979"/>
                  <a:gd name="connsiteY72" fmla="*/ 109968 h 633703"/>
                  <a:gd name="connsiteX73" fmla="*/ 736576 w 874979"/>
                  <a:gd name="connsiteY73" fmla="*/ 179086 h 633703"/>
                  <a:gd name="connsiteX74" fmla="*/ 776817 w 874979"/>
                  <a:gd name="connsiteY74" fmla="*/ 55150 h 633703"/>
                  <a:gd name="connsiteX75" fmla="*/ 794886 w 874979"/>
                  <a:gd name="connsiteY75" fmla="*/ 43954 h 633703"/>
                  <a:gd name="connsiteX76" fmla="*/ 802701 w 874979"/>
                  <a:gd name="connsiteY76" fmla="*/ 59806 h 633703"/>
                  <a:gd name="connsiteX77" fmla="*/ 821381 w 874979"/>
                  <a:gd name="connsiteY77" fmla="*/ 131585 h 633703"/>
                  <a:gd name="connsiteX78" fmla="*/ 853639 w 874979"/>
                  <a:gd name="connsiteY78" fmla="*/ 8702 h 633703"/>
                  <a:gd name="connsiteX79" fmla="*/ 874979 w 874979"/>
                  <a:gd name="connsiteY79" fmla="*/ 0 h 633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874979" h="633703">
                    <a:moveTo>
                      <a:pt x="90534" y="476123"/>
                    </a:moveTo>
                    <a:cubicBezTo>
                      <a:pt x="88144" y="473351"/>
                      <a:pt x="83336" y="473823"/>
                      <a:pt x="74052" y="477841"/>
                    </a:cubicBezTo>
                    <a:cubicBezTo>
                      <a:pt x="14578" y="508603"/>
                      <a:pt x="23169" y="497019"/>
                      <a:pt x="25996" y="551837"/>
                    </a:cubicBezTo>
                    <a:cubicBezTo>
                      <a:pt x="38467" y="544576"/>
                      <a:pt x="49941" y="537315"/>
                      <a:pt x="61969" y="530996"/>
                    </a:cubicBezTo>
                    <a:cubicBezTo>
                      <a:pt x="77488" y="522793"/>
                      <a:pt x="88906" y="510931"/>
                      <a:pt x="92509" y="493859"/>
                    </a:cubicBezTo>
                    <a:cubicBezTo>
                      <a:pt x="92897" y="484908"/>
                      <a:pt x="92925" y="478894"/>
                      <a:pt x="90534" y="476123"/>
                    </a:cubicBezTo>
                    <a:close/>
                    <a:moveTo>
                      <a:pt x="95045" y="453536"/>
                    </a:moveTo>
                    <a:cubicBezTo>
                      <a:pt x="99465" y="453064"/>
                      <a:pt x="103872" y="454174"/>
                      <a:pt x="107752" y="458441"/>
                    </a:cubicBezTo>
                    <a:cubicBezTo>
                      <a:pt x="114292" y="465647"/>
                      <a:pt x="114513" y="474515"/>
                      <a:pt x="112407" y="484326"/>
                    </a:cubicBezTo>
                    <a:cubicBezTo>
                      <a:pt x="104869" y="519467"/>
                      <a:pt x="79761" y="540529"/>
                      <a:pt x="50328" y="553777"/>
                    </a:cubicBezTo>
                    <a:cubicBezTo>
                      <a:pt x="18014" y="568243"/>
                      <a:pt x="23834" y="561315"/>
                      <a:pt x="21506" y="603550"/>
                    </a:cubicBezTo>
                    <a:cubicBezTo>
                      <a:pt x="21562" y="631430"/>
                      <a:pt x="21562" y="631430"/>
                      <a:pt x="0" y="633703"/>
                    </a:cubicBezTo>
                    <a:cubicBezTo>
                      <a:pt x="3215" y="591245"/>
                      <a:pt x="6374" y="549342"/>
                      <a:pt x="9423" y="507494"/>
                    </a:cubicBezTo>
                    <a:cubicBezTo>
                      <a:pt x="9866" y="501619"/>
                      <a:pt x="11862" y="497296"/>
                      <a:pt x="17404" y="494247"/>
                    </a:cubicBezTo>
                    <a:cubicBezTo>
                      <a:pt x="39077" y="482331"/>
                      <a:pt x="60305" y="469582"/>
                      <a:pt x="82255" y="458109"/>
                    </a:cubicBezTo>
                    <a:cubicBezTo>
                      <a:pt x="86190" y="456058"/>
                      <a:pt x="90624" y="454007"/>
                      <a:pt x="95045" y="453536"/>
                    </a:cubicBezTo>
                    <a:close/>
                    <a:moveTo>
                      <a:pt x="168111" y="428345"/>
                    </a:moveTo>
                    <a:cubicBezTo>
                      <a:pt x="160961" y="449740"/>
                      <a:pt x="153867" y="471190"/>
                      <a:pt x="145275" y="497075"/>
                    </a:cubicBezTo>
                    <a:cubicBezTo>
                      <a:pt x="200259" y="467754"/>
                      <a:pt x="196102" y="477010"/>
                      <a:pt x="168111" y="428345"/>
                    </a:cubicBezTo>
                    <a:close/>
                    <a:moveTo>
                      <a:pt x="172414" y="399958"/>
                    </a:moveTo>
                    <a:cubicBezTo>
                      <a:pt x="177327" y="397401"/>
                      <a:pt x="183299" y="400159"/>
                      <a:pt x="189895" y="415707"/>
                    </a:cubicBezTo>
                    <a:cubicBezTo>
                      <a:pt x="200869" y="440871"/>
                      <a:pt x="212453" y="465814"/>
                      <a:pt x="224980" y="490202"/>
                    </a:cubicBezTo>
                    <a:cubicBezTo>
                      <a:pt x="236953" y="513481"/>
                      <a:pt x="231854" y="511763"/>
                      <a:pt x="222431" y="516974"/>
                    </a:cubicBezTo>
                    <a:cubicBezTo>
                      <a:pt x="210791" y="523403"/>
                      <a:pt x="210791" y="523403"/>
                      <a:pt x="203031" y="500678"/>
                    </a:cubicBezTo>
                    <a:cubicBezTo>
                      <a:pt x="198930" y="485878"/>
                      <a:pt x="196823" y="483051"/>
                      <a:pt x="179529" y="493251"/>
                    </a:cubicBezTo>
                    <a:cubicBezTo>
                      <a:pt x="132416" y="521020"/>
                      <a:pt x="145276" y="501066"/>
                      <a:pt x="125211" y="553445"/>
                    </a:cubicBezTo>
                    <a:cubicBezTo>
                      <a:pt x="123381" y="572789"/>
                      <a:pt x="127816" y="572401"/>
                      <a:pt x="102097" y="578609"/>
                    </a:cubicBezTo>
                    <a:cubicBezTo>
                      <a:pt x="121941" y="525343"/>
                      <a:pt x="140287" y="467255"/>
                      <a:pt x="161294" y="416095"/>
                    </a:cubicBezTo>
                    <a:cubicBezTo>
                      <a:pt x="163650" y="410386"/>
                      <a:pt x="167502" y="402515"/>
                      <a:pt x="172414" y="399958"/>
                    </a:cubicBezTo>
                    <a:close/>
                    <a:moveTo>
                      <a:pt x="350302" y="307956"/>
                    </a:moveTo>
                    <a:cubicBezTo>
                      <a:pt x="340380" y="326080"/>
                      <a:pt x="330514" y="344150"/>
                      <a:pt x="320537" y="362219"/>
                    </a:cubicBezTo>
                    <a:cubicBezTo>
                      <a:pt x="295539" y="413157"/>
                      <a:pt x="296260" y="399356"/>
                      <a:pt x="292879" y="452123"/>
                    </a:cubicBezTo>
                    <a:cubicBezTo>
                      <a:pt x="290329" y="490922"/>
                      <a:pt x="300916" y="476511"/>
                      <a:pt x="270763" y="492363"/>
                    </a:cubicBezTo>
                    <a:cubicBezTo>
                      <a:pt x="270431" y="488927"/>
                      <a:pt x="272537" y="469416"/>
                      <a:pt x="272869" y="466146"/>
                    </a:cubicBezTo>
                    <a:cubicBezTo>
                      <a:pt x="277193" y="415928"/>
                      <a:pt x="280684" y="423466"/>
                      <a:pt x="239225" y="388381"/>
                    </a:cubicBezTo>
                    <a:cubicBezTo>
                      <a:pt x="226920" y="375633"/>
                      <a:pt x="219382" y="378737"/>
                      <a:pt x="231964" y="370145"/>
                    </a:cubicBezTo>
                    <a:cubicBezTo>
                      <a:pt x="246652" y="360113"/>
                      <a:pt x="246098" y="357785"/>
                      <a:pt x="258126" y="370423"/>
                    </a:cubicBezTo>
                    <a:cubicBezTo>
                      <a:pt x="268435" y="380067"/>
                      <a:pt x="277802" y="386996"/>
                      <a:pt x="287835" y="395254"/>
                    </a:cubicBezTo>
                    <a:cubicBezTo>
                      <a:pt x="331955" y="307956"/>
                      <a:pt x="312944" y="327799"/>
                      <a:pt x="350302" y="307956"/>
                    </a:cubicBezTo>
                    <a:close/>
                    <a:moveTo>
                      <a:pt x="530608" y="200094"/>
                    </a:moveTo>
                    <a:cubicBezTo>
                      <a:pt x="526506" y="259235"/>
                      <a:pt x="524344" y="285563"/>
                      <a:pt x="518525" y="330349"/>
                    </a:cubicBezTo>
                    <a:cubicBezTo>
                      <a:pt x="516585" y="350026"/>
                      <a:pt x="509324" y="358340"/>
                      <a:pt x="490478" y="337000"/>
                    </a:cubicBezTo>
                    <a:cubicBezTo>
                      <a:pt x="474293" y="318709"/>
                      <a:pt x="457998" y="300584"/>
                      <a:pt x="439208" y="279411"/>
                    </a:cubicBezTo>
                    <a:cubicBezTo>
                      <a:pt x="437157" y="325527"/>
                      <a:pt x="436991" y="344261"/>
                      <a:pt x="433444" y="389213"/>
                    </a:cubicBezTo>
                    <a:cubicBezTo>
                      <a:pt x="428677" y="391929"/>
                      <a:pt x="416039" y="401462"/>
                      <a:pt x="409942" y="404788"/>
                    </a:cubicBezTo>
                    <a:cubicBezTo>
                      <a:pt x="412769" y="363938"/>
                      <a:pt x="413822" y="313332"/>
                      <a:pt x="418922" y="272759"/>
                    </a:cubicBezTo>
                    <a:cubicBezTo>
                      <a:pt x="423079" y="239558"/>
                      <a:pt x="432557" y="238727"/>
                      <a:pt x="451125" y="261674"/>
                    </a:cubicBezTo>
                    <a:cubicBezTo>
                      <a:pt x="467088" y="277970"/>
                      <a:pt x="482940" y="298533"/>
                      <a:pt x="501785" y="319374"/>
                    </a:cubicBezTo>
                    <a:cubicBezTo>
                      <a:pt x="515531" y="191004"/>
                      <a:pt x="506220" y="203253"/>
                      <a:pt x="530608" y="200094"/>
                    </a:cubicBezTo>
                    <a:close/>
                    <a:moveTo>
                      <a:pt x="642003" y="152515"/>
                    </a:moveTo>
                    <a:cubicBezTo>
                      <a:pt x="637310" y="152803"/>
                      <a:pt x="631957" y="154324"/>
                      <a:pt x="626054" y="157137"/>
                    </a:cubicBezTo>
                    <a:cubicBezTo>
                      <a:pt x="600779" y="168112"/>
                      <a:pt x="572678" y="205525"/>
                      <a:pt x="569130" y="238671"/>
                    </a:cubicBezTo>
                    <a:cubicBezTo>
                      <a:pt x="570128" y="253581"/>
                      <a:pt x="566082" y="267105"/>
                      <a:pt x="579717" y="273868"/>
                    </a:cubicBezTo>
                    <a:cubicBezTo>
                      <a:pt x="591634" y="279798"/>
                      <a:pt x="603107" y="275253"/>
                      <a:pt x="613583" y="268712"/>
                    </a:cubicBezTo>
                    <a:cubicBezTo>
                      <a:pt x="640632" y="250532"/>
                      <a:pt x="661749" y="212842"/>
                      <a:pt x="663523" y="181581"/>
                    </a:cubicBezTo>
                    <a:cubicBezTo>
                      <a:pt x="663994" y="168444"/>
                      <a:pt x="660530" y="159520"/>
                      <a:pt x="653997" y="155287"/>
                    </a:cubicBezTo>
                    <a:cubicBezTo>
                      <a:pt x="650730" y="153170"/>
                      <a:pt x="646696" y="152226"/>
                      <a:pt x="642003" y="152515"/>
                    </a:cubicBezTo>
                    <a:close/>
                    <a:moveTo>
                      <a:pt x="645176" y="131974"/>
                    </a:moveTo>
                    <a:cubicBezTo>
                      <a:pt x="669121" y="127206"/>
                      <a:pt x="681592" y="141840"/>
                      <a:pt x="680927" y="173711"/>
                    </a:cubicBezTo>
                    <a:cubicBezTo>
                      <a:pt x="679930" y="222210"/>
                      <a:pt x="641795" y="273868"/>
                      <a:pt x="594128" y="291272"/>
                    </a:cubicBezTo>
                    <a:cubicBezTo>
                      <a:pt x="568076" y="300806"/>
                      <a:pt x="550561" y="289997"/>
                      <a:pt x="548067" y="262838"/>
                    </a:cubicBezTo>
                    <a:cubicBezTo>
                      <a:pt x="543466" y="213231"/>
                      <a:pt x="596622" y="141618"/>
                      <a:pt x="645176" y="131974"/>
                    </a:cubicBezTo>
                    <a:close/>
                    <a:moveTo>
                      <a:pt x="874979" y="0"/>
                    </a:moveTo>
                    <a:cubicBezTo>
                      <a:pt x="860401" y="48887"/>
                      <a:pt x="845713" y="97719"/>
                      <a:pt x="831413" y="146716"/>
                    </a:cubicBezTo>
                    <a:cubicBezTo>
                      <a:pt x="828752" y="155807"/>
                      <a:pt x="826535" y="165839"/>
                      <a:pt x="818276" y="165285"/>
                    </a:cubicBezTo>
                    <a:cubicBezTo>
                      <a:pt x="808355" y="164675"/>
                      <a:pt x="808078" y="150042"/>
                      <a:pt x="806193" y="143723"/>
                    </a:cubicBezTo>
                    <a:cubicBezTo>
                      <a:pt x="799154" y="120444"/>
                      <a:pt x="793334" y="96832"/>
                      <a:pt x="785352" y="66901"/>
                    </a:cubicBezTo>
                    <a:cubicBezTo>
                      <a:pt x="771496" y="112961"/>
                      <a:pt x="761020" y="151594"/>
                      <a:pt x="750045" y="190892"/>
                    </a:cubicBezTo>
                    <a:cubicBezTo>
                      <a:pt x="746997" y="201867"/>
                      <a:pt x="742341" y="213008"/>
                      <a:pt x="732031" y="212786"/>
                    </a:cubicBezTo>
                    <a:cubicBezTo>
                      <a:pt x="723607" y="212620"/>
                      <a:pt x="722886" y="206856"/>
                      <a:pt x="719450" y="191890"/>
                    </a:cubicBezTo>
                    <a:cubicBezTo>
                      <a:pt x="713407" y="165950"/>
                      <a:pt x="708142" y="139843"/>
                      <a:pt x="700715" y="114291"/>
                    </a:cubicBezTo>
                    <a:cubicBezTo>
                      <a:pt x="697057" y="99049"/>
                      <a:pt x="696336" y="95834"/>
                      <a:pt x="707643" y="93562"/>
                    </a:cubicBezTo>
                    <a:cubicBezTo>
                      <a:pt x="719172" y="89460"/>
                      <a:pt x="716955" y="94448"/>
                      <a:pt x="719726" y="109968"/>
                    </a:cubicBezTo>
                    <a:cubicBezTo>
                      <a:pt x="725158" y="132084"/>
                      <a:pt x="728317" y="151261"/>
                      <a:pt x="736576" y="179086"/>
                    </a:cubicBezTo>
                    <a:cubicBezTo>
                      <a:pt x="746831" y="145053"/>
                      <a:pt x="773768" y="61358"/>
                      <a:pt x="776817" y="55150"/>
                    </a:cubicBezTo>
                    <a:cubicBezTo>
                      <a:pt x="781583" y="45395"/>
                      <a:pt x="788733" y="43898"/>
                      <a:pt x="794886" y="43954"/>
                    </a:cubicBezTo>
                    <a:cubicBezTo>
                      <a:pt x="801371" y="43954"/>
                      <a:pt x="801149" y="53654"/>
                      <a:pt x="802701" y="59806"/>
                    </a:cubicBezTo>
                    <a:cubicBezTo>
                      <a:pt x="808687" y="83751"/>
                      <a:pt x="815062" y="107529"/>
                      <a:pt x="821381" y="131585"/>
                    </a:cubicBezTo>
                    <a:cubicBezTo>
                      <a:pt x="835182" y="81035"/>
                      <a:pt x="837177" y="71002"/>
                      <a:pt x="853639" y="8702"/>
                    </a:cubicBezTo>
                    <a:cubicBezTo>
                      <a:pt x="856022" y="9533"/>
                      <a:pt x="868438" y="2327"/>
                      <a:pt x="874979" y="0"/>
                    </a:cubicBezTo>
                    <a:close/>
                  </a:path>
                </a:pathLst>
              </a:custGeom>
              <a:solidFill>
                <a:srgbClr val="78CAD6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5A04028-2F09-4074-A61D-0D55828D7C92}"/>
                </a:ext>
              </a:extLst>
            </p:cNvPr>
            <p:cNvGrpSpPr/>
            <p:nvPr/>
          </p:nvGrpSpPr>
          <p:grpSpPr>
            <a:xfrm>
              <a:off x="3596946" y="3600028"/>
              <a:ext cx="951435" cy="1466334"/>
              <a:chOff x="8528019" y="3832651"/>
              <a:chExt cx="865737" cy="1334258"/>
            </a:xfrm>
          </p:grpSpPr>
          <p:sp>
            <p:nvSpPr>
              <p:cNvPr id="23" name="Graphic 454">
                <a:extLst>
                  <a:ext uri="{FF2B5EF4-FFF2-40B4-BE49-F238E27FC236}">
                    <a16:creationId xmlns:a16="http://schemas.microsoft.com/office/drawing/2014/main" id="{3406FE7B-63D6-43DF-86E2-45488B8C5C47}"/>
                  </a:ext>
                </a:extLst>
              </p:cNvPr>
              <p:cNvSpPr/>
              <p:nvPr/>
            </p:nvSpPr>
            <p:spPr>
              <a:xfrm>
                <a:off x="8670743" y="3912822"/>
                <a:ext cx="723013" cy="1254087"/>
              </a:xfrm>
              <a:custGeom>
                <a:avLst/>
                <a:gdLst>
                  <a:gd name="connsiteX0" fmla="*/ 539104 w 1220432"/>
                  <a:gd name="connsiteY0" fmla="*/ 2108484 h 2116874"/>
                  <a:gd name="connsiteX1" fmla="*/ 127156 w 1220432"/>
                  <a:gd name="connsiteY1" fmla="*/ 1975535 h 2116874"/>
                  <a:gd name="connsiteX2" fmla="*/ 7 w 1220432"/>
                  <a:gd name="connsiteY2" fmla="*/ 1741820 h 2116874"/>
                  <a:gd name="connsiteX3" fmla="*/ 7 w 1220432"/>
                  <a:gd name="connsiteY3" fmla="*/ 742030 h 2116874"/>
                  <a:gd name="connsiteX4" fmla="*/ 34625 w 1220432"/>
                  <a:gd name="connsiteY4" fmla="*/ 677754 h 2116874"/>
                  <a:gd name="connsiteX5" fmla="*/ 530777 w 1220432"/>
                  <a:gd name="connsiteY5" fmla="*/ 158211 h 2116874"/>
                  <a:gd name="connsiteX6" fmla="*/ 594024 w 1220432"/>
                  <a:gd name="connsiteY6" fmla="*/ 34056 h 2116874"/>
                  <a:gd name="connsiteX7" fmla="*/ 644172 w 1220432"/>
                  <a:gd name="connsiteY7" fmla="*/ 13473 h 2116874"/>
                  <a:gd name="connsiteX8" fmla="*/ 1184205 w 1220432"/>
                  <a:gd name="connsiteY8" fmla="*/ 14970 h 2116874"/>
                  <a:gd name="connsiteX9" fmla="*/ 1212835 w 1220432"/>
                  <a:gd name="connsiteY9" fmla="*/ 0 h 2116874"/>
                  <a:gd name="connsiteX10" fmla="*/ 1220413 w 1220432"/>
                  <a:gd name="connsiteY10" fmla="*/ 917550 h 2116874"/>
                  <a:gd name="connsiteX11" fmla="*/ 1111696 w 1220432"/>
                  <a:gd name="connsiteY11" fmla="*/ 1491264 h 2116874"/>
                  <a:gd name="connsiteX12" fmla="*/ 620689 w 1220432"/>
                  <a:gd name="connsiteY12" fmla="*/ 2107081 h 2116874"/>
                  <a:gd name="connsiteX13" fmla="*/ 539104 w 1220432"/>
                  <a:gd name="connsiteY13" fmla="*/ 2108484 h 2116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20432" h="2116874">
                    <a:moveTo>
                      <a:pt x="539104" y="2108484"/>
                    </a:moveTo>
                    <a:cubicBezTo>
                      <a:pt x="394646" y="2086123"/>
                      <a:pt x="251872" y="2058804"/>
                      <a:pt x="127156" y="1975535"/>
                    </a:cubicBezTo>
                    <a:cubicBezTo>
                      <a:pt x="43981" y="1920053"/>
                      <a:pt x="-648" y="1845859"/>
                      <a:pt x="7" y="1741820"/>
                    </a:cubicBezTo>
                    <a:cubicBezTo>
                      <a:pt x="2252" y="1408557"/>
                      <a:pt x="1317" y="1075293"/>
                      <a:pt x="7" y="742030"/>
                    </a:cubicBezTo>
                    <a:cubicBezTo>
                      <a:pt x="-87" y="711249"/>
                      <a:pt x="11515" y="694969"/>
                      <a:pt x="34625" y="677754"/>
                    </a:cubicBezTo>
                    <a:cubicBezTo>
                      <a:pt x="229511" y="532922"/>
                      <a:pt x="403254" y="367413"/>
                      <a:pt x="530777" y="158211"/>
                    </a:cubicBezTo>
                    <a:cubicBezTo>
                      <a:pt x="554916" y="118635"/>
                      <a:pt x="577090" y="77094"/>
                      <a:pt x="594024" y="34056"/>
                    </a:cubicBezTo>
                    <a:cubicBezTo>
                      <a:pt x="605625" y="4397"/>
                      <a:pt x="617227" y="3555"/>
                      <a:pt x="644172" y="13473"/>
                    </a:cubicBezTo>
                    <a:cubicBezTo>
                      <a:pt x="823715" y="79246"/>
                      <a:pt x="1004101" y="86544"/>
                      <a:pt x="1184205" y="14970"/>
                    </a:cubicBezTo>
                    <a:cubicBezTo>
                      <a:pt x="1194123" y="11040"/>
                      <a:pt x="1203291" y="5052"/>
                      <a:pt x="1212835" y="0"/>
                    </a:cubicBezTo>
                    <a:cubicBezTo>
                      <a:pt x="1212835" y="196103"/>
                      <a:pt x="1220881" y="622272"/>
                      <a:pt x="1220413" y="917550"/>
                    </a:cubicBezTo>
                    <a:cubicBezTo>
                      <a:pt x="1220787" y="1124038"/>
                      <a:pt x="1187105" y="1309289"/>
                      <a:pt x="1111696" y="1491264"/>
                    </a:cubicBezTo>
                    <a:cubicBezTo>
                      <a:pt x="1015796" y="1775689"/>
                      <a:pt x="942350" y="1840339"/>
                      <a:pt x="620689" y="2107081"/>
                    </a:cubicBezTo>
                    <a:cubicBezTo>
                      <a:pt x="594679" y="2123828"/>
                      <a:pt x="576154" y="2115501"/>
                      <a:pt x="539104" y="2108484"/>
                    </a:cubicBezTo>
                    <a:close/>
                  </a:path>
                </a:pathLst>
              </a:custGeom>
              <a:solidFill>
                <a:srgbClr val="73CCD7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Graphic 454">
                <a:extLst>
                  <a:ext uri="{FF2B5EF4-FFF2-40B4-BE49-F238E27FC236}">
                    <a16:creationId xmlns:a16="http://schemas.microsoft.com/office/drawing/2014/main" id="{EEF27227-6220-41D9-A198-FF447AFC1162}"/>
                  </a:ext>
                </a:extLst>
              </p:cNvPr>
              <p:cNvSpPr/>
              <p:nvPr/>
            </p:nvSpPr>
            <p:spPr>
              <a:xfrm>
                <a:off x="8528019" y="3832651"/>
                <a:ext cx="861180" cy="1247088"/>
              </a:xfrm>
              <a:custGeom>
                <a:avLst/>
                <a:gdLst>
                  <a:gd name="connsiteX0" fmla="*/ 1282252 w 1453655"/>
                  <a:gd name="connsiteY0" fmla="*/ 57953 h 2105061"/>
                  <a:gd name="connsiteX1" fmla="*/ 1003348 w 1453655"/>
                  <a:gd name="connsiteY1" fmla="*/ 65812 h 2105061"/>
                  <a:gd name="connsiteX2" fmla="*/ 677569 w 1453655"/>
                  <a:gd name="connsiteY2" fmla="*/ 7804 h 2105061"/>
                  <a:gd name="connsiteX3" fmla="*/ 591868 w 1453655"/>
                  <a:gd name="connsiteY3" fmla="*/ 44012 h 2105061"/>
                  <a:gd name="connsiteX4" fmla="*/ 543964 w 1453655"/>
                  <a:gd name="connsiteY4" fmla="*/ 134953 h 2105061"/>
                  <a:gd name="connsiteX5" fmla="*/ 63437 w 1453655"/>
                  <a:gd name="connsiteY5" fmla="*/ 651970 h 2105061"/>
                  <a:gd name="connsiteX6" fmla="*/ 3 w 1453655"/>
                  <a:gd name="connsiteY6" fmla="*/ 778370 h 2105061"/>
                  <a:gd name="connsiteX7" fmla="*/ 751 w 1453655"/>
                  <a:gd name="connsiteY7" fmla="*/ 1750934 h 2105061"/>
                  <a:gd name="connsiteX8" fmla="*/ 14224 w 1453655"/>
                  <a:gd name="connsiteY8" fmla="*/ 1847582 h 2105061"/>
                  <a:gd name="connsiteX9" fmla="*/ 359557 w 1453655"/>
                  <a:gd name="connsiteY9" fmla="*/ 2105061 h 2105061"/>
                  <a:gd name="connsiteX10" fmla="*/ 249810 w 1453655"/>
                  <a:gd name="connsiteY10" fmla="*/ 1905870 h 2105061"/>
                  <a:gd name="connsiteX11" fmla="*/ 249810 w 1453655"/>
                  <a:gd name="connsiteY11" fmla="*/ 886901 h 2105061"/>
                  <a:gd name="connsiteX12" fmla="*/ 283118 w 1453655"/>
                  <a:gd name="connsiteY12" fmla="*/ 820192 h 2105061"/>
                  <a:gd name="connsiteX13" fmla="*/ 588406 w 1453655"/>
                  <a:gd name="connsiteY13" fmla="*/ 551766 h 2105061"/>
                  <a:gd name="connsiteX14" fmla="*/ 836061 w 1453655"/>
                  <a:gd name="connsiteY14" fmla="*/ 195861 h 2105061"/>
                  <a:gd name="connsiteX15" fmla="*/ 910068 w 1453655"/>
                  <a:gd name="connsiteY15" fmla="*/ 165641 h 2105061"/>
                  <a:gd name="connsiteX16" fmla="*/ 953199 w 1453655"/>
                  <a:gd name="connsiteY16" fmla="*/ 178085 h 2105061"/>
                  <a:gd name="connsiteX17" fmla="*/ 1376842 w 1453655"/>
                  <a:gd name="connsiteY17" fmla="*/ 175465 h 2105061"/>
                  <a:gd name="connsiteX18" fmla="*/ 1453656 w 1453655"/>
                  <a:gd name="connsiteY18" fmla="*/ 135327 h 2105061"/>
                  <a:gd name="connsiteX19" fmla="*/ 1334366 w 1453655"/>
                  <a:gd name="connsiteY19" fmla="*/ 64034 h 2105061"/>
                  <a:gd name="connsiteX20" fmla="*/ 1282252 w 1453655"/>
                  <a:gd name="connsiteY20" fmla="*/ 57953 h 2105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53655" h="2105061">
                    <a:moveTo>
                      <a:pt x="1282252" y="57953"/>
                    </a:moveTo>
                    <a:cubicBezTo>
                      <a:pt x="1282252" y="57953"/>
                      <a:pt x="1070898" y="69367"/>
                      <a:pt x="1003348" y="65812"/>
                    </a:cubicBezTo>
                    <a:cubicBezTo>
                      <a:pt x="902489" y="60572"/>
                      <a:pt x="773282" y="38118"/>
                      <a:pt x="677569" y="7804"/>
                    </a:cubicBezTo>
                    <a:cubicBezTo>
                      <a:pt x="627982" y="-7914"/>
                      <a:pt x="615258" y="-1833"/>
                      <a:pt x="591868" y="44012"/>
                    </a:cubicBezTo>
                    <a:cubicBezTo>
                      <a:pt x="576337" y="74513"/>
                      <a:pt x="561367" y="105388"/>
                      <a:pt x="543964" y="134953"/>
                    </a:cubicBezTo>
                    <a:cubicBezTo>
                      <a:pt x="421961" y="342845"/>
                      <a:pt x="251587" y="506015"/>
                      <a:pt x="63437" y="651970"/>
                    </a:cubicBezTo>
                    <a:cubicBezTo>
                      <a:pt x="20118" y="685558"/>
                      <a:pt x="-278" y="722889"/>
                      <a:pt x="3" y="778370"/>
                    </a:cubicBezTo>
                    <a:cubicBezTo>
                      <a:pt x="1593" y="1102558"/>
                      <a:pt x="751" y="1426746"/>
                      <a:pt x="751" y="1750934"/>
                    </a:cubicBezTo>
                    <a:cubicBezTo>
                      <a:pt x="751" y="1783867"/>
                      <a:pt x="751" y="1817268"/>
                      <a:pt x="14224" y="1847582"/>
                    </a:cubicBezTo>
                    <a:cubicBezTo>
                      <a:pt x="48093" y="1923553"/>
                      <a:pt x="359557" y="2105061"/>
                      <a:pt x="359557" y="2105061"/>
                    </a:cubicBezTo>
                    <a:cubicBezTo>
                      <a:pt x="312121" y="2060433"/>
                      <a:pt x="250090" y="2009535"/>
                      <a:pt x="249810" y="1905870"/>
                    </a:cubicBezTo>
                    <a:cubicBezTo>
                      <a:pt x="248968" y="1567929"/>
                      <a:pt x="250184" y="1224842"/>
                      <a:pt x="249810" y="886901"/>
                    </a:cubicBezTo>
                    <a:cubicBezTo>
                      <a:pt x="249810" y="857897"/>
                      <a:pt x="259259" y="837688"/>
                      <a:pt x="283118" y="820192"/>
                    </a:cubicBezTo>
                    <a:cubicBezTo>
                      <a:pt x="392771" y="740104"/>
                      <a:pt x="495126" y="650285"/>
                      <a:pt x="588406" y="551766"/>
                    </a:cubicBezTo>
                    <a:cubicBezTo>
                      <a:pt x="683090" y="451750"/>
                      <a:pt x="774779" y="319549"/>
                      <a:pt x="836061" y="195861"/>
                    </a:cubicBezTo>
                    <a:cubicBezTo>
                      <a:pt x="863194" y="141128"/>
                      <a:pt x="852622" y="148426"/>
                      <a:pt x="910068" y="165641"/>
                    </a:cubicBezTo>
                    <a:cubicBezTo>
                      <a:pt x="917553" y="167886"/>
                      <a:pt x="945714" y="176026"/>
                      <a:pt x="953199" y="178085"/>
                    </a:cubicBezTo>
                    <a:cubicBezTo>
                      <a:pt x="1105329" y="220093"/>
                      <a:pt x="1226210" y="228420"/>
                      <a:pt x="1376842" y="175465"/>
                    </a:cubicBezTo>
                    <a:cubicBezTo>
                      <a:pt x="1400794" y="167044"/>
                      <a:pt x="1414828" y="162086"/>
                      <a:pt x="1453656" y="135327"/>
                    </a:cubicBezTo>
                    <a:cubicBezTo>
                      <a:pt x="1413986" y="111282"/>
                      <a:pt x="1375813" y="84337"/>
                      <a:pt x="1334366" y="64034"/>
                    </a:cubicBezTo>
                    <a:cubicBezTo>
                      <a:pt x="1316964" y="55427"/>
                      <a:pt x="1310976" y="57485"/>
                      <a:pt x="1282252" y="57953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Graphic 454">
                <a:extLst>
                  <a:ext uri="{FF2B5EF4-FFF2-40B4-BE49-F238E27FC236}">
                    <a16:creationId xmlns:a16="http://schemas.microsoft.com/office/drawing/2014/main" id="{DDA441A1-7CC5-4843-8E04-FBF3DB90FBD4}"/>
                  </a:ext>
                </a:extLst>
              </p:cNvPr>
              <p:cNvSpPr/>
              <p:nvPr/>
            </p:nvSpPr>
            <p:spPr>
              <a:xfrm>
                <a:off x="8810475" y="4155076"/>
                <a:ext cx="484365" cy="728939"/>
              </a:xfrm>
              <a:custGeom>
                <a:avLst/>
                <a:gdLst>
                  <a:gd name="connsiteX0" fmla="*/ 811741 w 817599"/>
                  <a:gd name="connsiteY0" fmla="*/ 19027 h 1230435"/>
                  <a:gd name="connsiteX1" fmla="*/ 671681 w 817599"/>
                  <a:gd name="connsiteY1" fmla="*/ 544276 h 1230435"/>
                  <a:gd name="connsiteX2" fmla="*/ 291824 w 817599"/>
                  <a:gd name="connsiteY2" fmla="*/ 1202383 h 1230435"/>
                  <a:gd name="connsiteX3" fmla="*/ 234004 w 817599"/>
                  <a:gd name="connsiteY3" fmla="*/ 1219504 h 1230435"/>
                  <a:gd name="connsiteX4" fmla="*/ 29012 w 817599"/>
                  <a:gd name="connsiteY4" fmla="*/ 1099092 h 1230435"/>
                  <a:gd name="connsiteX5" fmla="*/ 8 w 817599"/>
                  <a:gd name="connsiteY5" fmla="*/ 1056896 h 1230435"/>
                  <a:gd name="connsiteX6" fmla="*/ 570 w 817599"/>
                  <a:gd name="connsiteY6" fmla="*/ 769384 h 1230435"/>
                  <a:gd name="connsiteX7" fmla="*/ 232881 w 817599"/>
                  <a:gd name="connsiteY7" fmla="*/ 905047 h 1230435"/>
                  <a:gd name="connsiteX8" fmla="*/ 292011 w 817599"/>
                  <a:gd name="connsiteY8" fmla="*/ 888393 h 1230435"/>
                  <a:gd name="connsiteX9" fmla="*/ 803508 w 817599"/>
                  <a:gd name="connsiteY9" fmla="*/ 1624 h 1230435"/>
                  <a:gd name="connsiteX10" fmla="*/ 811741 w 817599"/>
                  <a:gd name="connsiteY10" fmla="*/ 19027 h 1230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7599" h="1230435">
                    <a:moveTo>
                      <a:pt x="811741" y="19027"/>
                    </a:moveTo>
                    <a:cubicBezTo>
                      <a:pt x="836348" y="213259"/>
                      <a:pt x="782270" y="350232"/>
                      <a:pt x="671681" y="544276"/>
                    </a:cubicBezTo>
                    <a:cubicBezTo>
                      <a:pt x="539012" y="773594"/>
                      <a:pt x="424774" y="970071"/>
                      <a:pt x="291824" y="1202383"/>
                    </a:cubicBezTo>
                    <a:cubicBezTo>
                      <a:pt x="275638" y="1231012"/>
                      <a:pt x="265066" y="1239526"/>
                      <a:pt x="234004" y="1219504"/>
                    </a:cubicBezTo>
                    <a:cubicBezTo>
                      <a:pt x="167388" y="1176747"/>
                      <a:pt x="97779" y="1138574"/>
                      <a:pt x="29012" y="1099092"/>
                    </a:cubicBezTo>
                    <a:cubicBezTo>
                      <a:pt x="12078" y="1089361"/>
                      <a:pt x="-366" y="1080380"/>
                      <a:pt x="8" y="1056896"/>
                    </a:cubicBezTo>
                    <a:cubicBezTo>
                      <a:pt x="1412" y="963616"/>
                      <a:pt x="570" y="870242"/>
                      <a:pt x="570" y="769384"/>
                    </a:cubicBezTo>
                    <a:cubicBezTo>
                      <a:pt x="81406" y="816258"/>
                      <a:pt x="158406" y="858641"/>
                      <a:pt x="232881" y="905047"/>
                    </a:cubicBezTo>
                    <a:cubicBezTo>
                      <a:pt x="263288" y="924040"/>
                      <a:pt x="274703" y="918800"/>
                      <a:pt x="292011" y="888393"/>
                    </a:cubicBezTo>
                    <a:cubicBezTo>
                      <a:pt x="451532" y="609021"/>
                      <a:pt x="793590" y="18465"/>
                      <a:pt x="803508" y="1624"/>
                    </a:cubicBezTo>
                    <a:cubicBezTo>
                      <a:pt x="805473" y="-1557"/>
                      <a:pt x="808653" y="-2024"/>
                      <a:pt x="811741" y="19027"/>
                    </a:cubicBezTo>
                    <a:close/>
                  </a:path>
                </a:pathLst>
              </a:custGeom>
              <a:solidFill>
                <a:srgbClr val="35469D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6">
              <a:extLst>
                <a:ext uri="{FF2B5EF4-FFF2-40B4-BE49-F238E27FC236}">
                  <a16:creationId xmlns:a16="http://schemas.microsoft.com/office/drawing/2014/main" id="{9AB659D1-9AC5-4B8E-BF24-0A94B88E5538}"/>
                </a:ext>
              </a:extLst>
            </p:cNvPr>
            <p:cNvSpPr/>
            <p:nvPr/>
          </p:nvSpPr>
          <p:spPr>
            <a:xfrm>
              <a:off x="2543397" y="3529455"/>
              <a:ext cx="709682" cy="955830"/>
            </a:xfrm>
            <a:custGeom>
              <a:avLst/>
              <a:gdLst>
                <a:gd name="connsiteX0" fmla="*/ 124192 w 645759"/>
                <a:gd name="connsiteY0" fmla="*/ 636641 h 869736"/>
                <a:gd name="connsiteX1" fmla="*/ 133061 w 645759"/>
                <a:gd name="connsiteY1" fmla="*/ 651329 h 869736"/>
                <a:gd name="connsiteX2" fmla="*/ 133005 w 645759"/>
                <a:gd name="connsiteY2" fmla="*/ 739680 h 869736"/>
                <a:gd name="connsiteX3" fmla="*/ 178512 w 645759"/>
                <a:gd name="connsiteY3" fmla="*/ 850259 h 869736"/>
                <a:gd name="connsiteX4" fmla="*/ 184165 w 645759"/>
                <a:gd name="connsiteY4" fmla="*/ 865778 h 869736"/>
                <a:gd name="connsiteX5" fmla="*/ 165930 w 645759"/>
                <a:gd name="connsiteY5" fmla="*/ 862064 h 869736"/>
                <a:gd name="connsiteX6" fmla="*/ 117375 w 645759"/>
                <a:gd name="connsiteY6" fmla="*/ 766563 h 869736"/>
                <a:gd name="connsiteX7" fmla="*/ 115657 w 645759"/>
                <a:gd name="connsiteY7" fmla="*/ 650719 h 869736"/>
                <a:gd name="connsiteX8" fmla="*/ 124192 w 645759"/>
                <a:gd name="connsiteY8" fmla="*/ 636641 h 869736"/>
                <a:gd name="connsiteX9" fmla="*/ 227953 w 645759"/>
                <a:gd name="connsiteY9" fmla="*/ 543245 h 869736"/>
                <a:gd name="connsiteX10" fmla="*/ 238373 w 645759"/>
                <a:gd name="connsiteY10" fmla="*/ 555883 h 869736"/>
                <a:gd name="connsiteX11" fmla="*/ 238263 w 645759"/>
                <a:gd name="connsiteY11" fmla="*/ 605435 h 869736"/>
                <a:gd name="connsiteX12" fmla="*/ 244138 w 645759"/>
                <a:gd name="connsiteY12" fmla="*/ 668345 h 869736"/>
                <a:gd name="connsiteX13" fmla="*/ 319630 w 645759"/>
                <a:gd name="connsiteY13" fmla="*/ 712355 h 869736"/>
                <a:gd name="connsiteX14" fmla="*/ 391132 w 645759"/>
                <a:gd name="connsiteY14" fmla="*/ 678876 h 869736"/>
                <a:gd name="connsiteX15" fmla="*/ 409313 w 645759"/>
                <a:gd name="connsiteY15" fmla="*/ 676770 h 869736"/>
                <a:gd name="connsiteX16" fmla="*/ 401940 w 645759"/>
                <a:gd name="connsiteY16" fmla="*/ 692068 h 869736"/>
                <a:gd name="connsiteX17" fmla="*/ 309432 w 645759"/>
                <a:gd name="connsiteY17" fmla="*/ 730978 h 869736"/>
                <a:gd name="connsiteX18" fmla="*/ 222965 w 645759"/>
                <a:gd name="connsiteY18" fmla="*/ 655597 h 869736"/>
                <a:gd name="connsiteX19" fmla="*/ 221302 w 645759"/>
                <a:gd name="connsiteY19" fmla="*/ 556326 h 869736"/>
                <a:gd name="connsiteX20" fmla="*/ 227953 w 645759"/>
                <a:gd name="connsiteY20" fmla="*/ 543245 h 869736"/>
                <a:gd name="connsiteX21" fmla="*/ 291917 w 645759"/>
                <a:gd name="connsiteY21" fmla="*/ 493804 h 869736"/>
                <a:gd name="connsiteX22" fmla="*/ 299567 w 645759"/>
                <a:gd name="connsiteY22" fmla="*/ 503781 h 869736"/>
                <a:gd name="connsiteX23" fmla="*/ 300176 w 645759"/>
                <a:gd name="connsiteY23" fmla="*/ 597675 h 869736"/>
                <a:gd name="connsiteX24" fmla="*/ 292582 w 645759"/>
                <a:gd name="connsiteY24" fmla="*/ 609703 h 869736"/>
                <a:gd name="connsiteX25" fmla="*/ 283770 w 645759"/>
                <a:gd name="connsiteY25" fmla="*/ 600780 h 869736"/>
                <a:gd name="connsiteX26" fmla="*/ 283104 w 645759"/>
                <a:gd name="connsiteY26" fmla="*/ 501397 h 869736"/>
                <a:gd name="connsiteX27" fmla="*/ 291917 w 645759"/>
                <a:gd name="connsiteY27" fmla="*/ 493804 h 869736"/>
                <a:gd name="connsiteX28" fmla="*/ 184054 w 645759"/>
                <a:gd name="connsiteY28" fmla="*/ 456225 h 869736"/>
                <a:gd name="connsiteX29" fmla="*/ 186660 w 645759"/>
                <a:gd name="connsiteY29" fmla="*/ 477120 h 869736"/>
                <a:gd name="connsiteX30" fmla="*/ 180008 w 645759"/>
                <a:gd name="connsiteY30" fmla="*/ 713519 h 869736"/>
                <a:gd name="connsiteX31" fmla="*/ 318688 w 645759"/>
                <a:gd name="connsiteY31" fmla="*/ 790064 h 869736"/>
                <a:gd name="connsiteX32" fmla="*/ 481424 w 645759"/>
                <a:gd name="connsiteY32" fmla="*/ 650775 h 869736"/>
                <a:gd name="connsiteX33" fmla="*/ 525821 w 645759"/>
                <a:gd name="connsiteY33" fmla="*/ 559264 h 869736"/>
                <a:gd name="connsiteX34" fmla="*/ 539068 w 645759"/>
                <a:gd name="connsiteY34" fmla="*/ 545906 h 869736"/>
                <a:gd name="connsiteX35" fmla="*/ 541728 w 645759"/>
                <a:gd name="connsiteY35" fmla="*/ 565140 h 869736"/>
                <a:gd name="connsiteX36" fmla="*/ 360591 w 645759"/>
                <a:gd name="connsiteY36" fmla="*/ 790452 h 869736"/>
                <a:gd name="connsiteX37" fmla="*/ 301339 w 645759"/>
                <a:gd name="connsiteY37" fmla="*/ 812124 h 869736"/>
                <a:gd name="connsiteX38" fmla="*/ 161163 w 645759"/>
                <a:gd name="connsiteY38" fmla="*/ 712023 h 869736"/>
                <a:gd name="connsiteX39" fmla="*/ 157893 w 645759"/>
                <a:gd name="connsiteY39" fmla="*/ 612586 h 869736"/>
                <a:gd name="connsiteX40" fmla="*/ 170752 w 645759"/>
                <a:gd name="connsiteY40" fmla="*/ 473074 h 869736"/>
                <a:gd name="connsiteX41" fmla="*/ 184054 w 645759"/>
                <a:gd name="connsiteY41" fmla="*/ 456225 h 869736"/>
                <a:gd name="connsiteX42" fmla="*/ 348896 w 645759"/>
                <a:gd name="connsiteY42" fmla="*/ 316768 h 869736"/>
                <a:gd name="connsiteX43" fmla="*/ 359094 w 645759"/>
                <a:gd name="connsiteY43" fmla="*/ 322532 h 869736"/>
                <a:gd name="connsiteX44" fmla="*/ 347233 w 645759"/>
                <a:gd name="connsiteY44" fmla="*/ 337886 h 869736"/>
                <a:gd name="connsiteX45" fmla="*/ 237708 w 645759"/>
                <a:gd name="connsiteY45" fmla="*/ 502284 h 869736"/>
                <a:gd name="connsiteX46" fmla="*/ 230558 w 645759"/>
                <a:gd name="connsiteY46" fmla="*/ 519024 h 869736"/>
                <a:gd name="connsiteX47" fmla="*/ 219639 w 645759"/>
                <a:gd name="connsiteY47" fmla="*/ 499846 h 869736"/>
                <a:gd name="connsiteX48" fmla="*/ 337865 w 645759"/>
                <a:gd name="connsiteY48" fmla="*/ 322311 h 869736"/>
                <a:gd name="connsiteX49" fmla="*/ 348896 w 645759"/>
                <a:gd name="connsiteY49" fmla="*/ 316768 h 869736"/>
                <a:gd name="connsiteX50" fmla="*/ 387245 w 645759"/>
                <a:gd name="connsiteY50" fmla="*/ 306334 h 869736"/>
                <a:gd name="connsiteX51" fmla="*/ 400001 w 645759"/>
                <a:gd name="connsiteY51" fmla="*/ 306791 h 869736"/>
                <a:gd name="connsiteX52" fmla="*/ 465794 w 645759"/>
                <a:gd name="connsiteY52" fmla="*/ 386496 h 869736"/>
                <a:gd name="connsiteX53" fmla="*/ 465959 w 645759"/>
                <a:gd name="connsiteY53" fmla="*/ 450792 h 869736"/>
                <a:gd name="connsiteX54" fmla="*/ 433368 w 645759"/>
                <a:gd name="connsiteY54" fmla="*/ 583652 h 869736"/>
                <a:gd name="connsiteX55" fmla="*/ 342799 w 645759"/>
                <a:gd name="connsiteY55" fmla="*/ 645398 h 869736"/>
                <a:gd name="connsiteX56" fmla="*/ 313201 w 645759"/>
                <a:gd name="connsiteY56" fmla="*/ 641020 h 869736"/>
                <a:gd name="connsiteX57" fmla="*/ 307326 w 645759"/>
                <a:gd name="connsiteY57" fmla="*/ 632816 h 869736"/>
                <a:gd name="connsiteX58" fmla="*/ 317302 w 645759"/>
                <a:gd name="connsiteY58" fmla="*/ 626553 h 869736"/>
                <a:gd name="connsiteX59" fmla="*/ 398726 w 645759"/>
                <a:gd name="connsiteY59" fmla="*/ 597786 h 869736"/>
                <a:gd name="connsiteX60" fmla="*/ 448223 w 645759"/>
                <a:gd name="connsiteY60" fmla="*/ 495744 h 869736"/>
                <a:gd name="connsiteX61" fmla="*/ 448500 w 645759"/>
                <a:gd name="connsiteY61" fmla="*/ 387992 h 869736"/>
                <a:gd name="connsiteX62" fmla="*/ 396176 w 645759"/>
                <a:gd name="connsiteY62" fmla="*/ 324528 h 869736"/>
                <a:gd name="connsiteX63" fmla="*/ 379603 w 645759"/>
                <a:gd name="connsiteY63" fmla="*/ 314606 h 869736"/>
                <a:gd name="connsiteX64" fmla="*/ 387245 w 645759"/>
                <a:gd name="connsiteY64" fmla="*/ 306334 h 869736"/>
                <a:gd name="connsiteX65" fmla="*/ 496168 w 645759"/>
                <a:gd name="connsiteY65" fmla="*/ 302192 h 869736"/>
                <a:gd name="connsiteX66" fmla="*/ 509637 w 645759"/>
                <a:gd name="connsiteY66" fmla="*/ 315162 h 869736"/>
                <a:gd name="connsiteX67" fmla="*/ 515346 w 645759"/>
                <a:gd name="connsiteY67" fmla="*/ 419476 h 869736"/>
                <a:gd name="connsiteX68" fmla="*/ 453045 w 645759"/>
                <a:gd name="connsiteY68" fmla="*/ 639912 h 869736"/>
                <a:gd name="connsiteX69" fmla="*/ 442625 w 645759"/>
                <a:gd name="connsiteY69" fmla="*/ 652826 h 869736"/>
                <a:gd name="connsiteX70" fmla="*/ 424777 w 645759"/>
                <a:gd name="connsiteY70" fmla="*/ 659533 h 869736"/>
                <a:gd name="connsiteX71" fmla="*/ 429766 w 645759"/>
                <a:gd name="connsiteY71" fmla="*/ 641076 h 869736"/>
                <a:gd name="connsiteX72" fmla="*/ 499161 w 645759"/>
                <a:gd name="connsiteY72" fmla="*/ 425961 h 869736"/>
                <a:gd name="connsiteX73" fmla="*/ 492399 w 645759"/>
                <a:gd name="connsiteY73" fmla="*/ 318653 h 869736"/>
                <a:gd name="connsiteX74" fmla="*/ 496168 w 645759"/>
                <a:gd name="connsiteY74" fmla="*/ 302192 h 869736"/>
                <a:gd name="connsiteX75" fmla="*/ 94317 w 645759"/>
                <a:gd name="connsiteY75" fmla="*/ 268602 h 869736"/>
                <a:gd name="connsiteX76" fmla="*/ 94816 w 645759"/>
                <a:gd name="connsiteY76" fmla="*/ 286783 h 869736"/>
                <a:gd name="connsiteX77" fmla="*/ 66714 w 645759"/>
                <a:gd name="connsiteY77" fmla="*/ 339328 h 869736"/>
                <a:gd name="connsiteX78" fmla="*/ 18547 w 645759"/>
                <a:gd name="connsiteY78" fmla="*/ 563699 h 869736"/>
                <a:gd name="connsiteX79" fmla="*/ 18658 w 645759"/>
                <a:gd name="connsiteY79" fmla="*/ 624614 h 869736"/>
                <a:gd name="connsiteX80" fmla="*/ 18603 w 645759"/>
                <a:gd name="connsiteY80" fmla="*/ 746444 h 869736"/>
                <a:gd name="connsiteX81" fmla="*/ 10289 w 645759"/>
                <a:gd name="connsiteY81" fmla="*/ 760910 h 869736"/>
                <a:gd name="connsiteX82" fmla="*/ 1698 w 645759"/>
                <a:gd name="connsiteY82" fmla="*/ 748938 h 869736"/>
                <a:gd name="connsiteX83" fmla="*/ 20265 w 645759"/>
                <a:gd name="connsiteY83" fmla="*/ 410497 h 869736"/>
                <a:gd name="connsiteX84" fmla="*/ 37448 w 645759"/>
                <a:gd name="connsiteY84" fmla="*/ 364492 h 869736"/>
                <a:gd name="connsiteX85" fmla="*/ 80294 w 645759"/>
                <a:gd name="connsiteY85" fmla="*/ 277693 h 869736"/>
                <a:gd name="connsiteX86" fmla="*/ 94317 w 645759"/>
                <a:gd name="connsiteY86" fmla="*/ 268602 h 869736"/>
                <a:gd name="connsiteX87" fmla="*/ 410865 w 645759"/>
                <a:gd name="connsiteY87" fmla="*/ 234181 h 869736"/>
                <a:gd name="connsiteX88" fmla="*/ 481923 w 645759"/>
                <a:gd name="connsiteY88" fmla="*/ 267050 h 869736"/>
                <a:gd name="connsiteX89" fmla="*/ 486025 w 645759"/>
                <a:gd name="connsiteY89" fmla="*/ 283179 h 869736"/>
                <a:gd name="connsiteX90" fmla="*/ 471558 w 645759"/>
                <a:gd name="connsiteY90" fmla="*/ 281184 h 869736"/>
                <a:gd name="connsiteX91" fmla="*/ 336371 w 645759"/>
                <a:gd name="connsiteY91" fmla="*/ 281516 h 869736"/>
                <a:gd name="connsiteX92" fmla="*/ 215150 w 645759"/>
                <a:gd name="connsiteY92" fmla="*/ 411106 h 869736"/>
                <a:gd name="connsiteX93" fmla="*/ 207390 w 645759"/>
                <a:gd name="connsiteY93" fmla="*/ 425683 h 869736"/>
                <a:gd name="connsiteX94" fmla="*/ 194254 w 645759"/>
                <a:gd name="connsiteY94" fmla="*/ 436214 h 869736"/>
                <a:gd name="connsiteX95" fmla="*/ 192314 w 645759"/>
                <a:gd name="connsiteY95" fmla="*/ 417480 h 869736"/>
                <a:gd name="connsiteX96" fmla="*/ 305608 w 645759"/>
                <a:gd name="connsiteY96" fmla="*/ 280076 h 869736"/>
                <a:gd name="connsiteX97" fmla="*/ 410865 w 645759"/>
                <a:gd name="connsiteY97" fmla="*/ 234181 h 869736"/>
                <a:gd name="connsiteX98" fmla="*/ 452441 w 645759"/>
                <a:gd name="connsiteY98" fmla="*/ 162311 h 869736"/>
                <a:gd name="connsiteX99" fmla="*/ 555032 w 645759"/>
                <a:gd name="connsiteY99" fmla="*/ 269821 h 869736"/>
                <a:gd name="connsiteX100" fmla="*/ 559910 w 645759"/>
                <a:gd name="connsiteY100" fmla="*/ 392537 h 869736"/>
                <a:gd name="connsiteX101" fmla="*/ 555697 w 645759"/>
                <a:gd name="connsiteY101" fmla="*/ 507329 h 869736"/>
                <a:gd name="connsiteX102" fmla="*/ 544501 w 645759"/>
                <a:gd name="connsiteY102" fmla="*/ 525620 h 869736"/>
                <a:gd name="connsiteX103" fmla="*/ 538958 w 645759"/>
                <a:gd name="connsiteY103" fmla="*/ 504779 h 869736"/>
                <a:gd name="connsiteX104" fmla="*/ 538625 w 645759"/>
                <a:gd name="connsiteY104" fmla="*/ 283789 h 869736"/>
                <a:gd name="connsiteX105" fmla="*/ 380879 w 645759"/>
                <a:gd name="connsiteY105" fmla="*/ 188342 h 869736"/>
                <a:gd name="connsiteX106" fmla="*/ 179842 w 645759"/>
                <a:gd name="connsiteY106" fmla="*/ 376907 h 869736"/>
                <a:gd name="connsiteX107" fmla="*/ 132895 w 645759"/>
                <a:gd name="connsiteY107" fmla="*/ 578553 h 869736"/>
                <a:gd name="connsiteX108" fmla="*/ 132950 w 645759"/>
                <a:gd name="connsiteY108" fmla="*/ 597952 h 869736"/>
                <a:gd name="connsiteX109" fmla="*/ 123972 w 645759"/>
                <a:gd name="connsiteY109" fmla="*/ 615191 h 869736"/>
                <a:gd name="connsiteX110" fmla="*/ 115713 w 645759"/>
                <a:gd name="connsiteY110" fmla="*/ 598063 h 869736"/>
                <a:gd name="connsiteX111" fmla="*/ 201071 w 645759"/>
                <a:gd name="connsiteY111" fmla="*/ 310560 h 869736"/>
                <a:gd name="connsiteX112" fmla="*/ 396398 w 645759"/>
                <a:gd name="connsiteY112" fmla="*/ 165340 h 869736"/>
                <a:gd name="connsiteX113" fmla="*/ 452441 w 645759"/>
                <a:gd name="connsiteY113" fmla="*/ 162311 h 869736"/>
                <a:gd name="connsiteX114" fmla="*/ 433202 w 645759"/>
                <a:gd name="connsiteY114" fmla="*/ 78263 h 869736"/>
                <a:gd name="connsiteX115" fmla="*/ 604307 w 645759"/>
                <a:gd name="connsiteY115" fmla="*/ 228362 h 869736"/>
                <a:gd name="connsiteX116" fmla="*/ 608242 w 645759"/>
                <a:gd name="connsiteY116" fmla="*/ 477342 h 869736"/>
                <a:gd name="connsiteX117" fmla="*/ 598986 w 645759"/>
                <a:gd name="connsiteY117" fmla="*/ 493915 h 869736"/>
                <a:gd name="connsiteX118" fmla="*/ 592445 w 645759"/>
                <a:gd name="connsiteY118" fmla="*/ 476067 h 869736"/>
                <a:gd name="connsiteX119" fmla="*/ 588787 w 645759"/>
                <a:gd name="connsiteY119" fmla="*/ 240888 h 869736"/>
                <a:gd name="connsiteX120" fmla="*/ 386920 w 645759"/>
                <a:gd name="connsiteY120" fmla="*/ 109857 h 869736"/>
                <a:gd name="connsiteX121" fmla="*/ 162715 w 645759"/>
                <a:gd name="connsiteY121" fmla="*/ 294709 h 869736"/>
                <a:gd name="connsiteX122" fmla="*/ 67601 w 645759"/>
                <a:gd name="connsiteY122" fmla="*/ 603107 h 869736"/>
                <a:gd name="connsiteX123" fmla="*/ 67656 w 645759"/>
                <a:gd name="connsiteY123" fmla="*/ 785852 h 869736"/>
                <a:gd name="connsiteX124" fmla="*/ 59342 w 645759"/>
                <a:gd name="connsiteY124" fmla="*/ 800319 h 869736"/>
                <a:gd name="connsiteX125" fmla="*/ 50752 w 645759"/>
                <a:gd name="connsiteY125" fmla="*/ 788346 h 869736"/>
                <a:gd name="connsiteX126" fmla="*/ 69319 w 645759"/>
                <a:gd name="connsiteY126" fmla="*/ 449906 h 869736"/>
                <a:gd name="connsiteX127" fmla="*/ 300120 w 645759"/>
                <a:gd name="connsiteY127" fmla="*/ 132306 h 869736"/>
                <a:gd name="connsiteX128" fmla="*/ 433202 w 645759"/>
                <a:gd name="connsiteY128" fmla="*/ 78263 h 869736"/>
                <a:gd name="connsiteX129" fmla="*/ 429654 w 645759"/>
                <a:gd name="connsiteY129" fmla="*/ 3048 h 869736"/>
                <a:gd name="connsiteX130" fmla="*/ 637562 w 645759"/>
                <a:gd name="connsiteY130" fmla="*/ 149432 h 869736"/>
                <a:gd name="connsiteX131" fmla="*/ 645710 w 645759"/>
                <a:gd name="connsiteY131" fmla="*/ 223484 h 869736"/>
                <a:gd name="connsiteX132" fmla="*/ 645599 w 645759"/>
                <a:gd name="connsiteY132" fmla="*/ 267715 h 869736"/>
                <a:gd name="connsiteX133" fmla="*/ 638449 w 645759"/>
                <a:gd name="connsiteY133" fmla="*/ 277970 h 869736"/>
                <a:gd name="connsiteX134" fmla="*/ 628084 w 645759"/>
                <a:gd name="connsiteY134" fmla="*/ 267882 h 869736"/>
                <a:gd name="connsiteX135" fmla="*/ 627585 w 645759"/>
                <a:gd name="connsiteY135" fmla="*/ 245766 h 869736"/>
                <a:gd name="connsiteX136" fmla="*/ 622375 w 645759"/>
                <a:gd name="connsiteY136" fmla="*/ 163178 h 869736"/>
                <a:gd name="connsiteX137" fmla="*/ 395233 w 645759"/>
                <a:gd name="connsiteY137" fmla="*/ 27991 h 869736"/>
                <a:gd name="connsiteX138" fmla="*/ 154844 w 645759"/>
                <a:gd name="connsiteY138" fmla="*/ 201535 h 869736"/>
                <a:gd name="connsiteX139" fmla="*/ 122917 w 645759"/>
                <a:gd name="connsiteY139" fmla="*/ 243216 h 869736"/>
                <a:gd name="connsiteX140" fmla="*/ 107508 w 645759"/>
                <a:gd name="connsiteY140" fmla="*/ 249424 h 869736"/>
                <a:gd name="connsiteX141" fmla="*/ 109171 w 645759"/>
                <a:gd name="connsiteY141" fmla="*/ 234735 h 869736"/>
                <a:gd name="connsiteX142" fmla="*/ 429654 w 645759"/>
                <a:gd name="connsiteY142" fmla="*/ 3048 h 869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645759" h="869736">
                  <a:moveTo>
                    <a:pt x="124192" y="636641"/>
                  </a:moveTo>
                  <a:cubicBezTo>
                    <a:pt x="131897" y="637140"/>
                    <a:pt x="133117" y="644290"/>
                    <a:pt x="133061" y="651329"/>
                  </a:cubicBezTo>
                  <a:cubicBezTo>
                    <a:pt x="132895" y="680761"/>
                    <a:pt x="133061" y="710248"/>
                    <a:pt x="133005" y="739680"/>
                  </a:cubicBezTo>
                  <a:cubicBezTo>
                    <a:pt x="132950" y="782803"/>
                    <a:pt x="143758" y="821380"/>
                    <a:pt x="178512" y="850259"/>
                  </a:cubicBezTo>
                  <a:cubicBezTo>
                    <a:pt x="183112" y="854083"/>
                    <a:pt x="190484" y="858295"/>
                    <a:pt x="184165" y="865778"/>
                  </a:cubicBezTo>
                  <a:cubicBezTo>
                    <a:pt x="176571" y="874813"/>
                    <a:pt x="170918" y="866111"/>
                    <a:pt x="165930" y="862064"/>
                  </a:cubicBezTo>
                  <a:cubicBezTo>
                    <a:pt x="135500" y="837621"/>
                    <a:pt x="121199" y="804309"/>
                    <a:pt x="117375" y="766563"/>
                  </a:cubicBezTo>
                  <a:cubicBezTo>
                    <a:pt x="115435" y="747496"/>
                    <a:pt x="115546" y="670064"/>
                    <a:pt x="115657" y="650719"/>
                  </a:cubicBezTo>
                  <a:cubicBezTo>
                    <a:pt x="115657" y="644345"/>
                    <a:pt x="115047" y="636086"/>
                    <a:pt x="124192" y="636641"/>
                  </a:cubicBezTo>
                  <a:close/>
                  <a:moveTo>
                    <a:pt x="227953" y="543245"/>
                  </a:moveTo>
                  <a:cubicBezTo>
                    <a:pt x="236600" y="542303"/>
                    <a:pt x="238318" y="548899"/>
                    <a:pt x="238373" y="555883"/>
                  </a:cubicBezTo>
                  <a:cubicBezTo>
                    <a:pt x="238263" y="571513"/>
                    <a:pt x="238263" y="587144"/>
                    <a:pt x="238263" y="605435"/>
                  </a:cubicBezTo>
                  <a:cubicBezTo>
                    <a:pt x="239482" y="624724"/>
                    <a:pt x="236267" y="646895"/>
                    <a:pt x="244138" y="668345"/>
                  </a:cubicBezTo>
                  <a:cubicBezTo>
                    <a:pt x="256609" y="702489"/>
                    <a:pt x="283492" y="718286"/>
                    <a:pt x="319630" y="712355"/>
                  </a:cubicBezTo>
                  <a:cubicBezTo>
                    <a:pt x="346679" y="707921"/>
                    <a:pt x="369570" y="695117"/>
                    <a:pt x="391132" y="678876"/>
                  </a:cubicBezTo>
                  <a:cubicBezTo>
                    <a:pt x="396508" y="674830"/>
                    <a:pt x="402883" y="666793"/>
                    <a:pt x="409313" y="676770"/>
                  </a:cubicBezTo>
                  <a:cubicBezTo>
                    <a:pt x="414190" y="684308"/>
                    <a:pt x="406818" y="688244"/>
                    <a:pt x="401940" y="692068"/>
                  </a:cubicBezTo>
                  <a:cubicBezTo>
                    <a:pt x="374615" y="713352"/>
                    <a:pt x="344296" y="728096"/>
                    <a:pt x="309432" y="730978"/>
                  </a:cubicBezTo>
                  <a:cubicBezTo>
                    <a:pt x="266641" y="734526"/>
                    <a:pt x="227565" y="701823"/>
                    <a:pt x="222965" y="655597"/>
                  </a:cubicBezTo>
                  <a:cubicBezTo>
                    <a:pt x="219694" y="622784"/>
                    <a:pt x="221524" y="589416"/>
                    <a:pt x="221302" y="556326"/>
                  </a:cubicBezTo>
                  <a:cubicBezTo>
                    <a:pt x="221246" y="551005"/>
                    <a:pt x="220582" y="544077"/>
                    <a:pt x="227953" y="543245"/>
                  </a:cubicBezTo>
                  <a:close/>
                  <a:moveTo>
                    <a:pt x="291917" y="493804"/>
                  </a:moveTo>
                  <a:cubicBezTo>
                    <a:pt x="297017" y="494746"/>
                    <a:pt x="299511" y="498792"/>
                    <a:pt x="299567" y="503781"/>
                  </a:cubicBezTo>
                  <a:cubicBezTo>
                    <a:pt x="299677" y="520354"/>
                    <a:pt x="300287" y="582987"/>
                    <a:pt x="300176" y="597675"/>
                  </a:cubicBezTo>
                  <a:cubicBezTo>
                    <a:pt x="300176" y="603274"/>
                    <a:pt x="300065" y="609648"/>
                    <a:pt x="292582" y="609703"/>
                  </a:cubicBezTo>
                  <a:cubicBezTo>
                    <a:pt x="287815" y="609759"/>
                    <a:pt x="283825" y="605768"/>
                    <a:pt x="283770" y="600780"/>
                  </a:cubicBezTo>
                  <a:cubicBezTo>
                    <a:pt x="283326" y="567689"/>
                    <a:pt x="283159" y="534543"/>
                    <a:pt x="283104" y="501397"/>
                  </a:cubicBezTo>
                  <a:cubicBezTo>
                    <a:pt x="283104" y="496077"/>
                    <a:pt x="286485" y="492806"/>
                    <a:pt x="291917" y="493804"/>
                  </a:cubicBezTo>
                  <a:close/>
                  <a:moveTo>
                    <a:pt x="184054" y="456225"/>
                  </a:moveTo>
                  <a:cubicBezTo>
                    <a:pt x="195085" y="459273"/>
                    <a:pt x="188433" y="469804"/>
                    <a:pt x="186660" y="477120"/>
                  </a:cubicBezTo>
                  <a:cubicBezTo>
                    <a:pt x="167703" y="555440"/>
                    <a:pt x="171417" y="635034"/>
                    <a:pt x="180008" y="713519"/>
                  </a:cubicBezTo>
                  <a:cubicBezTo>
                    <a:pt x="187602" y="783136"/>
                    <a:pt x="249071" y="814120"/>
                    <a:pt x="318688" y="790064"/>
                  </a:cubicBezTo>
                  <a:cubicBezTo>
                    <a:pt x="391021" y="765067"/>
                    <a:pt x="440074" y="712134"/>
                    <a:pt x="481424" y="650775"/>
                  </a:cubicBezTo>
                  <a:cubicBezTo>
                    <a:pt x="500491" y="622507"/>
                    <a:pt x="514514" y="591468"/>
                    <a:pt x="525821" y="559264"/>
                  </a:cubicBezTo>
                  <a:cubicBezTo>
                    <a:pt x="528205" y="552446"/>
                    <a:pt x="529313" y="542414"/>
                    <a:pt x="539068" y="545906"/>
                  </a:cubicBezTo>
                  <a:cubicBezTo>
                    <a:pt x="548103" y="549121"/>
                    <a:pt x="544223" y="558544"/>
                    <a:pt x="541728" y="565140"/>
                  </a:cubicBezTo>
                  <a:cubicBezTo>
                    <a:pt x="506310" y="660309"/>
                    <a:pt x="450218" y="739071"/>
                    <a:pt x="360591" y="790452"/>
                  </a:cubicBezTo>
                  <a:cubicBezTo>
                    <a:pt x="342300" y="800928"/>
                    <a:pt x="322402" y="808023"/>
                    <a:pt x="301339" y="812124"/>
                  </a:cubicBezTo>
                  <a:cubicBezTo>
                    <a:pt x="228840" y="826314"/>
                    <a:pt x="170974" y="785242"/>
                    <a:pt x="161163" y="712023"/>
                  </a:cubicBezTo>
                  <a:cubicBezTo>
                    <a:pt x="156784" y="678932"/>
                    <a:pt x="158059" y="645731"/>
                    <a:pt x="157893" y="612586"/>
                  </a:cubicBezTo>
                  <a:cubicBezTo>
                    <a:pt x="158225" y="565694"/>
                    <a:pt x="155343" y="518525"/>
                    <a:pt x="170752" y="473074"/>
                  </a:cubicBezTo>
                  <a:cubicBezTo>
                    <a:pt x="173190" y="465869"/>
                    <a:pt x="172581" y="453065"/>
                    <a:pt x="184054" y="456225"/>
                  </a:cubicBezTo>
                  <a:close/>
                  <a:moveTo>
                    <a:pt x="348896" y="316768"/>
                  </a:moveTo>
                  <a:cubicBezTo>
                    <a:pt x="352706" y="315923"/>
                    <a:pt x="356378" y="316962"/>
                    <a:pt x="359094" y="322532"/>
                  </a:cubicBezTo>
                  <a:cubicBezTo>
                    <a:pt x="363750" y="332121"/>
                    <a:pt x="352720" y="334450"/>
                    <a:pt x="347233" y="337886"/>
                  </a:cubicBezTo>
                  <a:cubicBezTo>
                    <a:pt x="285819" y="376187"/>
                    <a:pt x="249293" y="430727"/>
                    <a:pt x="237708" y="502284"/>
                  </a:cubicBezTo>
                  <a:cubicBezTo>
                    <a:pt x="236766" y="508104"/>
                    <a:pt x="241865" y="519523"/>
                    <a:pt x="230558" y="519024"/>
                  </a:cubicBezTo>
                  <a:cubicBezTo>
                    <a:pt x="220304" y="518636"/>
                    <a:pt x="218308" y="509435"/>
                    <a:pt x="219639" y="499846"/>
                  </a:cubicBezTo>
                  <a:cubicBezTo>
                    <a:pt x="233052" y="423466"/>
                    <a:pt x="270632" y="362995"/>
                    <a:pt x="337865" y="322311"/>
                  </a:cubicBezTo>
                  <a:cubicBezTo>
                    <a:pt x="341136" y="320343"/>
                    <a:pt x="345085" y="317613"/>
                    <a:pt x="348896" y="316768"/>
                  </a:cubicBezTo>
                  <a:close/>
                  <a:moveTo>
                    <a:pt x="387245" y="306334"/>
                  </a:moveTo>
                  <a:cubicBezTo>
                    <a:pt x="391160" y="305613"/>
                    <a:pt x="395927" y="306348"/>
                    <a:pt x="400001" y="306791"/>
                  </a:cubicBezTo>
                  <a:cubicBezTo>
                    <a:pt x="437636" y="310948"/>
                    <a:pt x="463632" y="342098"/>
                    <a:pt x="465794" y="386496"/>
                  </a:cubicBezTo>
                  <a:cubicBezTo>
                    <a:pt x="466680" y="404843"/>
                    <a:pt x="465959" y="423300"/>
                    <a:pt x="465959" y="450792"/>
                  </a:cubicBezTo>
                  <a:cubicBezTo>
                    <a:pt x="470061" y="492473"/>
                    <a:pt x="464740" y="541194"/>
                    <a:pt x="433368" y="583652"/>
                  </a:cubicBezTo>
                  <a:cubicBezTo>
                    <a:pt x="410476" y="614636"/>
                    <a:pt x="383871" y="641020"/>
                    <a:pt x="342799" y="645398"/>
                  </a:cubicBezTo>
                  <a:cubicBezTo>
                    <a:pt x="332767" y="646451"/>
                    <a:pt x="322347" y="646174"/>
                    <a:pt x="313201" y="641020"/>
                  </a:cubicBezTo>
                  <a:cubicBezTo>
                    <a:pt x="310485" y="639467"/>
                    <a:pt x="307381" y="635643"/>
                    <a:pt x="307326" y="632816"/>
                  </a:cubicBezTo>
                  <a:cubicBezTo>
                    <a:pt x="307270" y="626830"/>
                    <a:pt x="313090" y="625444"/>
                    <a:pt x="317302" y="626553"/>
                  </a:cubicBezTo>
                  <a:cubicBezTo>
                    <a:pt x="351114" y="635477"/>
                    <a:pt x="376444" y="620456"/>
                    <a:pt x="398726" y="597786"/>
                  </a:cubicBezTo>
                  <a:cubicBezTo>
                    <a:pt x="426606" y="569407"/>
                    <a:pt x="445617" y="535707"/>
                    <a:pt x="448223" y="495744"/>
                  </a:cubicBezTo>
                  <a:cubicBezTo>
                    <a:pt x="450551" y="459938"/>
                    <a:pt x="449609" y="423854"/>
                    <a:pt x="448500" y="387992"/>
                  </a:cubicBezTo>
                  <a:cubicBezTo>
                    <a:pt x="447280" y="350080"/>
                    <a:pt x="432371" y="332953"/>
                    <a:pt x="396176" y="324528"/>
                  </a:cubicBezTo>
                  <a:cubicBezTo>
                    <a:pt x="389303" y="322921"/>
                    <a:pt x="378384" y="324362"/>
                    <a:pt x="379603" y="314606"/>
                  </a:cubicBezTo>
                  <a:cubicBezTo>
                    <a:pt x="380268" y="309230"/>
                    <a:pt x="383331" y="307054"/>
                    <a:pt x="387245" y="306334"/>
                  </a:cubicBezTo>
                  <a:close/>
                  <a:moveTo>
                    <a:pt x="496168" y="302192"/>
                  </a:moveTo>
                  <a:cubicBezTo>
                    <a:pt x="506699" y="298699"/>
                    <a:pt x="507697" y="308676"/>
                    <a:pt x="509637" y="315162"/>
                  </a:cubicBezTo>
                  <a:cubicBezTo>
                    <a:pt x="519614" y="349471"/>
                    <a:pt x="514736" y="384778"/>
                    <a:pt x="515346" y="419476"/>
                  </a:cubicBezTo>
                  <a:cubicBezTo>
                    <a:pt x="523771" y="501343"/>
                    <a:pt x="503596" y="574951"/>
                    <a:pt x="453045" y="639912"/>
                  </a:cubicBezTo>
                  <a:cubicBezTo>
                    <a:pt x="449664" y="644290"/>
                    <a:pt x="446394" y="648780"/>
                    <a:pt x="442625" y="652826"/>
                  </a:cubicBezTo>
                  <a:cubicBezTo>
                    <a:pt x="437803" y="657925"/>
                    <a:pt x="432648" y="666627"/>
                    <a:pt x="424777" y="659533"/>
                  </a:cubicBezTo>
                  <a:cubicBezTo>
                    <a:pt x="416795" y="652328"/>
                    <a:pt x="425553" y="646064"/>
                    <a:pt x="429766" y="641076"/>
                  </a:cubicBezTo>
                  <a:cubicBezTo>
                    <a:pt x="482145" y="578720"/>
                    <a:pt x="504482" y="507107"/>
                    <a:pt x="499161" y="425961"/>
                  </a:cubicBezTo>
                  <a:cubicBezTo>
                    <a:pt x="496833" y="390210"/>
                    <a:pt x="502376" y="353906"/>
                    <a:pt x="492399" y="318653"/>
                  </a:cubicBezTo>
                  <a:cubicBezTo>
                    <a:pt x="490514" y="312057"/>
                    <a:pt x="488297" y="304797"/>
                    <a:pt x="496168" y="302192"/>
                  </a:cubicBezTo>
                  <a:close/>
                  <a:moveTo>
                    <a:pt x="94317" y="268602"/>
                  </a:moveTo>
                  <a:cubicBezTo>
                    <a:pt x="104627" y="273812"/>
                    <a:pt x="98474" y="280685"/>
                    <a:pt x="94816" y="286783"/>
                  </a:cubicBezTo>
                  <a:cubicBezTo>
                    <a:pt x="84562" y="303910"/>
                    <a:pt x="75305" y="321480"/>
                    <a:pt x="66714" y="339328"/>
                  </a:cubicBezTo>
                  <a:cubicBezTo>
                    <a:pt x="33069" y="409499"/>
                    <a:pt x="15333" y="481943"/>
                    <a:pt x="18547" y="563699"/>
                  </a:cubicBezTo>
                  <a:cubicBezTo>
                    <a:pt x="19378" y="583985"/>
                    <a:pt x="18658" y="604327"/>
                    <a:pt x="18658" y="624614"/>
                  </a:cubicBezTo>
                  <a:cubicBezTo>
                    <a:pt x="18658" y="665242"/>
                    <a:pt x="18658" y="705815"/>
                    <a:pt x="18603" y="746444"/>
                  </a:cubicBezTo>
                  <a:cubicBezTo>
                    <a:pt x="18547" y="752818"/>
                    <a:pt x="19490" y="760855"/>
                    <a:pt x="10289" y="760910"/>
                  </a:cubicBezTo>
                  <a:cubicBezTo>
                    <a:pt x="3970" y="760966"/>
                    <a:pt x="1420" y="755146"/>
                    <a:pt x="1698" y="748938"/>
                  </a:cubicBezTo>
                  <a:cubicBezTo>
                    <a:pt x="6353" y="635976"/>
                    <a:pt x="-13657" y="521241"/>
                    <a:pt x="20265" y="410497"/>
                  </a:cubicBezTo>
                  <a:cubicBezTo>
                    <a:pt x="26307" y="390820"/>
                    <a:pt x="31462" y="377850"/>
                    <a:pt x="37448" y="364492"/>
                  </a:cubicBezTo>
                  <a:cubicBezTo>
                    <a:pt x="53024" y="329296"/>
                    <a:pt x="65883" y="305018"/>
                    <a:pt x="80294" y="277693"/>
                  </a:cubicBezTo>
                  <a:cubicBezTo>
                    <a:pt x="82955" y="272649"/>
                    <a:pt x="85726" y="264279"/>
                    <a:pt x="94317" y="268602"/>
                  </a:cubicBezTo>
                  <a:close/>
                  <a:moveTo>
                    <a:pt x="410865" y="234181"/>
                  </a:moveTo>
                  <a:cubicBezTo>
                    <a:pt x="444676" y="234126"/>
                    <a:pt x="462745" y="247539"/>
                    <a:pt x="481923" y="267050"/>
                  </a:cubicBezTo>
                  <a:cubicBezTo>
                    <a:pt x="486302" y="271539"/>
                    <a:pt x="492510" y="276528"/>
                    <a:pt x="486025" y="283179"/>
                  </a:cubicBezTo>
                  <a:cubicBezTo>
                    <a:pt x="481259" y="288112"/>
                    <a:pt x="476048" y="285174"/>
                    <a:pt x="471558" y="281184"/>
                  </a:cubicBezTo>
                  <a:cubicBezTo>
                    <a:pt x="426440" y="240833"/>
                    <a:pt x="380602" y="256851"/>
                    <a:pt x="336371" y="281516"/>
                  </a:cubicBezTo>
                  <a:cubicBezTo>
                    <a:pt x="282495" y="311558"/>
                    <a:pt x="244527" y="357618"/>
                    <a:pt x="215150" y="411106"/>
                  </a:cubicBezTo>
                  <a:cubicBezTo>
                    <a:pt x="212489" y="415928"/>
                    <a:pt x="209774" y="420750"/>
                    <a:pt x="207390" y="425683"/>
                  </a:cubicBezTo>
                  <a:cubicBezTo>
                    <a:pt x="204619" y="431503"/>
                    <a:pt x="201847" y="439374"/>
                    <a:pt x="194254" y="436214"/>
                  </a:cubicBezTo>
                  <a:cubicBezTo>
                    <a:pt x="184831" y="432224"/>
                    <a:pt x="188878" y="424409"/>
                    <a:pt x="192314" y="417480"/>
                  </a:cubicBezTo>
                  <a:cubicBezTo>
                    <a:pt x="219695" y="363106"/>
                    <a:pt x="256111" y="316103"/>
                    <a:pt x="305608" y="280076"/>
                  </a:cubicBezTo>
                  <a:cubicBezTo>
                    <a:pt x="337257" y="256962"/>
                    <a:pt x="377387" y="235401"/>
                    <a:pt x="410865" y="234181"/>
                  </a:cubicBezTo>
                  <a:close/>
                  <a:moveTo>
                    <a:pt x="452441" y="162311"/>
                  </a:moveTo>
                  <a:cubicBezTo>
                    <a:pt x="504690" y="170228"/>
                    <a:pt x="543891" y="209751"/>
                    <a:pt x="555032" y="269821"/>
                  </a:cubicBezTo>
                  <a:cubicBezTo>
                    <a:pt x="562460" y="310172"/>
                    <a:pt x="558358" y="350801"/>
                    <a:pt x="559910" y="392537"/>
                  </a:cubicBezTo>
                  <a:cubicBezTo>
                    <a:pt x="557970" y="430007"/>
                    <a:pt x="563069" y="468861"/>
                    <a:pt x="555697" y="507329"/>
                  </a:cubicBezTo>
                  <a:cubicBezTo>
                    <a:pt x="554201" y="515144"/>
                    <a:pt x="555642" y="527227"/>
                    <a:pt x="544501" y="525620"/>
                  </a:cubicBezTo>
                  <a:cubicBezTo>
                    <a:pt x="533194" y="524012"/>
                    <a:pt x="538349" y="512317"/>
                    <a:pt x="538958" y="504779"/>
                  </a:cubicBezTo>
                  <a:cubicBezTo>
                    <a:pt x="545055" y="431116"/>
                    <a:pt x="547051" y="357119"/>
                    <a:pt x="538625" y="283789"/>
                  </a:cubicBezTo>
                  <a:cubicBezTo>
                    <a:pt x="528649" y="197155"/>
                    <a:pt x="463521" y="158578"/>
                    <a:pt x="380879" y="188342"/>
                  </a:cubicBezTo>
                  <a:cubicBezTo>
                    <a:pt x="287150" y="222097"/>
                    <a:pt x="226568" y="292934"/>
                    <a:pt x="179842" y="376907"/>
                  </a:cubicBezTo>
                  <a:cubicBezTo>
                    <a:pt x="145089" y="439208"/>
                    <a:pt x="127796" y="506497"/>
                    <a:pt x="132895" y="578553"/>
                  </a:cubicBezTo>
                  <a:cubicBezTo>
                    <a:pt x="133338" y="584982"/>
                    <a:pt x="133062" y="591468"/>
                    <a:pt x="132950" y="597952"/>
                  </a:cubicBezTo>
                  <a:cubicBezTo>
                    <a:pt x="132784" y="605269"/>
                    <a:pt x="133616" y="615080"/>
                    <a:pt x="123972" y="615191"/>
                  </a:cubicBezTo>
                  <a:cubicBezTo>
                    <a:pt x="113274" y="615301"/>
                    <a:pt x="116267" y="604770"/>
                    <a:pt x="115713" y="598063"/>
                  </a:cubicBezTo>
                  <a:cubicBezTo>
                    <a:pt x="107509" y="491365"/>
                    <a:pt x="138272" y="395974"/>
                    <a:pt x="201071" y="310560"/>
                  </a:cubicBezTo>
                  <a:cubicBezTo>
                    <a:pt x="251233" y="242384"/>
                    <a:pt x="311095" y="186014"/>
                    <a:pt x="396398" y="165340"/>
                  </a:cubicBezTo>
                  <a:cubicBezTo>
                    <a:pt x="416158" y="160545"/>
                    <a:pt x="435024" y="159672"/>
                    <a:pt x="452441" y="162311"/>
                  </a:cubicBezTo>
                  <a:close/>
                  <a:moveTo>
                    <a:pt x="433202" y="78263"/>
                  </a:moveTo>
                  <a:cubicBezTo>
                    <a:pt x="530533" y="70448"/>
                    <a:pt x="593831" y="131252"/>
                    <a:pt x="604307" y="228362"/>
                  </a:cubicBezTo>
                  <a:cubicBezTo>
                    <a:pt x="613175" y="311115"/>
                    <a:pt x="606967" y="394367"/>
                    <a:pt x="608242" y="477342"/>
                  </a:cubicBezTo>
                  <a:cubicBezTo>
                    <a:pt x="608353" y="484326"/>
                    <a:pt x="609296" y="494636"/>
                    <a:pt x="598986" y="493915"/>
                  </a:cubicBezTo>
                  <a:cubicBezTo>
                    <a:pt x="588122" y="493139"/>
                    <a:pt x="592612" y="482442"/>
                    <a:pt x="592445" y="476067"/>
                  </a:cubicBezTo>
                  <a:cubicBezTo>
                    <a:pt x="590561" y="397693"/>
                    <a:pt x="596381" y="319152"/>
                    <a:pt x="588787" y="240888"/>
                  </a:cubicBezTo>
                  <a:cubicBezTo>
                    <a:pt x="577924" y="128537"/>
                    <a:pt x="493673" y="73497"/>
                    <a:pt x="386920" y="109857"/>
                  </a:cubicBezTo>
                  <a:cubicBezTo>
                    <a:pt x="289256" y="143114"/>
                    <a:pt x="219584" y="211844"/>
                    <a:pt x="162715" y="294709"/>
                  </a:cubicBezTo>
                  <a:cubicBezTo>
                    <a:pt x="99195" y="387328"/>
                    <a:pt x="63112" y="489093"/>
                    <a:pt x="67601" y="603107"/>
                  </a:cubicBezTo>
                  <a:cubicBezTo>
                    <a:pt x="68432" y="623394"/>
                    <a:pt x="67712" y="745280"/>
                    <a:pt x="67656" y="785852"/>
                  </a:cubicBezTo>
                  <a:cubicBezTo>
                    <a:pt x="67656" y="792171"/>
                    <a:pt x="68543" y="800264"/>
                    <a:pt x="59342" y="800319"/>
                  </a:cubicBezTo>
                  <a:cubicBezTo>
                    <a:pt x="53024" y="800374"/>
                    <a:pt x="50474" y="794499"/>
                    <a:pt x="50752" y="788346"/>
                  </a:cubicBezTo>
                  <a:cubicBezTo>
                    <a:pt x="55407" y="675385"/>
                    <a:pt x="35398" y="560650"/>
                    <a:pt x="69319" y="449906"/>
                  </a:cubicBezTo>
                  <a:cubicBezTo>
                    <a:pt x="109671" y="318210"/>
                    <a:pt x="184498" y="209793"/>
                    <a:pt x="300120" y="132306"/>
                  </a:cubicBezTo>
                  <a:cubicBezTo>
                    <a:pt x="338587" y="106532"/>
                    <a:pt x="386033" y="82088"/>
                    <a:pt x="433202" y="78263"/>
                  </a:cubicBezTo>
                  <a:close/>
                  <a:moveTo>
                    <a:pt x="429654" y="3048"/>
                  </a:moveTo>
                  <a:cubicBezTo>
                    <a:pt x="527372" y="-14855"/>
                    <a:pt x="614394" y="47667"/>
                    <a:pt x="637562" y="149432"/>
                  </a:cubicBezTo>
                  <a:cubicBezTo>
                    <a:pt x="643050" y="173876"/>
                    <a:pt x="645045" y="198597"/>
                    <a:pt x="645710" y="223484"/>
                  </a:cubicBezTo>
                  <a:cubicBezTo>
                    <a:pt x="645710" y="238228"/>
                    <a:pt x="645877" y="252971"/>
                    <a:pt x="645599" y="267715"/>
                  </a:cubicBezTo>
                  <a:cubicBezTo>
                    <a:pt x="645488" y="272316"/>
                    <a:pt x="643881" y="277249"/>
                    <a:pt x="638449" y="277970"/>
                  </a:cubicBezTo>
                  <a:cubicBezTo>
                    <a:pt x="631410" y="278856"/>
                    <a:pt x="628639" y="273702"/>
                    <a:pt x="628084" y="267882"/>
                  </a:cubicBezTo>
                  <a:cubicBezTo>
                    <a:pt x="627364" y="260565"/>
                    <a:pt x="627807" y="253138"/>
                    <a:pt x="627585" y="245766"/>
                  </a:cubicBezTo>
                  <a:cubicBezTo>
                    <a:pt x="626754" y="218218"/>
                    <a:pt x="628583" y="190726"/>
                    <a:pt x="622375" y="163178"/>
                  </a:cubicBezTo>
                  <a:cubicBezTo>
                    <a:pt x="596103" y="46448"/>
                    <a:pt x="510633" y="-5266"/>
                    <a:pt x="395233" y="27991"/>
                  </a:cubicBezTo>
                  <a:cubicBezTo>
                    <a:pt x="294632" y="57035"/>
                    <a:pt x="220137" y="123104"/>
                    <a:pt x="154844" y="201535"/>
                  </a:cubicBezTo>
                  <a:cubicBezTo>
                    <a:pt x="143647" y="214948"/>
                    <a:pt x="133670" y="229415"/>
                    <a:pt x="122917" y="243216"/>
                  </a:cubicBezTo>
                  <a:cubicBezTo>
                    <a:pt x="119037" y="248205"/>
                    <a:pt x="114603" y="255022"/>
                    <a:pt x="107508" y="249424"/>
                  </a:cubicBezTo>
                  <a:cubicBezTo>
                    <a:pt x="102132" y="245156"/>
                    <a:pt x="105956" y="239170"/>
                    <a:pt x="109171" y="234735"/>
                  </a:cubicBezTo>
                  <a:cubicBezTo>
                    <a:pt x="190705" y="122495"/>
                    <a:pt x="286484" y="29266"/>
                    <a:pt x="429654" y="3048"/>
                  </a:cubicBezTo>
                  <a:close/>
                </a:path>
              </a:pathLst>
            </a:custGeom>
            <a:solidFill>
              <a:srgbClr val="2D4099"/>
            </a:solidFill>
            <a:ln w="9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DBB9F15-AD7F-4D6E-B938-A71353F13F22}"/>
                </a:ext>
              </a:extLst>
            </p:cNvPr>
            <p:cNvGrpSpPr/>
            <p:nvPr/>
          </p:nvGrpSpPr>
          <p:grpSpPr>
            <a:xfrm>
              <a:off x="290333" y="2640895"/>
              <a:ext cx="2291653" cy="2817564"/>
              <a:chOff x="5519241" y="2959908"/>
              <a:chExt cx="2085238" cy="2563780"/>
            </a:xfrm>
          </p:grpSpPr>
          <p:sp>
            <p:nvSpPr>
              <p:cNvPr id="18" name="Graphic 454">
                <a:extLst>
                  <a:ext uri="{FF2B5EF4-FFF2-40B4-BE49-F238E27FC236}">
                    <a16:creationId xmlns:a16="http://schemas.microsoft.com/office/drawing/2014/main" id="{68513AD4-F262-4B57-9894-F6E1BF9A391C}"/>
                  </a:ext>
                </a:extLst>
              </p:cNvPr>
              <p:cNvSpPr/>
              <p:nvPr/>
            </p:nvSpPr>
            <p:spPr>
              <a:xfrm>
                <a:off x="5519241" y="2959908"/>
                <a:ext cx="2057810" cy="2552889"/>
              </a:xfrm>
              <a:custGeom>
                <a:avLst/>
                <a:gdLst>
                  <a:gd name="connsiteX0" fmla="*/ 3473542 w 3473543"/>
                  <a:gd name="connsiteY0" fmla="*/ 40049 h 4309228"/>
                  <a:gd name="connsiteX1" fmla="*/ 3431907 w 3473543"/>
                  <a:gd name="connsiteY1" fmla="*/ 11794 h 4309228"/>
                  <a:gd name="connsiteX2" fmla="*/ 3431814 w 3473543"/>
                  <a:gd name="connsiteY2" fmla="*/ 11607 h 4309228"/>
                  <a:gd name="connsiteX3" fmla="*/ 3431627 w 3473543"/>
                  <a:gd name="connsiteY3" fmla="*/ 11701 h 4309228"/>
                  <a:gd name="connsiteX4" fmla="*/ 3273977 w 3473543"/>
                  <a:gd name="connsiteY4" fmla="*/ 37149 h 4309228"/>
                  <a:gd name="connsiteX5" fmla="*/ 100304 w 3473543"/>
                  <a:gd name="connsiteY5" fmla="*/ 1874307 h 4309228"/>
                  <a:gd name="connsiteX6" fmla="*/ 1410 w 3473543"/>
                  <a:gd name="connsiteY6" fmla="*/ 2045055 h 4309228"/>
                  <a:gd name="connsiteX7" fmla="*/ 7 w 3473543"/>
                  <a:gd name="connsiteY7" fmla="*/ 4148675 h 4309228"/>
                  <a:gd name="connsiteX8" fmla="*/ 100865 w 3473543"/>
                  <a:gd name="connsiteY8" fmla="*/ 4308851 h 4309228"/>
                  <a:gd name="connsiteX9" fmla="*/ 169913 w 3473543"/>
                  <a:gd name="connsiteY9" fmla="*/ 4276292 h 4309228"/>
                  <a:gd name="connsiteX10" fmla="*/ 3407675 w 3473543"/>
                  <a:gd name="connsiteY10" fmla="*/ 2377570 h 4309228"/>
                  <a:gd name="connsiteX11" fmla="*/ 3473542 w 3473543"/>
                  <a:gd name="connsiteY11" fmla="*/ 2168181 h 4309228"/>
                  <a:gd name="connsiteX12" fmla="*/ 3473542 w 3473543"/>
                  <a:gd name="connsiteY12" fmla="*/ 40049 h 4309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3543" h="4309228">
                    <a:moveTo>
                      <a:pt x="3473542" y="40049"/>
                    </a:moveTo>
                    <a:cubicBezTo>
                      <a:pt x="3473542" y="40049"/>
                      <a:pt x="3445661" y="18250"/>
                      <a:pt x="3431907" y="11794"/>
                    </a:cubicBezTo>
                    <a:lnTo>
                      <a:pt x="3431814" y="11607"/>
                    </a:lnTo>
                    <a:lnTo>
                      <a:pt x="3431627" y="11701"/>
                    </a:lnTo>
                    <a:cubicBezTo>
                      <a:pt x="3381291" y="-12064"/>
                      <a:pt x="3331891" y="2344"/>
                      <a:pt x="3273977" y="37149"/>
                    </a:cubicBezTo>
                    <a:cubicBezTo>
                      <a:pt x="2992172" y="206494"/>
                      <a:pt x="874145" y="1427648"/>
                      <a:pt x="100304" y="1874307"/>
                    </a:cubicBezTo>
                    <a:cubicBezTo>
                      <a:pt x="33689" y="1912761"/>
                      <a:pt x="1317" y="1966371"/>
                      <a:pt x="1410" y="2045055"/>
                    </a:cubicBezTo>
                    <a:cubicBezTo>
                      <a:pt x="2720" y="2746293"/>
                      <a:pt x="3936" y="3447437"/>
                      <a:pt x="7" y="4148675"/>
                    </a:cubicBezTo>
                    <a:cubicBezTo>
                      <a:pt x="-461" y="4231569"/>
                      <a:pt x="22929" y="4281437"/>
                      <a:pt x="100865" y="4308851"/>
                    </a:cubicBezTo>
                    <a:cubicBezTo>
                      <a:pt x="113777" y="4313341"/>
                      <a:pt x="169913" y="4276292"/>
                      <a:pt x="169913" y="4276292"/>
                    </a:cubicBezTo>
                    <a:cubicBezTo>
                      <a:pt x="169913" y="4276292"/>
                      <a:pt x="3349293" y="2410691"/>
                      <a:pt x="3407675" y="2377570"/>
                    </a:cubicBezTo>
                    <a:cubicBezTo>
                      <a:pt x="3468677" y="2342953"/>
                      <a:pt x="3473635" y="2269320"/>
                      <a:pt x="3473542" y="2168181"/>
                    </a:cubicBezTo>
                    <a:cubicBezTo>
                      <a:pt x="3473542" y="2131038"/>
                      <a:pt x="3472887" y="114524"/>
                      <a:pt x="3473542" y="40049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Graphic 454">
                <a:extLst>
                  <a:ext uri="{FF2B5EF4-FFF2-40B4-BE49-F238E27FC236}">
                    <a16:creationId xmlns:a16="http://schemas.microsoft.com/office/drawing/2014/main" id="{FE279E90-6F9F-40B8-865B-E5EB7C7970DD}"/>
                  </a:ext>
                </a:extLst>
              </p:cNvPr>
              <p:cNvSpPr/>
              <p:nvPr/>
            </p:nvSpPr>
            <p:spPr>
              <a:xfrm>
                <a:off x="5575557" y="2983690"/>
                <a:ext cx="2028922" cy="2539998"/>
              </a:xfrm>
              <a:custGeom>
                <a:avLst/>
                <a:gdLst>
                  <a:gd name="connsiteX0" fmla="*/ 3423111 w 3424781"/>
                  <a:gd name="connsiteY0" fmla="*/ 67364 h 4287467"/>
                  <a:gd name="connsiteX1" fmla="*/ 3377921 w 3424781"/>
                  <a:gd name="connsiteY1" fmla="*/ 0 h 4287467"/>
                  <a:gd name="connsiteX2" fmla="*/ 99647 w 3424781"/>
                  <a:gd name="connsiteY2" fmla="*/ 1889646 h 4287467"/>
                  <a:gd name="connsiteX3" fmla="*/ 5 w 3424781"/>
                  <a:gd name="connsiteY3" fmla="*/ 2061517 h 4287467"/>
                  <a:gd name="connsiteX4" fmla="*/ 660 w 3424781"/>
                  <a:gd name="connsiteY4" fmla="*/ 4200315 h 4287467"/>
                  <a:gd name="connsiteX5" fmla="*/ 7958 w 3424781"/>
                  <a:gd name="connsiteY5" fmla="*/ 4269643 h 4287467"/>
                  <a:gd name="connsiteX6" fmla="*/ 99741 w 3424781"/>
                  <a:gd name="connsiteY6" fmla="*/ 4266275 h 4287467"/>
                  <a:gd name="connsiteX7" fmla="*/ 3301482 w 3424781"/>
                  <a:gd name="connsiteY7" fmla="*/ 2416486 h 4287467"/>
                  <a:gd name="connsiteX8" fmla="*/ 3405989 w 3424781"/>
                  <a:gd name="connsiteY8" fmla="*/ 2322177 h 4287467"/>
                  <a:gd name="connsiteX9" fmla="*/ 3424140 w 3424781"/>
                  <a:gd name="connsiteY9" fmla="*/ 2241434 h 4287467"/>
                  <a:gd name="connsiteX10" fmla="*/ 3423111 w 3424781"/>
                  <a:gd name="connsiteY10" fmla="*/ 67364 h 428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424781" h="4287467">
                    <a:moveTo>
                      <a:pt x="3423111" y="67364"/>
                    </a:moveTo>
                    <a:cubicBezTo>
                      <a:pt x="3423298" y="33121"/>
                      <a:pt x="3409544" y="11321"/>
                      <a:pt x="3377921" y="0"/>
                    </a:cubicBezTo>
                    <a:cubicBezTo>
                      <a:pt x="3356495" y="0"/>
                      <a:pt x="778243" y="1498281"/>
                      <a:pt x="99647" y="1889646"/>
                    </a:cubicBezTo>
                    <a:cubicBezTo>
                      <a:pt x="32470" y="1928380"/>
                      <a:pt x="-463" y="1984049"/>
                      <a:pt x="5" y="2061517"/>
                    </a:cubicBezTo>
                    <a:cubicBezTo>
                      <a:pt x="753" y="2177906"/>
                      <a:pt x="753" y="3987932"/>
                      <a:pt x="660" y="4200315"/>
                    </a:cubicBezTo>
                    <a:cubicBezTo>
                      <a:pt x="660" y="4223799"/>
                      <a:pt x="1408" y="4247002"/>
                      <a:pt x="7958" y="4269643"/>
                    </a:cubicBezTo>
                    <a:cubicBezTo>
                      <a:pt x="39768" y="4301922"/>
                      <a:pt x="69240" y="4283864"/>
                      <a:pt x="99741" y="4266275"/>
                    </a:cubicBezTo>
                    <a:cubicBezTo>
                      <a:pt x="405029" y="4090194"/>
                      <a:pt x="2967564" y="2608192"/>
                      <a:pt x="3301482" y="2416486"/>
                    </a:cubicBezTo>
                    <a:cubicBezTo>
                      <a:pt x="3356402" y="2383740"/>
                      <a:pt x="3384470" y="2368583"/>
                      <a:pt x="3405989" y="2322177"/>
                    </a:cubicBezTo>
                    <a:cubicBezTo>
                      <a:pt x="3418058" y="2296167"/>
                      <a:pt x="3423391" y="2269970"/>
                      <a:pt x="3424140" y="2241434"/>
                    </a:cubicBezTo>
                    <a:cubicBezTo>
                      <a:pt x="3426292" y="2163779"/>
                      <a:pt x="3422269" y="193203"/>
                      <a:pt x="3423111" y="67364"/>
                    </a:cubicBezTo>
                    <a:close/>
                  </a:path>
                </a:pathLst>
              </a:custGeom>
              <a:solidFill>
                <a:srgbClr val="7460AA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Graphic 454">
                <a:extLst>
                  <a:ext uri="{FF2B5EF4-FFF2-40B4-BE49-F238E27FC236}">
                    <a16:creationId xmlns:a16="http://schemas.microsoft.com/office/drawing/2014/main" id="{22DC0790-B404-4D94-9E92-C1CFF805985B}"/>
                  </a:ext>
                </a:extLst>
              </p:cNvPr>
              <p:cNvSpPr/>
              <p:nvPr/>
            </p:nvSpPr>
            <p:spPr>
              <a:xfrm>
                <a:off x="5673431" y="4690061"/>
                <a:ext cx="645468" cy="477583"/>
              </a:xfrm>
              <a:custGeom>
                <a:avLst/>
                <a:gdLst>
                  <a:gd name="connsiteX0" fmla="*/ 1072978 w 1089538"/>
                  <a:gd name="connsiteY0" fmla="*/ 1254 h 806151"/>
                  <a:gd name="connsiteX1" fmla="*/ 1089445 w 1089538"/>
                  <a:gd name="connsiteY1" fmla="*/ 11265 h 806151"/>
                  <a:gd name="connsiteX2" fmla="*/ 1089538 w 1089538"/>
                  <a:gd name="connsiteY2" fmla="*/ 183978 h 806151"/>
                  <a:gd name="connsiteX3" fmla="*/ 1061564 w 1089538"/>
                  <a:gd name="connsiteY3" fmla="*/ 217566 h 806151"/>
                  <a:gd name="connsiteX4" fmla="*/ 48020 w 1089538"/>
                  <a:gd name="connsiteY4" fmla="*/ 795959 h 806151"/>
                  <a:gd name="connsiteX5" fmla="*/ 4234 w 1089538"/>
                  <a:gd name="connsiteY5" fmla="*/ 771446 h 806151"/>
                  <a:gd name="connsiteX6" fmla="*/ 12000 w 1089538"/>
                  <a:gd name="connsiteY6" fmla="*/ 614825 h 806151"/>
                  <a:gd name="connsiteX7" fmla="*/ 138587 w 1089538"/>
                  <a:gd name="connsiteY7" fmla="*/ 533334 h 806151"/>
                  <a:gd name="connsiteX8" fmla="*/ 1072978 w 1089538"/>
                  <a:gd name="connsiteY8" fmla="*/ 1254 h 8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9538" h="806151">
                    <a:moveTo>
                      <a:pt x="1072978" y="1254"/>
                    </a:moveTo>
                    <a:cubicBezTo>
                      <a:pt x="1080463" y="-2582"/>
                      <a:pt x="1089445" y="2845"/>
                      <a:pt x="1089445" y="11265"/>
                    </a:cubicBezTo>
                    <a:cubicBezTo>
                      <a:pt x="1089445" y="71986"/>
                      <a:pt x="1089351" y="127935"/>
                      <a:pt x="1089538" y="183978"/>
                    </a:cubicBezTo>
                    <a:cubicBezTo>
                      <a:pt x="1089632" y="203345"/>
                      <a:pt x="1075224" y="209801"/>
                      <a:pt x="1061564" y="217566"/>
                    </a:cubicBezTo>
                    <a:cubicBezTo>
                      <a:pt x="723622" y="410114"/>
                      <a:pt x="385494" y="602569"/>
                      <a:pt x="48020" y="795959"/>
                    </a:cubicBezTo>
                    <a:cubicBezTo>
                      <a:pt x="14806" y="814952"/>
                      <a:pt x="3953" y="807747"/>
                      <a:pt x="4234" y="771446"/>
                    </a:cubicBezTo>
                    <a:cubicBezTo>
                      <a:pt x="2924" y="714093"/>
                      <a:pt x="-8210" y="658986"/>
                      <a:pt x="12000" y="614825"/>
                    </a:cubicBezTo>
                    <a:cubicBezTo>
                      <a:pt x="20420" y="593025"/>
                      <a:pt x="94333" y="558689"/>
                      <a:pt x="138587" y="533334"/>
                    </a:cubicBezTo>
                    <a:cubicBezTo>
                      <a:pt x="439759" y="360808"/>
                      <a:pt x="1061283" y="7242"/>
                      <a:pt x="1072978" y="1254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Graphic 454">
                <a:extLst>
                  <a:ext uri="{FF2B5EF4-FFF2-40B4-BE49-F238E27FC236}">
                    <a16:creationId xmlns:a16="http://schemas.microsoft.com/office/drawing/2014/main" id="{EE2EB3D0-30A1-4B6A-90A1-3B36911DCC72}"/>
                  </a:ext>
                </a:extLst>
              </p:cNvPr>
              <p:cNvSpPr/>
              <p:nvPr/>
            </p:nvSpPr>
            <p:spPr>
              <a:xfrm>
                <a:off x="5675498" y="4974679"/>
                <a:ext cx="476074" cy="383103"/>
              </a:xfrm>
              <a:custGeom>
                <a:avLst/>
                <a:gdLst>
                  <a:gd name="connsiteX0" fmla="*/ 802653 w 803603"/>
                  <a:gd name="connsiteY0" fmla="*/ 112877 h 646670"/>
                  <a:gd name="connsiteX1" fmla="*/ 713677 w 803603"/>
                  <a:gd name="connsiteY1" fmla="*/ 254154 h 646670"/>
                  <a:gd name="connsiteX2" fmla="*/ 44156 w 803603"/>
                  <a:gd name="connsiteY2" fmla="*/ 635414 h 646670"/>
                  <a:gd name="connsiteX3" fmla="*/ 744 w 803603"/>
                  <a:gd name="connsiteY3" fmla="*/ 609311 h 646670"/>
                  <a:gd name="connsiteX4" fmla="*/ 136501 w 803603"/>
                  <a:gd name="connsiteY4" fmla="*/ 371199 h 646670"/>
                  <a:gd name="connsiteX5" fmla="*/ 760738 w 803603"/>
                  <a:gd name="connsiteY5" fmla="*/ 14264 h 646670"/>
                  <a:gd name="connsiteX6" fmla="*/ 802840 w 803603"/>
                  <a:gd name="connsiteY6" fmla="*/ 39713 h 646670"/>
                  <a:gd name="connsiteX7" fmla="*/ 802653 w 803603"/>
                  <a:gd name="connsiteY7" fmla="*/ 112877 h 64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3603" h="646670">
                    <a:moveTo>
                      <a:pt x="802653" y="112877"/>
                    </a:moveTo>
                    <a:cubicBezTo>
                      <a:pt x="802840" y="209058"/>
                      <a:pt x="818652" y="187071"/>
                      <a:pt x="713677" y="254154"/>
                    </a:cubicBezTo>
                    <a:cubicBezTo>
                      <a:pt x="488757" y="378122"/>
                      <a:pt x="266457" y="506862"/>
                      <a:pt x="44156" y="635414"/>
                    </a:cubicBezTo>
                    <a:cubicBezTo>
                      <a:pt x="6451" y="657214"/>
                      <a:pt x="1119" y="646735"/>
                      <a:pt x="744" y="609311"/>
                    </a:cubicBezTo>
                    <a:cubicBezTo>
                      <a:pt x="89" y="419569"/>
                      <a:pt x="-15535" y="458116"/>
                      <a:pt x="136501" y="371199"/>
                    </a:cubicBezTo>
                    <a:cubicBezTo>
                      <a:pt x="345048" y="253031"/>
                      <a:pt x="553407" y="134490"/>
                      <a:pt x="760738" y="14264"/>
                    </a:cubicBezTo>
                    <a:cubicBezTo>
                      <a:pt x="797975" y="-7348"/>
                      <a:pt x="803589" y="-8471"/>
                      <a:pt x="802840" y="39713"/>
                    </a:cubicBezTo>
                    <a:cubicBezTo>
                      <a:pt x="802185" y="73114"/>
                      <a:pt x="802653" y="80131"/>
                      <a:pt x="802653" y="112877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12">
                <a:extLst>
                  <a:ext uri="{FF2B5EF4-FFF2-40B4-BE49-F238E27FC236}">
                    <a16:creationId xmlns:a16="http://schemas.microsoft.com/office/drawing/2014/main" id="{1A9302EF-7D34-4CAF-9A44-D305298C438C}"/>
                  </a:ext>
                </a:extLst>
              </p:cNvPr>
              <p:cNvSpPr/>
              <p:nvPr/>
            </p:nvSpPr>
            <p:spPr>
              <a:xfrm>
                <a:off x="7119075" y="4032787"/>
                <a:ext cx="407426" cy="502074"/>
              </a:xfrm>
              <a:custGeom>
                <a:avLst/>
                <a:gdLst>
                  <a:gd name="connsiteX0" fmla="*/ 133390 w 407426"/>
                  <a:gd name="connsiteY0" fmla="*/ 345960 h 502074"/>
                  <a:gd name="connsiteX1" fmla="*/ 133501 w 407426"/>
                  <a:gd name="connsiteY1" fmla="*/ 422949 h 502074"/>
                  <a:gd name="connsiteX2" fmla="*/ 120586 w 407426"/>
                  <a:gd name="connsiteY2" fmla="*/ 445453 h 502074"/>
                  <a:gd name="connsiteX3" fmla="*/ 32124 w 407426"/>
                  <a:gd name="connsiteY3" fmla="*/ 496169 h 502074"/>
                  <a:gd name="connsiteX4" fmla="*/ 11228 w 407426"/>
                  <a:gd name="connsiteY4" fmla="*/ 481481 h 502074"/>
                  <a:gd name="connsiteX5" fmla="*/ 8346 w 407426"/>
                  <a:gd name="connsiteY5" fmla="*/ 430875 h 502074"/>
                  <a:gd name="connsiteX6" fmla="*/ 45260 w 407426"/>
                  <a:gd name="connsiteY6" fmla="*/ 395900 h 502074"/>
                  <a:gd name="connsiteX7" fmla="*/ 133390 w 407426"/>
                  <a:gd name="connsiteY7" fmla="*/ 345960 h 502074"/>
                  <a:gd name="connsiteX8" fmla="*/ 130383 w 407426"/>
                  <a:gd name="connsiteY8" fmla="*/ 257443 h 502074"/>
                  <a:gd name="connsiteX9" fmla="*/ 133501 w 407426"/>
                  <a:gd name="connsiteY9" fmla="*/ 281831 h 502074"/>
                  <a:gd name="connsiteX10" fmla="*/ 133446 w 407426"/>
                  <a:gd name="connsiteY10" fmla="*/ 300011 h 502074"/>
                  <a:gd name="connsiteX11" fmla="*/ 104235 w 407426"/>
                  <a:gd name="connsiteY11" fmla="*/ 347069 h 502074"/>
                  <a:gd name="connsiteX12" fmla="*/ 18378 w 407426"/>
                  <a:gd name="connsiteY12" fmla="*/ 396677 h 502074"/>
                  <a:gd name="connsiteX13" fmla="*/ 3800 w 407426"/>
                  <a:gd name="connsiteY13" fmla="*/ 387864 h 502074"/>
                  <a:gd name="connsiteX14" fmla="*/ 697 w 407426"/>
                  <a:gd name="connsiteY14" fmla="*/ 345961 h 502074"/>
                  <a:gd name="connsiteX15" fmla="*/ 18212 w 407426"/>
                  <a:gd name="connsiteY15" fmla="*/ 320408 h 502074"/>
                  <a:gd name="connsiteX16" fmla="*/ 108558 w 407426"/>
                  <a:gd name="connsiteY16" fmla="*/ 267642 h 502074"/>
                  <a:gd name="connsiteX17" fmla="*/ 130383 w 407426"/>
                  <a:gd name="connsiteY17" fmla="*/ 257443 h 502074"/>
                  <a:gd name="connsiteX18" fmla="*/ 407426 w 407426"/>
                  <a:gd name="connsiteY18" fmla="*/ 187825 h 502074"/>
                  <a:gd name="connsiteX19" fmla="*/ 406982 w 407426"/>
                  <a:gd name="connsiteY19" fmla="*/ 257276 h 502074"/>
                  <a:gd name="connsiteX20" fmla="*/ 394012 w 407426"/>
                  <a:gd name="connsiteY20" fmla="*/ 286265 h 502074"/>
                  <a:gd name="connsiteX21" fmla="*/ 280052 w 407426"/>
                  <a:gd name="connsiteY21" fmla="*/ 353221 h 502074"/>
                  <a:gd name="connsiteX22" fmla="*/ 278833 w 407426"/>
                  <a:gd name="connsiteY22" fmla="*/ 278782 h 502074"/>
                  <a:gd name="connsiteX23" fmla="*/ 288589 w 407426"/>
                  <a:gd name="connsiteY23" fmla="*/ 257276 h 502074"/>
                  <a:gd name="connsiteX24" fmla="*/ 407426 w 407426"/>
                  <a:gd name="connsiteY24" fmla="*/ 187825 h 502074"/>
                  <a:gd name="connsiteX25" fmla="*/ 132725 w 407426"/>
                  <a:gd name="connsiteY25" fmla="*/ 145755 h 502074"/>
                  <a:gd name="connsiteX26" fmla="*/ 132559 w 407426"/>
                  <a:gd name="connsiteY26" fmla="*/ 230171 h 502074"/>
                  <a:gd name="connsiteX27" fmla="*/ 122859 w 407426"/>
                  <a:gd name="connsiteY27" fmla="*/ 242642 h 502074"/>
                  <a:gd name="connsiteX28" fmla="*/ 697 w 407426"/>
                  <a:gd name="connsiteY28" fmla="*/ 311760 h 502074"/>
                  <a:gd name="connsiteX29" fmla="*/ 58951 w 407426"/>
                  <a:gd name="connsiteY29" fmla="*/ 188767 h 502074"/>
                  <a:gd name="connsiteX30" fmla="*/ 132725 w 407426"/>
                  <a:gd name="connsiteY30" fmla="*/ 145755 h 502074"/>
                  <a:gd name="connsiteX31" fmla="*/ 406871 w 407426"/>
                  <a:gd name="connsiteY31" fmla="*/ 100637 h 502074"/>
                  <a:gd name="connsiteX32" fmla="*/ 406871 w 407426"/>
                  <a:gd name="connsiteY32" fmla="*/ 164545 h 502074"/>
                  <a:gd name="connsiteX33" fmla="*/ 396062 w 407426"/>
                  <a:gd name="connsiteY33" fmla="*/ 182449 h 502074"/>
                  <a:gd name="connsiteX34" fmla="*/ 279886 w 407426"/>
                  <a:gd name="connsiteY34" fmla="*/ 247410 h 502074"/>
                  <a:gd name="connsiteX35" fmla="*/ 278279 w 407426"/>
                  <a:gd name="connsiteY35" fmla="*/ 179677 h 502074"/>
                  <a:gd name="connsiteX36" fmla="*/ 295239 w 407426"/>
                  <a:gd name="connsiteY36" fmla="*/ 163492 h 502074"/>
                  <a:gd name="connsiteX37" fmla="*/ 406871 w 407426"/>
                  <a:gd name="connsiteY37" fmla="*/ 100637 h 502074"/>
                  <a:gd name="connsiteX38" fmla="*/ 262703 w 407426"/>
                  <a:gd name="connsiteY38" fmla="*/ 70041 h 502074"/>
                  <a:gd name="connsiteX39" fmla="*/ 262869 w 407426"/>
                  <a:gd name="connsiteY39" fmla="*/ 346514 h 502074"/>
                  <a:gd name="connsiteX40" fmla="*/ 249456 w 407426"/>
                  <a:gd name="connsiteY40" fmla="*/ 371124 h 502074"/>
                  <a:gd name="connsiteX41" fmla="*/ 158942 w 407426"/>
                  <a:gd name="connsiteY41" fmla="*/ 423558 h 502074"/>
                  <a:gd name="connsiteX42" fmla="*/ 146582 w 407426"/>
                  <a:gd name="connsiteY42" fmla="*/ 409701 h 502074"/>
                  <a:gd name="connsiteX43" fmla="*/ 146083 w 407426"/>
                  <a:gd name="connsiteY43" fmla="*/ 157894 h 502074"/>
                  <a:gd name="connsiteX44" fmla="*/ 163321 w 407426"/>
                  <a:gd name="connsiteY44" fmla="*/ 127408 h 502074"/>
                  <a:gd name="connsiteX45" fmla="*/ 262703 w 407426"/>
                  <a:gd name="connsiteY45" fmla="*/ 70041 h 502074"/>
                  <a:gd name="connsiteX46" fmla="*/ 399796 w 407426"/>
                  <a:gd name="connsiteY46" fmla="*/ 1616 h 502074"/>
                  <a:gd name="connsiteX47" fmla="*/ 407147 w 407426"/>
                  <a:gd name="connsiteY47" fmla="*/ 21597 h 502074"/>
                  <a:gd name="connsiteX48" fmla="*/ 407037 w 407426"/>
                  <a:gd name="connsiteY48" fmla="*/ 72979 h 502074"/>
                  <a:gd name="connsiteX49" fmla="*/ 392736 w 407426"/>
                  <a:gd name="connsiteY49" fmla="*/ 95981 h 502074"/>
                  <a:gd name="connsiteX50" fmla="*/ 278833 w 407426"/>
                  <a:gd name="connsiteY50" fmla="*/ 157949 h 502074"/>
                  <a:gd name="connsiteX51" fmla="*/ 278334 w 407426"/>
                  <a:gd name="connsiteY51" fmla="*/ 75141 h 502074"/>
                  <a:gd name="connsiteX52" fmla="*/ 290417 w 407426"/>
                  <a:gd name="connsiteY52" fmla="*/ 55630 h 502074"/>
                  <a:gd name="connsiteX53" fmla="*/ 378935 w 407426"/>
                  <a:gd name="connsiteY53" fmla="*/ 4914 h 502074"/>
                  <a:gd name="connsiteX54" fmla="*/ 399796 w 407426"/>
                  <a:gd name="connsiteY54" fmla="*/ 1616 h 502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407426" h="502074">
                    <a:moveTo>
                      <a:pt x="133390" y="345960"/>
                    </a:moveTo>
                    <a:cubicBezTo>
                      <a:pt x="133390" y="375337"/>
                      <a:pt x="133113" y="399171"/>
                      <a:pt x="133501" y="422949"/>
                    </a:cubicBezTo>
                    <a:cubicBezTo>
                      <a:pt x="133667" y="433425"/>
                      <a:pt x="129233" y="440464"/>
                      <a:pt x="120586" y="445453"/>
                    </a:cubicBezTo>
                    <a:cubicBezTo>
                      <a:pt x="91154" y="462414"/>
                      <a:pt x="61999" y="479984"/>
                      <a:pt x="32124" y="496169"/>
                    </a:cubicBezTo>
                    <a:cubicBezTo>
                      <a:pt x="12724" y="506700"/>
                      <a:pt x="12613" y="503929"/>
                      <a:pt x="11228" y="481481"/>
                    </a:cubicBezTo>
                    <a:cubicBezTo>
                      <a:pt x="11172" y="480538"/>
                      <a:pt x="8512" y="431762"/>
                      <a:pt x="8346" y="430875"/>
                    </a:cubicBezTo>
                    <a:cubicBezTo>
                      <a:pt x="6350" y="418570"/>
                      <a:pt x="6350" y="415633"/>
                      <a:pt x="45260" y="395900"/>
                    </a:cubicBezTo>
                    <a:cubicBezTo>
                      <a:pt x="81177" y="372843"/>
                      <a:pt x="100909" y="364695"/>
                      <a:pt x="133390" y="345960"/>
                    </a:cubicBezTo>
                    <a:close/>
                    <a:moveTo>
                      <a:pt x="130383" y="257443"/>
                    </a:moveTo>
                    <a:cubicBezTo>
                      <a:pt x="133501" y="258482"/>
                      <a:pt x="133501" y="265286"/>
                      <a:pt x="133501" y="281831"/>
                    </a:cubicBezTo>
                    <a:cubicBezTo>
                      <a:pt x="133335" y="292252"/>
                      <a:pt x="133446" y="290977"/>
                      <a:pt x="133446" y="300011"/>
                    </a:cubicBezTo>
                    <a:cubicBezTo>
                      <a:pt x="133556" y="335152"/>
                      <a:pt x="137215" y="327559"/>
                      <a:pt x="104235" y="347069"/>
                    </a:cubicBezTo>
                    <a:cubicBezTo>
                      <a:pt x="73917" y="364972"/>
                      <a:pt x="46757" y="379716"/>
                      <a:pt x="18378" y="396677"/>
                    </a:cubicBezTo>
                    <a:cubicBezTo>
                      <a:pt x="6683" y="403661"/>
                      <a:pt x="4854" y="403439"/>
                      <a:pt x="3800" y="387864"/>
                    </a:cubicBezTo>
                    <a:cubicBezTo>
                      <a:pt x="2803" y="372843"/>
                      <a:pt x="1694" y="359707"/>
                      <a:pt x="697" y="345961"/>
                    </a:cubicBezTo>
                    <a:cubicBezTo>
                      <a:pt x="-246" y="332824"/>
                      <a:pt x="2027" y="328889"/>
                      <a:pt x="18212" y="320408"/>
                    </a:cubicBezTo>
                    <a:cubicBezTo>
                      <a:pt x="51025" y="301286"/>
                      <a:pt x="73528" y="286986"/>
                      <a:pt x="108558" y="267642"/>
                    </a:cubicBezTo>
                    <a:cubicBezTo>
                      <a:pt x="121030" y="261129"/>
                      <a:pt x="127265" y="256404"/>
                      <a:pt x="130383" y="257443"/>
                    </a:cubicBezTo>
                    <a:close/>
                    <a:moveTo>
                      <a:pt x="407426" y="187825"/>
                    </a:moveTo>
                    <a:cubicBezTo>
                      <a:pt x="407426" y="212435"/>
                      <a:pt x="407038" y="238985"/>
                      <a:pt x="406982" y="257276"/>
                    </a:cubicBezTo>
                    <a:cubicBezTo>
                      <a:pt x="406927" y="274126"/>
                      <a:pt x="407370" y="277784"/>
                      <a:pt x="394012" y="286265"/>
                    </a:cubicBezTo>
                    <a:cubicBezTo>
                      <a:pt x="360201" y="307715"/>
                      <a:pt x="319074" y="330441"/>
                      <a:pt x="280052" y="353221"/>
                    </a:cubicBezTo>
                    <a:cubicBezTo>
                      <a:pt x="280052" y="322459"/>
                      <a:pt x="278833" y="304168"/>
                      <a:pt x="278833" y="278782"/>
                    </a:cubicBezTo>
                    <a:cubicBezTo>
                      <a:pt x="278833" y="271465"/>
                      <a:pt x="279942" y="262653"/>
                      <a:pt x="288589" y="257276"/>
                    </a:cubicBezTo>
                    <a:cubicBezTo>
                      <a:pt x="326557" y="235438"/>
                      <a:pt x="364857" y="212324"/>
                      <a:pt x="407426" y="187825"/>
                    </a:cubicBezTo>
                    <a:close/>
                    <a:moveTo>
                      <a:pt x="132725" y="145755"/>
                    </a:moveTo>
                    <a:cubicBezTo>
                      <a:pt x="132725" y="176074"/>
                      <a:pt x="132947" y="203122"/>
                      <a:pt x="132559" y="230171"/>
                    </a:cubicBezTo>
                    <a:cubicBezTo>
                      <a:pt x="132503" y="235936"/>
                      <a:pt x="128014" y="239649"/>
                      <a:pt x="122859" y="242642"/>
                    </a:cubicBezTo>
                    <a:cubicBezTo>
                      <a:pt x="89381" y="261931"/>
                      <a:pt x="6739" y="308712"/>
                      <a:pt x="697" y="311760"/>
                    </a:cubicBezTo>
                    <a:cubicBezTo>
                      <a:pt x="-1964" y="220860"/>
                      <a:pt x="198" y="223021"/>
                      <a:pt x="58951" y="188767"/>
                    </a:cubicBezTo>
                    <a:cubicBezTo>
                      <a:pt x="82009" y="175353"/>
                      <a:pt x="105011" y="161885"/>
                      <a:pt x="132725" y="145755"/>
                    </a:cubicBezTo>
                    <a:close/>
                    <a:moveTo>
                      <a:pt x="406871" y="100637"/>
                    </a:moveTo>
                    <a:cubicBezTo>
                      <a:pt x="406871" y="124803"/>
                      <a:pt x="406316" y="144869"/>
                      <a:pt x="406871" y="164545"/>
                    </a:cubicBezTo>
                    <a:cubicBezTo>
                      <a:pt x="407148" y="174301"/>
                      <a:pt x="403822" y="178014"/>
                      <a:pt x="396062" y="182449"/>
                    </a:cubicBezTo>
                    <a:cubicBezTo>
                      <a:pt x="358760" y="203844"/>
                      <a:pt x="320681" y="225571"/>
                      <a:pt x="279886" y="247410"/>
                    </a:cubicBezTo>
                    <a:cubicBezTo>
                      <a:pt x="279830" y="233331"/>
                      <a:pt x="277225" y="191317"/>
                      <a:pt x="278279" y="179677"/>
                    </a:cubicBezTo>
                    <a:cubicBezTo>
                      <a:pt x="278778" y="174023"/>
                      <a:pt x="280053" y="172028"/>
                      <a:pt x="295239" y="163492"/>
                    </a:cubicBezTo>
                    <a:cubicBezTo>
                      <a:pt x="320958" y="149913"/>
                      <a:pt x="378658" y="116766"/>
                      <a:pt x="406871" y="100637"/>
                    </a:cubicBezTo>
                    <a:close/>
                    <a:moveTo>
                      <a:pt x="262703" y="70041"/>
                    </a:moveTo>
                    <a:cubicBezTo>
                      <a:pt x="262703" y="165820"/>
                      <a:pt x="262592" y="256167"/>
                      <a:pt x="262869" y="346514"/>
                    </a:cubicBezTo>
                    <a:cubicBezTo>
                      <a:pt x="262925" y="357766"/>
                      <a:pt x="259821" y="365304"/>
                      <a:pt x="249456" y="371124"/>
                    </a:cubicBezTo>
                    <a:cubicBezTo>
                      <a:pt x="216643" y="389470"/>
                      <a:pt x="190924" y="404935"/>
                      <a:pt x="158942" y="423558"/>
                    </a:cubicBezTo>
                    <a:cubicBezTo>
                      <a:pt x="151182" y="428436"/>
                      <a:pt x="146083" y="423558"/>
                      <a:pt x="146582" y="409701"/>
                    </a:cubicBezTo>
                    <a:cubicBezTo>
                      <a:pt x="146305" y="325784"/>
                      <a:pt x="146748" y="241867"/>
                      <a:pt x="146083" y="157894"/>
                    </a:cubicBezTo>
                    <a:cubicBezTo>
                      <a:pt x="145972" y="143150"/>
                      <a:pt x="150019" y="134559"/>
                      <a:pt x="163321" y="127408"/>
                    </a:cubicBezTo>
                    <a:cubicBezTo>
                      <a:pt x="195525" y="110060"/>
                      <a:pt x="226786" y="90937"/>
                      <a:pt x="262703" y="70041"/>
                    </a:cubicBezTo>
                    <a:close/>
                    <a:moveTo>
                      <a:pt x="399796" y="1616"/>
                    </a:moveTo>
                    <a:cubicBezTo>
                      <a:pt x="404473" y="4526"/>
                      <a:pt x="406898" y="11316"/>
                      <a:pt x="407147" y="21597"/>
                    </a:cubicBezTo>
                    <a:cubicBezTo>
                      <a:pt x="407203" y="24369"/>
                      <a:pt x="407092" y="69098"/>
                      <a:pt x="407037" y="72979"/>
                    </a:cubicBezTo>
                    <a:cubicBezTo>
                      <a:pt x="407147" y="91159"/>
                      <a:pt x="405595" y="89718"/>
                      <a:pt x="392736" y="95981"/>
                    </a:cubicBezTo>
                    <a:cubicBezTo>
                      <a:pt x="362584" y="111667"/>
                      <a:pt x="321456" y="136721"/>
                      <a:pt x="278833" y="157949"/>
                    </a:cubicBezTo>
                    <a:cubicBezTo>
                      <a:pt x="278833" y="128185"/>
                      <a:pt x="278666" y="99695"/>
                      <a:pt x="278334" y="75141"/>
                    </a:cubicBezTo>
                    <a:cubicBezTo>
                      <a:pt x="278168" y="65607"/>
                      <a:pt x="282380" y="60120"/>
                      <a:pt x="290417" y="55630"/>
                    </a:cubicBezTo>
                    <a:cubicBezTo>
                      <a:pt x="320071" y="39002"/>
                      <a:pt x="349336" y="21653"/>
                      <a:pt x="378935" y="4914"/>
                    </a:cubicBezTo>
                    <a:cubicBezTo>
                      <a:pt x="388192" y="-324"/>
                      <a:pt x="395120" y="-1294"/>
                      <a:pt x="399796" y="1616"/>
                    </a:cubicBezTo>
                    <a:close/>
                  </a:path>
                </a:pathLst>
              </a:custGeom>
              <a:solidFill>
                <a:srgbClr val="73CCD7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227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60000"/>
                <a:lumOff val="40000"/>
              </a:schemeClr>
            </a:gs>
            <a:gs pos="6000">
              <a:schemeClr val="bg1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2801" y="117767"/>
            <a:ext cx="8200668" cy="1198525"/>
          </a:xfr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75000">
                <a:schemeClr val="tx1"/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r>
              <a:rPr lang="en-US" sz="4000" u="sng" dirty="0" err="1">
                <a:solidFill>
                  <a:srgbClr val="FF0000"/>
                </a:solidFill>
                <a:latin typeface="Algerian" panose="04020705040A02060702" pitchFamily="82" charset="0"/>
              </a:rPr>
              <a:t>Realisation</a:t>
            </a:r>
            <a:r>
              <a:rPr lang="en-US" sz="4000" u="sng" dirty="0">
                <a:solidFill>
                  <a:srgbClr val="FF0000"/>
                </a:solidFill>
                <a:latin typeface="Algerian" panose="04020705040A02060702" pitchFamily="82" charset="0"/>
              </a:rPr>
              <a:t> Et Architecture </a:t>
            </a:r>
          </a:p>
          <a:p>
            <a:r>
              <a:rPr lang="en-US" sz="4000" u="sng" dirty="0">
                <a:solidFill>
                  <a:srgbClr val="FF0000"/>
                </a:solidFill>
                <a:latin typeface="Algerian" panose="04020705040A02060702" pitchFamily="82" charset="0"/>
              </a:rPr>
              <a:t>du </a:t>
            </a:r>
            <a:r>
              <a:rPr lang="en-US" sz="4000" u="sng" dirty="0" err="1">
                <a:solidFill>
                  <a:srgbClr val="FF0000"/>
                </a:solidFill>
                <a:latin typeface="Algerian" panose="04020705040A02060702" pitchFamily="82" charset="0"/>
              </a:rPr>
              <a:t>projets</a:t>
            </a:r>
            <a:endParaRPr lang="en-US" sz="4000" u="sng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67" name="Rectangle 6">
            <a:extLst>
              <a:ext uri="{FF2B5EF4-FFF2-40B4-BE49-F238E27FC236}">
                <a16:creationId xmlns:a16="http://schemas.microsoft.com/office/drawing/2014/main" id="{D951E098-D2FC-4304-AF68-0AE14377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382" y="2712079"/>
            <a:ext cx="6548649" cy="75669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/>
          </a:p>
        </p:txBody>
      </p:sp>
      <p:sp>
        <p:nvSpPr>
          <p:cNvPr id="68" name="Rectangle 6">
            <a:extLst>
              <a:ext uri="{FF2B5EF4-FFF2-40B4-BE49-F238E27FC236}">
                <a16:creationId xmlns:a16="http://schemas.microsoft.com/office/drawing/2014/main" id="{BD28EA42-77E9-4B46-82F9-483DF541B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0299" y="3595101"/>
            <a:ext cx="6548649" cy="75669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/>
          </a:p>
        </p:txBody>
      </p:sp>
      <p:sp>
        <p:nvSpPr>
          <p:cNvPr id="69" name="Rectangle 6">
            <a:extLst>
              <a:ext uri="{FF2B5EF4-FFF2-40B4-BE49-F238E27FC236}">
                <a16:creationId xmlns:a16="http://schemas.microsoft.com/office/drawing/2014/main" id="{591E92E4-E3BE-451E-9600-BF3CC0AE0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216" y="4478123"/>
            <a:ext cx="6548649" cy="75669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/>
          </a:p>
        </p:txBody>
      </p:sp>
      <p:sp>
        <p:nvSpPr>
          <p:cNvPr id="70" name="Rectangle 6">
            <a:extLst>
              <a:ext uri="{FF2B5EF4-FFF2-40B4-BE49-F238E27FC236}">
                <a16:creationId xmlns:a16="http://schemas.microsoft.com/office/drawing/2014/main" id="{8FB8820A-10B5-4B54-A550-C8CE8E5AF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134" y="5361145"/>
            <a:ext cx="6548649" cy="75669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1610EF1-6761-4736-B5E2-539AA0863904}"/>
              </a:ext>
            </a:extLst>
          </p:cNvPr>
          <p:cNvSpPr/>
          <p:nvPr/>
        </p:nvSpPr>
        <p:spPr>
          <a:xfrm>
            <a:off x="5153388" y="2791742"/>
            <a:ext cx="597154" cy="5971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3AD15D4-2497-442A-8B9A-B66F17E984AE}"/>
              </a:ext>
            </a:extLst>
          </p:cNvPr>
          <p:cNvSpPr/>
          <p:nvPr/>
        </p:nvSpPr>
        <p:spPr>
          <a:xfrm>
            <a:off x="4885580" y="3674649"/>
            <a:ext cx="597154" cy="5971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7A4C274-50CB-4F28-B6DC-348F3FC738FF}"/>
              </a:ext>
            </a:extLst>
          </p:cNvPr>
          <p:cNvSpPr/>
          <p:nvPr/>
        </p:nvSpPr>
        <p:spPr>
          <a:xfrm>
            <a:off x="4617773" y="4557556"/>
            <a:ext cx="597154" cy="5971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1EB9B45-C7FB-40C0-84A7-424DDAB9E90D}"/>
              </a:ext>
            </a:extLst>
          </p:cNvPr>
          <p:cNvSpPr/>
          <p:nvPr/>
        </p:nvSpPr>
        <p:spPr>
          <a:xfrm>
            <a:off x="4349966" y="5440465"/>
            <a:ext cx="597154" cy="5971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D519FF6-C821-43B3-A8BB-C176FF48E9E0}"/>
              </a:ext>
            </a:extLst>
          </p:cNvPr>
          <p:cNvSpPr txBox="1"/>
          <p:nvPr/>
        </p:nvSpPr>
        <p:spPr>
          <a:xfrm flipH="1">
            <a:off x="5140899" y="2834112"/>
            <a:ext cx="6096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Calibri" pitchFamily="34" charset="0"/>
              </a:rPr>
              <a:t>01</a:t>
            </a:r>
            <a:endParaRPr lang="ko-KR" altLang="en-US" sz="28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A427EDC-4532-47BA-92F7-8AB31175BE01}"/>
              </a:ext>
            </a:extLst>
          </p:cNvPr>
          <p:cNvSpPr txBox="1"/>
          <p:nvPr/>
        </p:nvSpPr>
        <p:spPr>
          <a:xfrm flipH="1">
            <a:off x="4873091" y="3716737"/>
            <a:ext cx="6096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Calibri" pitchFamily="34" charset="0"/>
              </a:rPr>
              <a:t>02</a:t>
            </a:r>
            <a:endParaRPr lang="ko-KR" altLang="en-US" sz="2800" b="1" dirty="0">
              <a:solidFill>
                <a:schemeClr val="accent2"/>
              </a:solidFill>
              <a:cs typeface="Calibri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731554-6C1D-4345-9F2E-02C294602305}"/>
              </a:ext>
            </a:extLst>
          </p:cNvPr>
          <p:cNvSpPr txBox="1"/>
          <p:nvPr/>
        </p:nvSpPr>
        <p:spPr>
          <a:xfrm flipH="1">
            <a:off x="4605284" y="4599363"/>
            <a:ext cx="6096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Calibri" pitchFamily="34" charset="0"/>
              </a:rPr>
              <a:t>03</a:t>
            </a:r>
            <a:endParaRPr lang="ko-KR" altLang="en-US" sz="2800" b="1" dirty="0">
              <a:solidFill>
                <a:schemeClr val="accent3"/>
              </a:solidFill>
              <a:cs typeface="Calibri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2B24D06-67C7-4C12-AABC-D4F50519457C}"/>
              </a:ext>
            </a:extLst>
          </p:cNvPr>
          <p:cNvSpPr txBox="1"/>
          <p:nvPr/>
        </p:nvSpPr>
        <p:spPr>
          <a:xfrm flipH="1">
            <a:off x="4337477" y="5481988"/>
            <a:ext cx="6096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Calibri" pitchFamily="34" charset="0"/>
              </a:rPr>
              <a:t>04</a:t>
            </a:r>
            <a:endParaRPr lang="ko-KR" altLang="en-US" sz="2800" b="1" dirty="0">
              <a:solidFill>
                <a:schemeClr val="accent4"/>
              </a:solidFill>
              <a:cs typeface="Calibri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7DA53EF-2164-48EB-BF52-68B09834CA98}"/>
              </a:ext>
            </a:extLst>
          </p:cNvPr>
          <p:cNvGrpSpPr/>
          <p:nvPr/>
        </p:nvGrpSpPr>
        <p:grpSpPr>
          <a:xfrm>
            <a:off x="5891391" y="2754857"/>
            <a:ext cx="5207176" cy="545371"/>
            <a:chOff x="2124025" y="1684486"/>
            <a:chExt cx="2149965" cy="54537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E94361A-EA3F-4F3F-A7EA-2B062593030A}"/>
                </a:ext>
              </a:extLst>
            </p:cNvPr>
            <p:cNvSpPr txBox="1"/>
            <p:nvPr/>
          </p:nvSpPr>
          <p:spPr>
            <a:xfrm>
              <a:off x="2135876" y="1952858"/>
              <a:ext cx="21381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Citer les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frameworks,Logiciels,Langages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CDC79FC-8525-4F40-B458-32CEA4C9FD63}"/>
                </a:ext>
              </a:extLst>
            </p:cNvPr>
            <p:cNvSpPr txBox="1"/>
            <p:nvPr/>
          </p:nvSpPr>
          <p:spPr>
            <a:xfrm>
              <a:off x="2124025" y="1684486"/>
              <a:ext cx="213811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cs typeface="Arial" pitchFamily="34" charset="0"/>
                </a:rPr>
                <a:t>Technologie</a:t>
              </a:r>
              <a:r>
                <a:rPr lang="en-US" altLang="ko-KR" sz="1400" b="1" dirty="0">
                  <a:cs typeface="Arial" pitchFamily="34" charset="0"/>
                </a:rPr>
                <a:t> </a:t>
              </a:r>
              <a:r>
                <a:rPr lang="en-US" altLang="ko-KR" sz="1400" b="1" dirty="0" err="1">
                  <a:cs typeface="Arial" pitchFamily="34" charset="0"/>
                </a:rPr>
                <a:t>Utilisés</a:t>
              </a:r>
              <a:r>
                <a:rPr lang="en-US" altLang="ko-KR" sz="1400" b="1" dirty="0">
                  <a:cs typeface="Arial" pitchFamily="34" charset="0"/>
                </a:rPr>
                <a:t>: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F7D835A-5978-43A4-88E8-377B4F14D7CC}"/>
              </a:ext>
            </a:extLst>
          </p:cNvPr>
          <p:cNvGrpSpPr/>
          <p:nvPr/>
        </p:nvGrpSpPr>
        <p:grpSpPr>
          <a:xfrm>
            <a:off x="5661700" y="3615110"/>
            <a:ext cx="5178473" cy="518344"/>
            <a:chOff x="2135876" y="1656375"/>
            <a:chExt cx="2138114" cy="51834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5AFA89D-250A-4789-AB40-1D5993B39AF6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Structure de base </a:t>
              </a:r>
              <a:r>
                <a:rPr lang="en-US" altLang="ko-KR" sz="1200" dirty="0" err="1" smtClean="0">
                  <a:solidFill>
                    <a:schemeClr val="bg1"/>
                  </a:solidFill>
                </a:rPr>
                <a:t>données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. 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BB84C35-79D0-44FC-AD12-54DE941D7D22}"/>
                </a:ext>
              </a:extLst>
            </p:cNvPr>
            <p:cNvSpPr txBox="1"/>
            <p:nvPr/>
          </p:nvSpPr>
          <p:spPr>
            <a:xfrm>
              <a:off x="2135876" y="1656375"/>
              <a:ext cx="213811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Backend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C4B37CE-D42A-4E67-843A-93D5D72D406F}"/>
              </a:ext>
            </a:extLst>
          </p:cNvPr>
          <p:cNvGrpSpPr/>
          <p:nvPr/>
        </p:nvGrpSpPr>
        <p:grpSpPr>
          <a:xfrm>
            <a:off x="5403307" y="4503474"/>
            <a:ext cx="5178473" cy="518344"/>
            <a:chOff x="2135876" y="1656375"/>
            <a:chExt cx="2138114" cy="51834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D92291A-B8E2-45A2-B963-DF29ACC84CE1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Interface et implementation. 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AC96E38-8132-4EC8-BA1C-C02F6522108E}"/>
                </a:ext>
              </a:extLst>
            </p:cNvPr>
            <p:cNvSpPr txBox="1"/>
            <p:nvPr/>
          </p:nvSpPr>
          <p:spPr>
            <a:xfrm>
              <a:off x="2135876" y="1656375"/>
              <a:ext cx="213811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FrontEND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ABEA121-7BB0-4D9F-98CB-442081A879AD}"/>
              </a:ext>
            </a:extLst>
          </p:cNvPr>
          <p:cNvGrpSpPr/>
          <p:nvPr/>
        </p:nvGrpSpPr>
        <p:grpSpPr>
          <a:xfrm>
            <a:off x="5130683" y="5391837"/>
            <a:ext cx="5192705" cy="506890"/>
            <a:chOff x="2130000" y="1656375"/>
            <a:chExt cx="2143990" cy="50689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DA5F55C-8C50-4919-B178-9C259AE440C6}"/>
                </a:ext>
              </a:extLst>
            </p:cNvPr>
            <p:cNvSpPr txBox="1"/>
            <p:nvPr/>
          </p:nvSpPr>
          <p:spPr>
            <a:xfrm>
              <a:off x="2130000" y="1886266"/>
              <a:ext cx="21381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Hosting et interface client.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E1BD7ED-47F5-4C7E-BBF6-177291E8E19B}"/>
                </a:ext>
              </a:extLst>
            </p:cNvPr>
            <p:cNvSpPr txBox="1"/>
            <p:nvPr/>
          </p:nvSpPr>
          <p:spPr>
            <a:xfrm>
              <a:off x="2135876" y="1656375"/>
              <a:ext cx="213811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Deployement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et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Environement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Pratique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74F53F2B-E9DC-4F63-BCB1-55CCF6BE83E1}"/>
              </a:ext>
            </a:extLst>
          </p:cNvPr>
          <p:cNvSpPr txBox="1"/>
          <p:nvPr/>
        </p:nvSpPr>
        <p:spPr>
          <a:xfrm>
            <a:off x="5809367" y="1789232"/>
            <a:ext cx="519056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dist"/>
            <a:endParaRPr lang="ko-KR" altLang="en-US" sz="3600" dirty="0">
              <a:solidFill>
                <a:schemeClr val="accent3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C143EE9-D2BB-4228-A6FF-683B49281350}"/>
              </a:ext>
            </a:extLst>
          </p:cNvPr>
          <p:cNvGrpSpPr/>
          <p:nvPr/>
        </p:nvGrpSpPr>
        <p:grpSpPr>
          <a:xfrm>
            <a:off x="422849" y="1101854"/>
            <a:ext cx="4784632" cy="5145589"/>
            <a:chOff x="536158" y="688964"/>
            <a:chExt cx="5154525" cy="5543387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37CC216A-67D2-4002-A882-D06AAABE59B9}"/>
                </a:ext>
              </a:extLst>
            </p:cNvPr>
            <p:cNvGrpSpPr/>
            <p:nvPr/>
          </p:nvGrpSpPr>
          <p:grpSpPr>
            <a:xfrm rot="20187535">
              <a:off x="3152515" y="1894206"/>
              <a:ext cx="768112" cy="912170"/>
              <a:chOff x="3790950" y="1741170"/>
              <a:chExt cx="2447925" cy="2907029"/>
            </a:xfrm>
          </p:grpSpPr>
          <p:grpSp>
            <p:nvGrpSpPr>
              <p:cNvPr id="148" name="Graphic 3">
                <a:extLst>
                  <a:ext uri="{FF2B5EF4-FFF2-40B4-BE49-F238E27FC236}">
                    <a16:creationId xmlns:a16="http://schemas.microsoft.com/office/drawing/2014/main" id="{4DE657DF-7D98-4378-8388-7198C36245AC}"/>
                  </a:ext>
                </a:extLst>
              </p:cNvPr>
              <p:cNvGrpSpPr/>
              <p:nvPr/>
            </p:nvGrpSpPr>
            <p:grpSpPr>
              <a:xfrm>
                <a:off x="4295774" y="1741170"/>
                <a:ext cx="1457326" cy="1156846"/>
                <a:chOff x="5172075" y="2695575"/>
                <a:chExt cx="1847850" cy="1466850"/>
              </a:xfrm>
              <a:solidFill>
                <a:schemeClr val="accent1"/>
              </a:solidFill>
            </p:grpSpPr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E5AF02C7-4E1C-4B89-9A65-1B8C3584D9F9}"/>
                    </a:ext>
                  </a:extLst>
                </p:cNvPr>
                <p:cNvSpPr/>
                <p:nvPr/>
              </p:nvSpPr>
              <p:spPr>
                <a:xfrm>
                  <a:off x="6072664" y="3246076"/>
                  <a:ext cx="952500" cy="819150"/>
                </a:xfrm>
                <a:custGeom>
                  <a:avLst/>
                  <a:gdLst>
                    <a:gd name="connsiteX0" fmla="*/ 20479 w 952500"/>
                    <a:gd name="connsiteY0" fmla="*/ 778237 h 819150"/>
                    <a:gd name="connsiteX1" fmla="*/ 30004 w 952500"/>
                    <a:gd name="connsiteY1" fmla="*/ 753472 h 819150"/>
                    <a:gd name="connsiteX2" fmla="*/ 58579 w 952500"/>
                    <a:gd name="connsiteY2" fmla="*/ 683939 h 819150"/>
                    <a:gd name="connsiteX3" fmla="*/ 107156 w 952500"/>
                    <a:gd name="connsiteY3" fmla="*/ 578212 h 819150"/>
                    <a:gd name="connsiteX4" fmla="*/ 139541 w 952500"/>
                    <a:gd name="connsiteY4" fmla="*/ 513442 h 819150"/>
                    <a:gd name="connsiteX5" fmla="*/ 177641 w 952500"/>
                    <a:gd name="connsiteY5" fmla="*/ 442957 h 819150"/>
                    <a:gd name="connsiteX6" fmla="*/ 274796 w 952500"/>
                    <a:gd name="connsiteY6" fmla="*/ 289604 h 819150"/>
                    <a:gd name="connsiteX7" fmla="*/ 410051 w 952500"/>
                    <a:gd name="connsiteY7" fmla="*/ 131489 h 819150"/>
                    <a:gd name="connsiteX8" fmla="*/ 502444 w 952500"/>
                    <a:gd name="connsiteY8" fmla="*/ 59099 h 819150"/>
                    <a:gd name="connsiteX9" fmla="*/ 559594 w 952500"/>
                    <a:gd name="connsiteY9" fmla="*/ 29572 h 819150"/>
                    <a:gd name="connsiteX10" fmla="*/ 626269 w 952500"/>
                    <a:gd name="connsiteY10" fmla="*/ 10522 h 819150"/>
                    <a:gd name="connsiteX11" fmla="*/ 700564 w 952500"/>
                    <a:gd name="connsiteY11" fmla="*/ 9569 h 819150"/>
                    <a:gd name="connsiteX12" fmla="*/ 772954 w 952500"/>
                    <a:gd name="connsiteY12" fmla="*/ 32429 h 819150"/>
                    <a:gd name="connsiteX13" fmla="*/ 832961 w 952500"/>
                    <a:gd name="connsiteY13" fmla="*/ 72434 h 819150"/>
                    <a:gd name="connsiteX14" fmla="*/ 845344 w 952500"/>
                    <a:gd name="connsiteY14" fmla="*/ 83864 h 819150"/>
                    <a:gd name="connsiteX15" fmla="*/ 852011 w 952500"/>
                    <a:gd name="connsiteY15" fmla="*/ 89579 h 819150"/>
                    <a:gd name="connsiteX16" fmla="*/ 854869 w 952500"/>
                    <a:gd name="connsiteY16" fmla="*/ 92437 h 819150"/>
                    <a:gd name="connsiteX17" fmla="*/ 855821 w 952500"/>
                    <a:gd name="connsiteY17" fmla="*/ 93389 h 819150"/>
                    <a:gd name="connsiteX18" fmla="*/ 857726 w 952500"/>
                    <a:gd name="connsiteY18" fmla="*/ 96247 h 819150"/>
                    <a:gd name="connsiteX19" fmla="*/ 867251 w 952500"/>
                    <a:gd name="connsiteY19" fmla="*/ 105772 h 819150"/>
                    <a:gd name="connsiteX20" fmla="*/ 878681 w 952500"/>
                    <a:gd name="connsiteY20" fmla="*/ 119107 h 819150"/>
                    <a:gd name="connsiteX21" fmla="*/ 899636 w 952500"/>
                    <a:gd name="connsiteY21" fmla="*/ 146729 h 819150"/>
                    <a:gd name="connsiteX22" fmla="*/ 917734 w 952500"/>
                    <a:gd name="connsiteY22" fmla="*/ 177209 h 819150"/>
                    <a:gd name="connsiteX23" fmla="*/ 943451 w 952500"/>
                    <a:gd name="connsiteY23" fmla="*/ 245789 h 819150"/>
                    <a:gd name="connsiteX24" fmla="*/ 947261 w 952500"/>
                    <a:gd name="connsiteY24" fmla="*/ 321989 h 819150"/>
                    <a:gd name="connsiteX25" fmla="*/ 929164 w 952500"/>
                    <a:gd name="connsiteY25" fmla="*/ 392474 h 819150"/>
                    <a:gd name="connsiteX26" fmla="*/ 856774 w 952500"/>
                    <a:gd name="connsiteY26" fmla="*/ 500107 h 819150"/>
                    <a:gd name="connsiteX27" fmla="*/ 769144 w 952500"/>
                    <a:gd name="connsiteY27" fmla="*/ 576307 h 819150"/>
                    <a:gd name="connsiteX28" fmla="*/ 678656 w 952500"/>
                    <a:gd name="connsiteY28" fmla="*/ 634409 h 819150"/>
                    <a:gd name="connsiteX29" fmla="*/ 589121 w 952500"/>
                    <a:gd name="connsiteY29" fmla="*/ 681082 h 819150"/>
                    <a:gd name="connsiteX30" fmla="*/ 419576 w 952500"/>
                    <a:gd name="connsiteY30" fmla="*/ 748709 h 819150"/>
                    <a:gd name="connsiteX31" fmla="*/ 271939 w 952500"/>
                    <a:gd name="connsiteY31" fmla="*/ 790619 h 819150"/>
                    <a:gd name="connsiteX32" fmla="*/ 155734 w 952500"/>
                    <a:gd name="connsiteY32" fmla="*/ 813479 h 819150"/>
                    <a:gd name="connsiteX33" fmla="*/ 78581 w 952500"/>
                    <a:gd name="connsiteY33" fmla="*/ 821099 h 819150"/>
                    <a:gd name="connsiteX34" fmla="*/ 57626 w 952500"/>
                    <a:gd name="connsiteY34" fmla="*/ 821099 h 819150"/>
                    <a:gd name="connsiteX35" fmla="*/ 7144 w 952500"/>
                    <a:gd name="connsiteY35" fmla="*/ 820147 h 819150"/>
                    <a:gd name="connsiteX36" fmla="*/ 20479 w 952500"/>
                    <a:gd name="connsiteY36" fmla="*/ 778237 h 819150"/>
                    <a:gd name="connsiteX37" fmla="*/ 109061 w 952500"/>
                    <a:gd name="connsiteY37" fmla="*/ 745852 h 819150"/>
                    <a:gd name="connsiteX38" fmla="*/ 138589 w 952500"/>
                    <a:gd name="connsiteY38" fmla="*/ 738232 h 819150"/>
                    <a:gd name="connsiteX39" fmla="*/ 245269 w 952500"/>
                    <a:gd name="connsiteY39" fmla="*/ 703942 h 819150"/>
                    <a:gd name="connsiteX40" fmla="*/ 380524 w 952500"/>
                    <a:gd name="connsiteY40" fmla="*/ 649649 h 819150"/>
                    <a:gd name="connsiteX41" fmla="*/ 533876 w 952500"/>
                    <a:gd name="connsiteY41" fmla="*/ 574402 h 819150"/>
                    <a:gd name="connsiteX42" fmla="*/ 689134 w 952500"/>
                    <a:gd name="connsiteY42" fmla="*/ 473437 h 819150"/>
                    <a:gd name="connsiteX43" fmla="*/ 755809 w 952500"/>
                    <a:gd name="connsiteY43" fmla="*/ 410572 h 819150"/>
                    <a:gd name="connsiteX44" fmla="*/ 799624 w 952500"/>
                    <a:gd name="connsiteY44" fmla="*/ 341039 h 819150"/>
                    <a:gd name="connsiteX45" fmla="*/ 805339 w 952500"/>
                    <a:gd name="connsiteY45" fmla="*/ 275317 h 819150"/>
                    <a:gd name="connsiteX46" fmla="*/ 792956 w 952500"/>
                    <a:gd name="connsiteY46" fmla="*/ 242932 h 819150"/>
                    <a:gd name="connsiteX47" fmla="*/ 782479 w 952500"/>
                    <a:gd name="connsiteY47" fmla="*/ 225787 h 819150"/>
                    <a:gd name="connsiteX48" fmla="*/ 770096 w 952500"/>
                    <a:gd name="connsiteY48" fmla="*/ 209594 h 819150"/>
                    <a:gd name="connsiteX49" fmla="*/ 763429 w 952500"/>
                    <a:gd name="connsiteY49" fmla="*/ 201974 h 819150"/>
                    <a:gd name="connsiteX50" fmla="*/ 753904 w 952500"/>
                    <a:gd name="connsiteY50" fmla="*/ 192449 h 819150"/>
                    <a:gd name="connsiteX51" fmla="*/ 739616 w 952500"/>
                    <a:gd name="connsiteY51" fmla="*/ 178162 h 819150"/>
                    <a:gd name="connsiteX52" fmla="*/ 709136 w 952500"/>
                    <a:gd name="connsiteY52" fmla="*/ 157207 h 819150"/>
                    <a:gd name="connsiteX53" fmla="*/ 678656 w 952500"/>
                    <a:gd name="connsiteY53" fmla="*/ 147682 h 819150"/>
                    <a:gd name="connsiteX54" fmla="*/ 645319 w 952500"/>
                    <a:gd name="connsiteY54" fmla="*/ 147682 h 819150"/>
                    <a:gd name="connsiteX55" fmla="*/ 609124 w 952500"/>
                    <a:gd name="connsiteY55" fmla="*/ 157207 h 819150"/>
                    <a:gd name="connsiteX56" fmla="*/ 571024 w 952500"/>
                    <a:gd name="connsiteY56" fmla="*/ 175304 h 819150"/>
                    <a:gd name="connsiteX57" fmla="*/ 497681 w 952500"/>
                    <a:gd name="connsiteY57" fmla="*/ 228644 h 819150"/>
                    <a:gd name="connsiteX58" fmla="*/ 370046 w 952500"/>
                    <a:gd name="connsiteY58" fmla="*/ 362947 h 819150"/>
                    <a:gd name="connsiteX59" fmla="*/ 267176 w 952500"/>
                    <a:gd name="connsiteY59" fmla="*/ 500107 h 819150"/>
                    <a:gd name="connsiteX60" fmla="*/ 185261 w 952500"/>
                    <a:gd name="connsiteY60" fmla="*/ 622027 h 819150"/>
                    <a:gd name="connsiteX61" fmla="*/ 125254 w 952500"/>
                    <a:gd name="connsiteY61" fmla="*/ 718229 h 819150"/>
                    <a:gd name="connsiteX62" fmla="*/ 109061 w 952500"/>
                    <a:gd name="connsiteY62" fmla="*/ 745852 h 819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952500" h="819150">
                      <a:moveTo>
                        <a:pt x="20479" y="778237"/>
                      </a:moveTo>
                      <a:cubicBezTo>
                        <a:pt x="20479" y="778237"/>
                        <a:pt x="23336" y="769664"/>
                        <a:pt x="30004" y="753472"/>
                      </a:cubicBezTo>
                      <a:cubicBezTo>
                        <a:pt x="36671" y="737279"/>
                        <a:pt x="45244" y="713467"/>
                        <a:pt x="58579" y="683939"/>
                      </a:cubicBezTo>
                      <a:cubicBezTo>
                        <a:pt x="70961" y="654412"/>
                        <a:pt x="87154" y="618217"/>
                        <a:pt x="107156" y="578212"/>
                      </a:cubicBezTo>
                      <a:cubicBezTo>
                        <a:pt x="116681" y="558209"/>
                        <a:pt x="128111" y="536302"/>
                        <a:pt x="139541" y="513442"/>
                      </a:cubicBezTo>
                      <a:cubicBezTo>
                        <a:pt x="150971" y="490582"/>
                        <a:pt x="164306" y="467722"/>
                        <a:pt x="177641" y="442957"/>
                      </a:cubicBezTo>
                      <a:cubicBezTo>
                        <a:pt x="205264" y="394379"/>
                        <a:pt x="237649" y="342944"/>
                        <a:pt x="274796" y="289604"/>
                      </a:cubicBezTo>
                      <a:cubicBezTo>
                        <a:pt x="312896" y="237217"/>
                        <a:pt x="355759" y="182924"/>
                        <a:pt x="410051" y="131489"/>
                      </a:cubicBezTo>
                      <a:cubicBezTo>
                        <a:pt x="436721" y="105772"/>
                        <a:pt x="467201" y="81007"/>
                        <a:pt x="502444" y="59099"/>
                      </a:cubicBezTo>
                      <a:cubicBezTo>
                        <a:pt x="519589" y="48622"/>
                        <a:pt x="538639" y="38144"/>
                        <a:pt x="559594" y="29572"/>
                      </a:cubicBezTo>
                      <a:cubicBezTo>
                        <a:pt x="580549" y="20999"/>
                        <a:pt x="602456" y="14332"/>
                        <a:pt x="626269" y="10522"/>
                      </a:cubicBezTo>
                      <a:cubicBezTo>
                        <a:pt x="650081" y="6712"/>
                        <a:pt x="675799" y="5759"/>
                        <a:pt x="700564" y="9569"/>
                      </a:cubicBezTo>
                      <a:cubicBezTo>
                        <a:pt x="725329" y="13379"/>
                        <a:pt x="750094" y="20999"/>
                        <a:pt x="772954" y="32429"/>
                      </a:cubicBezTo>
                      <a:cubicBezTo>
                        <a:pt x="794861" y="43859"/>
                        <a:pt x="814864" y="57194"/>
                        <a:pt x="832961" y="72434"/>
                      </a:cubicBezTo>
                      <a:cubicBezTo>
                        <a:pt x="837724" y="76244"/>
                        <a:pt x="841534" y="80054"/>
                        <a:pt x="845344" y="83864"/>
                      </a:cubicBezTo>
                      <a:lnTo>
                        <a:pt x="852011" y="89579"/>
                      </a:lnTo>
                      <a:lnTo>
                        <a:pt x="854869" y="92437"/>
                      </a:lnTo>
                      <a:lnTo>
                        <a:pt x="855821" y="93389"/>
                      </a:lnTo>
                      <a:lnTo>
                        <a:pt x="857726" y="96247"/>
                      </a:lnTo>
                      <a:lnTo>
                        <a:pt x="867251" y="105772"/>
                      </a:lnTo>
                      <a:cubicBezTo>
                        <a:pt x="870109" y="109582"/>
                        <a:pt x="874871" y="114344"/>
                        <a:pt x="878681" y="119107"/>
                      </a:cubicBezTo>
                      <a:cubicBezTo>
                        <a:pt x="886301" y="128632"/>
                        <a:pt x="892969" y="137204"/>
                        <a:pt x="899636" y="146729"/>
                      </a:cubicBezTo>
                      <a:cubicBezTo>
                        <a:pt x="905351" y="156254"/>
                        <a:pt x="912019" y="165779"/>
                        <a:pt x="917734" y="177209"/>
                      </a:cubicBezTo>
                      <a:cubicBezTo>
                        <a:pt x="929164" y="198164"/>
                        <a:pt x="937736" y="221024"/>
                        <a:pt x="943451" y="245789"/>
                      </a:cubicBezTo>
                      <a:cubicBezTo>
                        <a:pt x="948214" y="270554"/>
                        <a:pt x="950119" y="296272"/>
                        <a:pt x="947261" y="321989"/>
                      </a:cubicBezTo>
                      <a:cubicBezTo>
                        <a:pt x="944404" y="346754"/>
                        <a:pt x="937736" y="371519"/>
                        <a:pt x="929164" y="392474"/>
                      </a:cubicBezTo>
                      <a:cubicBezTo>
                        <a:pt x="911066" y="436289"/>
                        <a:pt x="884396" y="470579"/>
                        <a:pt x="856774" y="500107"/>
                      </a:cubicBezTo>
                      <a:cubicBezTo>
                        <a:pt x="829151" y="529634"/>
                        <a:pt x="799624" y="554399"/>
                        <a:pt x="769144" y="576307"/>
                      </a:cubicBezTo>
                      <a:cubicBezTo>
                        <a:pt x="739616" y="598214"/>
                        <a:pt x="709136" y="617264"/>
                        <a:pt x="678656" y="634409"/>
                      </a:cubicBezTo>
                      <a:cubicBezTo>
                        <a:pt x="648176" y="651554"/>
                        <a:pt x="618649" y="666794"/>
                        <a:pt x="589121" y="681082"/>
                      </a:cubicBezTo>
                      <a:cubicBezTo>
                        <a:pt x="530066" y="708704"/>
                        <a:pt x="472916" y="730612"/>
                        <a:pt x="419576" y="748709"/>
                      </a:cubicBezTo>
                      <a:cubicBezTo>
                        <a:pt x="366236" y="766807"/>
                        <a:pt x="316706" y="780142"/>
                        <a:pt x="271939" y="790619"/>
                      </a:cubicBezTo>
                      <a:cubicBezTo>
                        <a:pt x="228124" y="801097"/>
                        <a:pt x="188119" y="807764"/>
                        <a:pt x="155734" y="813479"/>
                      </a:cubicBezTo>
                      <a:cubicBezTo>
                        <a:pt x="123349" y="818242"/>
                        <a:pt x="96679" y="820147"/>
                        <a:pt x="78581" y="821099"/>
                      </a:cubicBezTo>
                      <a:cubicBezTo>
                        <a:pt x="69056" y="821099"/>
                        <a:pt x="62389" y="821099"/>
                        <a:pt x="57626" y="821099"/>
                      </a:cubicBezTo>
                      <a:lnTo>
                        <a:pt x="7144" y="820147"/>
                      </a:lnTo>
                      <a:lnTo>
                        <a:pt x="20479" y="778237"/>
                      </a:lnTo>
                      <a:close/>
                      <a:moveTo>
                        <a:pt x="109061" y="745852"/>
                      </a:moveTo>
                      <a:cubicBezTo>
                        <a:pt x="117634" y="743947"/>
                        <a:pt x="128111" y="741089"/>
                        <a:pt x="138589" y="738232"/>
                      </a:cubicBezTo>
                      <a:cubicBezTo>
                        <a:pt x="168116" y="729659"/>
                        <a:pt x="204311" y="718229"/>
                        <a:pt x="245269" y="703942"/>
                      </a:cubicBezTo>
                      <a:cubicBezTo>
                        <a:pt x="286226" y="689654"/>
                        <a:pt x="331946" y="671557"/>
                        <a:pt x="380524" y="649649"/>
                      </a:cubicBezTo>
                      <a:cubicBezTo>
                        <a:pt x="429101" y="628694"/>
                        <a:pt x="481489" y="603929"/>
                        <a:pt x="533876" y="574402"/>
                      </a:cubicBezTo>
                      <a:cubicBezTo>
                        <a:pt x="586264" y="545827"/>
                        <a:pt x="639604" y="512489"/>
                        <a:pt x="689134" y="473437"/>
                      </a:cubicBezTo>
                      <a:cubicBezTo>
                        <a:pt x="712946" y="453434"/>
                        <a:pt x="736759" y="432479"/>
                        <a:pt x="755809" y="410572"/>
                      </a:cubicBezTo>
                      <a:cubicBezTo>
                        <a:pt x="775811" y="388664"/>
                        <a:pt x="791051" y="363899"/>
                        <a:pt x="799624" y="341039"/>
                      </a:cubicBezTo>
                      <a:cubicBezTo>
                        <a:pt x="808196" y="318179"/>
                        <a:pt x="810101" y="297224"/>
                        <a:pt x="805339" y="275317"/>
                      </a:cubicBezTo>
                      <a:cubicBezTo>
                        <a:pt x="803434" y="264839"/>
                        <a:pt x="798671" y="253409"/>
                        <a:pt x="792956" y="242932"/>
                      </a:cubicBezTo>
                      <a:cubicBezTo>
                        <a:pt x="790099" y="237217"/>
                        <a:pt x="786289" y="231502"/>
                        <a:pt x="782479" y="225787"/>
                      </a:cubicBezTo>
                      <a:cubicBezTo>
                        <a:pt x="778669" y="220072"/>
                        <a:pt x="773906" y="214357"/>
                        <a:pt x="770096" y="209594"/>
                      </a:cubicBezTo>
                      <a:cubicBezTo>
                        <a:pt x="768191" y="206737"/>
                        <a:pt x="766286" y="204832"/>
                        <a:pt x="763429" y="201974"/>
                      </a:cubicBezTo>
                      <a:lnTo>
                        <a:pt x="753904" y="192449"/>
                      </a:lnTo>
                      <a:cubicBezTo>
                        <a:pt x="750094" y="187687"/>
                        <a:pt x="744379" y="182924"/>
                        <a:pt x="739616" y="178162"/>
                      </a:cubicBezTo>
                      <a:cubicBezTo>
                        <a:pt x="729139" y="169589"/>
                        <a:pt x="719614" y="162922"/>
                        <a:pt x="709136" y="157207"/>
                      </a:cubicBezTo>
                      <a:cubicBezTo>
                        <a:pt x="698659" y="152444"/>
                        <a:pt x="689134" y="148634"/>
                        <a:pt x="678656" y="147682"/>
                      </a:cubicBezTo>
                      <a:cubicBezTo>
                        <a:pt x="668179" y="145777"/>
                        <a:pt x="657701" y="145777"/>
                        <a:pt x="645319" y="147682"/>
                      </a:cubicBezTo>
                      <a:cubicBezTo>
                        <a:pt x="633889" y="149587"/>
                        <a:pt x="621506" y="152444"/>
                        <a:pt x="609124" y="157207"/>
                      </a:cubicBezTo>
                      <a:cubicBezTo>
                        <a:pt x="596741" y="161969"/>
                        <a:pt x="584359" y="168637"/>
                        <a:pt x="571024" y="175304"/>
                      </a:cubicBezTo>
                      <a:cubicBezTo>
                        <a:pt x="545306" y="189592"/>
                        <a:pt x="521494" y="208642"/>
                        <a:pt x="497681" y="228644"/>
                      </a:cubicBezTo>
                      <a:cubicBezTo>
                        <a:pt x="451009" y="269602"/>
                        <a:pt x="408146" y="316274"/>
                        <a:pt x="370046" y="362947"/>
                      </a:cubicBezTo>
                      <a:cubicBezTo>
                        <a:pt x="331946" y="409619"/>
                        <a:pt x="297656" y="456292"/>
                        <a:pt x="267176" y="500107"/>
                      </a:cubicBezTo>
                      <a:cubicBezTo>
                        <a:pt x="236696" y="543922"/>
                        <a:pt x="209074" y="584879"/>
                        <a:pt x="185261" y="622027"/>
                      </a:cubicBezTo>
                      <a:cubicBezTo>
                        <a:pt x="161449" y="659174"/>
                        <a:pt x="141446" y="691559"/>
                        <a:pt x="125254" y="718229"/>
                      </a:cubicBezTo>
                      <a:cubicBezTo>
                        <a:pt x="120491" y="728707"/>
                        <a:pt x="114776" y="737279"/>
                        <a:pt x="109061" y="74585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47173064-3246-455E-9EA7-66BD51624E36}"/>
                    </a:ext>
                  </a:extLst>
                </p:cNvPr>
                <p:cNvSpPr/>
                <p:nvPr/>
              </p:nvSpPr>
              <p:spPr>
                <a:xfrm>
                  <a:off x="5165276" y="3246076"/>
                  <a:ext cx="952500" cy="819150"/>
                </a:xfrm>
                <a:custGeom>
                  <a:avLst/>
                  <a:gdLst>
                    <a:gd name="connsiteX0" fmla="*/ 844047 w 952500"/>
                    <a:gd name="connsiteY0" fmla="*/ 745852 h 819150"/>
                    <a:gd name="connsiteX1" fmla="*/ 826902 w 952500"/>
                    <a:gd name="connsiteY1" fmla="*/ 718229 h 819150"/>
                    <a:gd name="connsiteX2" fmla="*/ 766894 w 952500"/>
                    <a:gd name="connsiteY2" fmla="*/ 622027 h 819150"/>
                    <a:gd name="connsiteX3" fmla="*/ 684979 w 952500"/>
                    <a:gd name="connsiteY3" fmla="*/ 500107 h 819150"/>
                    <a:gd name="connsiteX4" fmla="*/ 582109 w 952500"/>
                    <a:gd name="connsiteY4" fmla="*/ 362947 h 819150"/>
                    <a:gd name="connsiteX5" fmla="*/ 454474 w 952500"/>
                    <a:gd name="connsiteY5" fmla="*/ 228644 h 819150"/>
                    <a:gd name="connsiteX6" fmla="*/ 381132 w 952500"/>
                    <a:gd name="connsiteY6" fmla="*/ 175304 h 819150"/>
                    <a:gd name="connsiteX7" fmla="*/ 343032 w 952500"/>
                    <a:gd name="connsiteY7" fmla="*/ 157207 h 819150"/>
                    <a:gd name="connsiteX8" fmla="*/ 306837 w 952500"/>
                    <a:gd name="connsiteY8" fmla="*/ 147682 h 819150"/>
                    <a:gd name="connsiteX9" fmla="*/ 273499 w 952500"/>
                    <a:gd name="connsiteY9" fmla="*/ 147682 h 819150"/>
                    <a:gd name="connsiteX10" fmla="*/ 243019 w 952500"/>
                    <a:gd name="connsiteY10" fmla="*/ 157207 h 819150"/>
                    <a:gd name="connsiteX11" fmla="*/ 212539 w 952500"/>
                    <a:gd name="connsiteY11" fmla="*/ 178162 h 819150"/>
                    <a:gd name="connsiteX12" fmla="*/ 198252 w 952500"/>
                    <a:gd name="connsiteY12" fmla="*/ 192449 h 819150"/>
                    <a:gd name="connsiteX13" fmla="*/ 188727 w 952500"/>
                    <a:gd name="connsiteY13" fmla="*/ 201974 h 819150"/>
                    <a:gd name="connsiteX14" fmla="*/ 182059 w 952500"/>
                    <a:gd name="connsiteY14" fmla="*/ 209594 h 819150"/>
                    <a:gd name="connsiteX15" fmla="*/ 169677 w 952500"/>
                    <a:gd name="connsiteY15" fmla="*/ 225787 h 819150"/>
                    <a:gd name="connsiteX16" fmla="*/ 159199 w 952500"/>
                    <a:gd name="connsiteY16" fmla="*/ 242932 h 819150"/>
                    <a:gd name="connsiteX17" fmla="*/ 146817 w 952500"/>
                    <a:gd name="connsiteY17" fmla="*/ 275317 h 819150"/>
                    <a:gd name="connsiteX18" fmla="*/ 152532 w 952500"/>
                    <a:gd name="connsiteY18" fmla="*/ 341039 h 819150"/>
                    <a:gd name="connsiteX19" fmla="*/ 196347 w 952500"/>
                    <a:gd name="connsiteY19" fmla="*/ 410572 h 819150"/>
                    <a:gd name="connsiteX20" fmla="*/ 263022 w 952500"/>
                    <a:gd name="connsiteY20" fmla="*/ 473437 h 819150"/>
                    <a:gd name="connsiteX21" fmla="*/ 418279 w 952500"/>
                    <a:gd name="connsiteY21" fmla="*/ 574402 h 819150"/>
                    <a:gd name="connsiteX22" fmla="*/ 571632 w 952500"/>
                    <a:gd name="connsiteY22" fmla="*/ 649649 h 819150"/>
                    <a:gd name="connsiteX23" fmla="*/ 706887 w 952500"/>
                    <a:gd name="connsiteY23" fmla="*/ 703942 h 819150"/>
                    <a:gd name="connsiteX24" fmla="*/ 813567 w 952500"/>
                    <a:gd name="connsiteY24" fmla="*/ 738232 h 819150"/>
                    <a:gd name="connsiteX25" fmla="*/ 844047 w 952500"/>
                    <a:gd name="connsiteY25" fmla="*/ 745852 h 819150"/>
                    <a:gd name="connsiteX26" fmla="*/ 904054 w 952500"/>
                    <a:gd name="connsiteY26" fmla="*/ 820147 h 819150"/>
                    <a:gd name="connsiteX27" fmla="*/ 896434 w 952500"/>
                    <a:gd name="connsiteY27" fmla="*/ 820147 h 819150"/>
                    <a:gd name="connsiteX28" fmla="*/ 875479 w 952500"/>
                    <a:gd name="connsiteY28" fmla="*/ 820147 h 819150"/>
                    <a:gd name="connsiteX29" fmla="*/ 798327 w 952500"/>
                    <a:gd name="connsiteY29" fmla="*/ 812527 h 819150"/>
                    <a:gd name="connsiteX30" fmla="*/ 682122 w 952500"/>
                    <a:gd name="connsiteY30" fmla="*/ 789667 h 819150"/>
                    <a:gd name="connsiteX31" fmla="*/ 534484 w 952500"/>
                    <a:gd name="connsiteY31" fmla="*/ 747757 h 819150"/>
                    <a:gd name="connsiteX32" fmla="*/ 364939 w 952500"/>
                    <a:gd name="connsiteY32" fmla="*/ 680129 h 819150"/>
                    <a:gd name="connsiteX33" fmla="*/ 275404 w 952500"/>
                    <a:gd name="connsiteY33" fmla="*/ 633457 h 819150"/>
                    <a:gd name="connsiteX34" fmla="*/ 184917 w 952500"/>
                    <a:gd name="connsiteY34" fmla="*/ 575354 h 819150"/>
                    <a:gd name="connsiteX35" fmla="*/ 97287 w 952500"/>
                    <a:gd name="connsiteY35" fmla="*/ 499154 h 819150"/>
                    <a:gd name="connsiteX36" fmla="*/ 26802 w 952500"/>
                    <a:gd name="connsiteY36" fmla="*/ 392474 h 819150"/>
                    <a:gd name="connsiteX37" fmla="*/ 8704 w 952500"/>
                    <a:gd name="connsiteY37" fmla="*/ 321989 h 819150"/>
                    <a:gd name="connsiteX38" fmla="*/ 12514 w 952500"/>
                    <a:gd name="connsiteY38" fmla="*/ 245789 h 819150"/>
                    <a:gd name="connsiteX39" fmla="*/ 38232 w 952500"/>
                    <a:gd name="connsiteY39" fmla="*/ 177209 h 819150"/>
                    <a:gd name="connsiteX40" fmla="*/ 56329 w 952500"/>
                    <a:gd name="connsiteY40" fmla="*/ 146729 h 819150"/>
                    <a:gd name="connsiteX41" fmla="*/ 77284 w 952500"/>
                    <a:gd name="connsiteY41" fmla="*/ 119107 h 819150"/>
                    <a:gd name="connsiteX42" fmla="*/ 88714 w 952500"/>
                    <a:gd name="connsiteY42" fmla="*/ 105772 h 819150"/>
                    <a:gd name="connsiteX43" fmla="*/ 98239 w 952500"/>
                    <a:gd name="connsiteY43" fmla="*/ 96247 h 819150"/>
                    <a:gd name="connsiteX44" fmla="*/ 100144 w 952500"/>
                    <a:gd name="connsiteY44" fmla="*/ 93389 h 819150"/>
                    <a:gd name="connsiteX45" fmla="*/ 101097 w 952500"/>
                    <a:gd name="connsiteY45" fmla="*/ 92437 h 819150"/>
                    <a:gd name="connsiteX46" fmla="*/ 103954 w 952500"/>
                    <a:gd name="connsiteY46" fmla="*/ 89579 h 819150"/>
                    <a:gd name="connsiteX47" fmla="*/ 110622 w 952500"/>
                    <a:gd name="connsiteY47" fmla="*/ 83864 h 819150"/>
                    <a:gd name="connsiteX48" fmla="*/ 123004 w 952500"/>
                    <a:gd name="connsiteY48" fmla="*/ 72434 h 819150"/>
                    <a:gd name="connsiteX49" fmla="*/ 183012 w 952500"/>
                    <a:gd name="connsiteY49" fmla="*/ 32429 h 819150"/>
                    <a:gd name="connsiteX50" fmla="*/ 255402 w 952500"/>
                    <a:gd name="connsiteY50" fmla="*/ 9569 h 819150"/>
                    <a:gd name="connsiteX51" fmla="*/ 329697 w 952500"/>
                    <a:gd name="connsiteY51" fmla="*/ 10522 h 819150"/>
                    <a:gd name="connsiteX52" fmla="*/ 396372 w 952500"/>
                    <a:gd name="connsiteY52" fmla="*/ 29572 h 819150"/>
                    <a:gd name="connsiteX53" fmla="*/ 453522 w 952500"/>
                    <a:gd name="connsiteY53" fmla="*/ 59099 h 819150"/>
                    <a:gd name="connsiteX54" fmla="*/ 545914 w 952500"/>
                    <a:gd name="connsiteY54" fmla="*/ 131489 h 819150"/>
                    <a:gd name="connsiteX55" fmla="*/ 681169 w 952500"/>
                    <a:gd name="connsiteY55" fmla="*/ 289604 h 819150"/>
                    <a:gd name="connsiteX56" fmla="*/ 778324 w 952500"/>
                    <a:gd name="connsiteY56" fmla="*/ 442957 h 819150"/>
                    <a:gd name="connsiteX57" fmla="*/ 816424 w 952500"/>
                    <a:gd name="connsiteY57" fmla="*/ 513442 h 819150"/>
                    <a:gd name="connsiteX58" fmla="*/ 848809 w 952500"/>
                    <a:gd name="connsiteY58" fmla="*/ 578212 h 819150"/>
                    <a:gd name="connsiteX59" fmla="*/ 897387 w 952500"/>
                    <a:gd name="connsiteY59" fmla="*/ 683939 h 819150"/>
                    <a:gd name="connsiteX60" fmla="*/ 925962 w 952500"/>
                    <a:gd name="connsiteY60" fmla="*/ 753472 h 819150"/>
                    <a:gd name="connsiteX61" fmla="*/ 949774 w 952500"/>
                    <a:gd name="connsiteY61" fmla="*/ 821099 h 819150"/>
                    <a:gd name="connsiteX62" fmla="*/ 904054 w 952500"/>
                    <a:gd name="connsiteY62" fmla="*/ 820147 h 819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952500" h="819150">
                      <a:moveTo>
                        <a:pt x="844047" y="745852"/>
                      </a:moveTo>
                      <a:cubicBezTo>
                        <a:pt x="839284" y="737279"/>
                        <a:pt x="833569" y="727754"/>
                        <a:pt x="826902" y="718229"/>
                      </a:cubicBezTo>
                      <a:cubicBezTo>
                        <a:pt x="810709" y="691559"/>
                        <a:pt x="789754" y="659174"/>
                        <a:pt x="766894" y="622027"/>
                      </a:cubicBezTo>
                      <a:cubicBezTo>
                        <a:pt x="743082" y="584879"/>
                        <a:pt x="715459" y="543922"/>
                        <a:pt x="684979" y="500107"/>
                      </a:cubicBezTo>
                      <a:cubicBezTo>
                        <a:pt x="654499" y="456292"/>
                        <a:pt x="620209" y="409619"/>
                        <a:pt x="582109" y="362947"/>
                      </a:cubicBezTo>
                      <a:cubicBezTo>
                        <a:pt x="544009" y="316274"/>
                        <a:pt x="502099" y="269602"/>
                        <a:pt x="454474" y="228644"/>
                      </a:cubicBezTo>
                      <a:cubicBezTo>
                        <a:pt x="430662" y="208642"/>
                        <a:pt x="406849" y="189592"/>
                        <a:pt x="381132" y="175304"/>
                      </a:cubicBezTo>
                      <a:cubicBezTo>
                        <a:pt x="368749" y="167684"/>
                        <a:pt x="355414" y="161969"/>
                        <a:pt x="343032" y="157207"/>
                      </a:cubicBezTo>
                      <a:cubicBezTo>
                        <a:pt x="330649" y="152444"/>
                        <a:pt x="318267" y="149587"/>
                        <a:pt x="306837" y="147682"/>
                      </a:cubicBezTo>
                      <a:cubicBezTo>
                        <a:pt x="295407" y="145777"/>
                        <a:pt x="283977" y="145777"/>
                        <a:pt x="273499" y="147682"/>
                      </a:cubicBezTo>
                      <a:cubicBezTo>
                        <a:pt x="263022" y="149587"/>
                        <a:pt x="252544" y="152444"/>
                        <a:pt x="243019" y="157207"/>
                      </a:cubicBezTo>
                      <a:cubicBezTo>
                        <a:pt x="232542" y="162922"/>
                        <a:pt x="223017" y="169589"/>
                        <a:pt x="212539" y="178162"/>
                      </a:cubicBezTo>
                      <a:cubicBezTo>
                        <a:pt x="207777" y="182924"/>
                        <a:pt x="202062" y="187687"/>
                        <a:pt x="198252" y="192449"/>
                      </a:cubicBezTo>
                      <a:lnTo>
                        <a:pt x="188727" y="201974"/>
                      </a:lnTo>
                      <a:cubicBezTo>
                        <a:pt x="185869" y="204832"/>
                        <a:pt x="184917" y="206737"/>
                        <a:pt x="182059" y="209594"/>
                      </a:cubicBezTo>
                      <a:cubicBezTo>
                        <a:pt x="178249" y="214357"/>
                        <a:pt x="173487" y="220072"/>
                        <a:pt x="169677" y="225787"/>
                      </a:cubicBezTo>
                      <a:cubicBezTo>
                        <a:pt x="165867" y="231502"/>
                        <a:pt x="162057" y="237217"/>
                        <a:pt x="159199" y="242932"/>
                      </a:cubicBezTo>
                      <a:cubicBezTo>
                        <a:pt x="153484" y="254362"/>
                        <a:pt x="148722" y="264839"/>
                        <a:pt x="146817" y="275317"/>
                      </a:cubicBezTo>
                      <a:cubicBezTo>
                        <a:pt x="142054" y="296272"/>
                        <a:pt x="143959" y="317227"/>
                        <a:pt x="152532" y="341039"/>
                      </a:cubicBezTo>
                      <a:cubicBezTo>
                        <a:pt x="162057" y="363899"/>
                        <a:pt x="177297" y="387712"/>
                        <a:pt x="196347" y="410572"/>
                      </a:cubicBezTo>
                      <a:cubicBezTo>
                        <a:pt x="216349" y="432479"/>
                        <a:pt x="239209" y="454387"/>
                        <a:pt x="263022" y="473437"/>
                      </a:cubicBezTo>
                      <a:cubicBezTo>
                        <a:pt x="311599" y="512489"/>
                        <a:pt x="365892" y="545827"/>
                        <a:pt x="418279" y="574402"/>
                      </a:cubicBezTo>
                      <a:cubicBezTo>
                        <a:pt x="470667" y="602977"/>
                        <a:pt x="523054" y="627742"/>
                        <a:pt x="571632" y="649649"/>
                      </a:cubicBezTo>
                      <a:cubicBezTo>
                        <a:pt x="620209" y="670604"/>
                        <a:pt x="665929" y="688702"/>
                        <a:pt x="706887" y="703942"/>
                      </a:cubicBezTo>
                      <a:cubicBezTo>
                        <a:pt x="747844" y="718229"/>
                        <a:pt x="783087" y="730612"/>
                        <a:pt x="813567" y="738232"/>
                      </a:cubicBezTo>
                      <a:cubicBezTo>
                        <a:pt x="824997" y="742042"/>
                        <a:pt x="835474" y="743947"/>
                        <a:pt x="844047" y="745852"/>
                      </a:cubicBezTo>
                      <a:close/>
                      <a:moveTo>
                        <a:pt x="904054" y="820147"/>
                      </a:moveTo>
                      <a:cubicBezTo>
                        <a:pt x="904054" y="820147"/>
                        <a:pt x="901197" y="820147"/>
                        <a:pt x="896434" y="820147"/>
                      </a:cubicBezTo>
                      <a:cubicBezTo>
                        <a:pt x="891672" y="820147"/>
                        <a:pt x="885004" y="820147"/>
                        <a:pt x="875479" y="820147"/>
                      </a:cubicBezTo>
                      <a:cubicBezTo>
                        <a:pt x="857382" y="819194"/>
                        <a:pt x="830712" y="817289"/>
                        <a:pt x="798327" y="812527"/>
                      </a:cubicBezTo>
                      <a:cubicBezTo>
                        <a:pt x="765942" y="807764"/>
                        <a:pt x="725937" y="801097"/>
                        <a:pt x="682122" y="789667"/>
                      </a:cubicBezTo>
                      <a:cubicBezTo>
                        <a:pt x="637354" y="779189"/>
                        <a:pt x="587824" y="765854"/>
                        <a:pt x="534484" y="747757"/>
                      </a:cubicBezTo>
                      <a:cubicBezTo>
                        <a:pt x="481144" y="729659"/>
                        <a:pt x="423994" y="707752"/>
                        <a:pt x="364939" y="680129"/>
                      </a:cubicBezTo>
                      <a:cubicBezTo>
                        <a:pt x="335412" y="666794"/>
                        <a:pt x="305884" y="650602"/>
                        <a:pt x="275404" y="633457"/>
                      </a:cubicBezTo>
                      <a:cubicBezTo>
                        <a:pt x="244924" y="616312"/>
                        <a:pt x="214444" y="597262"/>
                        <a:pt x="184917" y="575354"/>
                      </a:cubicBezTo>
                      <a:cubicBezTo>
                        <a:pt x="155389" y="553447"/>
                        <a:pt x="124909" y="528682"/>
                        <a:pt x="97287" y="499154"/>
                      </a:cubicBezTo>
                      <a:cubicBezTo>
                        <a:pt x="71569" y="471532"/>
                        <a:pt x="44899" y="436289"/>
                        <a:pt x="26802" y="392474"/>
                      </a:cubicBezTo>
                      <a:cubicBezTo>
                        <a:pt x="18229" y="370567"/>
                        <a:pt x="11562" y="346754"/>
                        <a:pt x="8704" y="321989"/>
                      </a:cubicBezTo>
                      <a:cubicBezTo>
                        <a:pt x="5847" y="297224"/>
                        <a:pt x="6799" y="270554"/>
                        <a:pt x="12514" y="245789"/>
                      </a:cubicBezTo>
                      <a:cubicBezTo>
                        <a:pt x="17277" y="221024"/>
                        <a:pt x="26802" y="198164"/>
                        <a:pt x="38232" y="177209"/>
                      </a:cubicBezTo>
                      <a:cubicBezTo>
                        <a:pt x="43947" y="166732"/>
                        <a:pt x="49662" y="157207"/>
                        <a:pt x="56329" y="146729"/>
                      </a:cubicBezTo>
                      <a:cubicBezTo>
                        <a:pt x="62997" y="137204"/>
                        <a:pt x="68712" y="128632"/>
                        <a:pt x="77284" y="119107"/>
                      </a:cubicBezTo>
                      <a:cubicBezTo>
                        <a:pt x="81094" y="114344"/>
                        <a:pt x="84904" y="109582"/>
                        <a:pt x="88714" y="105772"/>
                      </a:cubicBezTo>
                      <a:lnTo>
                        <a:pt x="98239" y="96247"/>
                      </a:lnTo>
                      <a:lnTo>
                        <a:pt x="100144" y="93389"/>
                      </a:lnTo>
                      <a:lnTo>
                        <a:pt x="101097" y="92437"/>
                      </a:lnTo>
                      <a:lnTo>
                        <a:pt x="103954" y="89579"/>
                      </a:lnTo>
                      <a:lnTo>
                        <a:pt x="110622" y="83864"/>
                      </a:lnTo>
                      <a:cubicBezTo>
                        <a:pt x="114432" y="80054"/>
                        <a:pt x="119194" y="76244"/>
                        <a:pt x="123004" y="72434"/>
                      </a:cubicBezTo>
                      <a:cubicBezTo>
                        <a:pt x="141102" y="57194"/>
                        <a:pt x="160152" y="43859"/>
                        <a:pt x="183012" y="32429"/>
                      </a:cubicBezTo>
                      <a:cubicBezTo>
                        <a:pt x="204919" y="20999"/>
                        <a:pt x="229684" y="13379"/>
                        <a:pt x="255402" y="9569"/>
                      </a:cubicBezTo>
                      <a:cubicBezTo>
                        <a:pt x="280167" y="5759"/>
                        <a:pt x="305884" y="6712"/>
                        <a:pt x="329697" y="10522"/>
                      </a:cubicBezTo>
                      <a:cubicBezTo>
                        <a:pt x="353509" y="14332"/>
                        <a:pt x="375417" y="20999"/>
                        <a:pt x="396372" y="29572"/>
                      </a:cubicBezTo>
                      <a:cubicBezTo>
                        <a:pt x="416374" y="38144"/>
                        <a:pt x="435424" y="47669"/>
                        <a:pt x="453522" y="59099"/>
                      </a:cubicBezTo>
                      <a:cubicBezTo>
                        <a:pt x="487812" y="81007"/>
                        <a:pt x="518292" y="105772"/>
                        <a:pt x="545914" y="131489"/>
                      </a:cubicBezTo>
                      <a:cubicBezTo>
                        <a:pt x="600207" y="182924"/>
                        <a:pt x="643069" y="237217"/>
                        <a:pt x="681169" y="289604"/>
                      </a:cubicBezTo>
                      <a:cubicBezTo>
                        <a:pt x="719269" y="342944"/>
                        <a:pt x="750702" y="394379"/>
                        <a:pt x="778324" y="442957"/>
                      </a:cubicBezTo>
                      <a:cubicBezTo>
                        <a:pt x="791659" y="467722"/>
                        <a:pt x="804994" y="490582"/>
                        <a:pt x="816424" y="513442"/>
                      </a:cubicBezTo>
                      <a:cubicBezTo>
                        <a:pt x="827854" y="536302"/>
                        <a:pt x="839284" y="557257"/>
                        <a:pt x="848809" y="578212"/>
                      </a:cubicBezTo>
                      <a:cubicBezTo>
                        <a:pt x="868812" y="618217"/>
                        <a:pt x="885004" y="654412"/>
                        <a:pt x="897387" y="683939"/>
                      </a:cubicBezTo>
                      <a:cubicBezTo>
                        <a:pt x="910722" y="713467"/>
                        <a:pt x="919294" y="737279"/>
                        <a:pt x="925962" y="753472"/>
                      </a:cubicBezTo>
                      <a:lnTo>
                        <a:pt x="949774" y="821099"/>
                      </a:lnTo>
                      <a:lnTo>
                        <a:pt x="904054" y="820147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CE631D54-882B-497C-B1A5-CE4FDB7F7347}"/>
                    </a:ext>
                  </a:extLst>
                </p:cNvPr>
                <p:cNvSpPr/>
                <p:nvPr/>
              </p:nvSpPr>
              <p:spPr>
                <a:xfrm>
                  <a:off x="6063761" y="2687479"/>
                  <a:ext cx="933450" cy="1476375"/>
                </a:xfrm>
                <a:custGeom>
                  <a:avLst/>
                  <a:gdLst>
                    <a:gd name="connsiteX0" fmla="*/ 16999 w 933450"/>
                    <a:gd name="connsiteY0" fmla="*/ 1477804 h 1476375"/>
                    <a:gd name="connsiteX1" fmla="*/ 30334 w 933450"/>
                    <a:gd name="connsiteY1" fmla="*/ 1027271 h 1476375"/>
                    <a:gd name="connsiteX2" fmla="*/ 177971 w 933450"/>
                    <a:gd name="connsiteY2" fmla="*/ 595789 h 1476375"/>
                    <a:gd name="connsiteX3" fmla="*/ 206546 w 933450"/>
                    <a:gd name="connsiteY3" fmla="*/ 545306 h 1476375"/>
                    <a:gd name="connsiteX4" fmla="*/ 237979 w 933450"/>
                    <a:gd name="connsiteY4" fmla="*/ 496729 h 1476375"/>
                    <a:gd name="connsiteX5" fmla="*/ 272269 w 933450"/>
                    <a:gd name="connsiteY5" fmla="*/ 449104 h 1476375"/>
                    <a:gd name="connsiteX6" fmla="*/ 279889 w 933450"/>
                    <a:gd name="connsiteY6" fmla="*/ 436721 h 1476375"/>
                    <a:gd name="connsiteX7" fmla="*/ 289414 w 933450"/>
                    <a:gd name="connsiteY7" fmla="*/ 425291 h 1476375"/>
                    <a:gd name="connsiteX8" fmla="*/ 307511 w 933450"/>
                    <a:gd name="connsiteY8" fmla="*/ 402431 h 1476375"/>
                    <a:gd name="connsiteX9" fmla="*/ 473246 w 933450"/>
                    <a:gd name="connsiteY9" fmla="*/ 237649 h 1476375"/>
                    <a:gd name="connsiteX10" fmla="*/ 496106 w 933450"/>
                    <a:gd name="connsiteY10" fmla="*/ 218599 h 1476375"/>
                    <a:gd name="connsiteX11" fmla="*/ 519919 w 933450"/>
                    <a:gd name="connsiteY11" fmla="*/ 201454 h 1476375"/>
                    <a:gd name="connsiteX12" fmla="*/ 543731 w 933450"/>
                    <a:gd name="connsiteY12" fmla="*/ 184309 h 1476375"/>
                    <a:gd name="connsiteX13" fmla="*/ 567544 w 933450"/>
                    <a:gd name="connsiteY13" fmla="*/ 167164 h 1476375"/>
                    <a:gd name="connsiteX14" fmla="*/ 617074 w 933450"/>
                    <a:gd name="connsiteY14" fmla="*/ 135731 h 1476375"/>
                    <a:gd name="connsiteX15" fmla="*/ 629456 w 933450"/>
                    <a:gd name="connsiteY15" fmla="*/ 128111 h 1476375"/>
                    <a:gd name="connsiteX16" fmla="*/ 641839 w 933450"/>
                    <a:gd name="connsiteY16" fmla="*/ 120491 h 1476375"/>
                    <a:gd name="connsiteX17" fmla="*/ 667556 w 933450"/>
                    <a:gd name="connsiteY17" fmla="*/ 106204 h 1476375"/>
                    <a:gd name="connsiteX18" fmla="*/ 879011 w 933450"/>
                    <a:gd name="connsiteY18" fmla="*/ 7144 h 1476375"/>
                    <a:gd name="connsiteX19" fmla="*/ 928541 w 933450"/>
                    <a:gd name="connsiteY19" fmla="*/ 150019 h 1476375"/>
                    <a:gd name="connsiteX20" fmla="*/ 731374 w 933450"/>
                    <a:gd name="connsiteY20" fmla="*/ 227171 h 1476375"/>
                    <a:gd name="connsiteX21" fmla="*/ 707561 w 933450"/>
                    <a:gd name="connsiteY21" fmla="*/ 238601 h 1476375"/>
                    <a:gd name="connsiteX22" fmla="*/ 695179 w 933450"/>
                    <a:gd name="connsiteY22" fmla="*/ 244316 h 1476375"/>
                    <a:gd name="connsiteX23" fmla="*/ 683749 w 933450"/>
                    <a:gd name="connsiteY23" fmla="*/ 250984 h 1476375"/>
                    <a:gd name="connsiteX24" fmla="*/ 637076 w 933450"/>
                    <a:gd name="connsiteY24" fmla="*/ 276701 h 1476375"/>
                    <a:gd name="connsiteX25" fmla="*/ 614216 w 933450"/>
                    <a:gd name="connsiteY25" fmla="*/ 290036 h 1476375"/>
                    <a:gd name="connsiteX26" fmla="*/ 592309 w 933450"/>
                    <a:gd name="connsiteY26" fmla="*/ 304324 h 1476375"/>
                    <a:gd name="connsiteX27" fmla="*/ 570401 w 933450"/>
                    <a:gd name="connsiteY27" fmla="*/ 318611 h 1476375"/>
                    <a:gd name="connsiteX28" fmla="*/ 548494 w 933450"/>
                    <a:gd name="connsiteY28" fmla="*/ 333851 h 1476375"/>
                    <a:gd name="connsiteX29" fmla="*/ 388474 w 933450"/>
                    <a:gd name="connsiteY29" fmla="*/ 472916 h 1476375"/>
                    <a:gd name="connsiteX30" fmla="*/ 370376 w 933450"/>
                    <a:gd name="connsiteY30" fmla="*/ 491966 h 1476375"/>
                    <a:gd name="connsiteX31" fmla="*/ 360851 w 933450"/>
                    <a:gd name="connsiteY31" fmla="*/ 501491 h 1476375"/>
                    <a:gd name="connsiteX32" fmla="*/ 352279 w 933450"/>
                    <a:gd name="connsiteY32" fmla="*/ 511969 h 1476375"/>
                    <a:gd name="connsiteX33" fmla="*/ 317989 w 933450"/>
                    <a:gd name="connsiteY33" fmla="*/ 552926 h 1476375"/>
                    <a:gd name="connsiteX34" fmla="*/ 286556 w 933450"/>
                    <a:gd name="connsiteY34" fmla="*/ 595789 h 1476375"/>
                    <a:gd name="connsiteX35" fmla="*/ 257029 w 933450"/>
                    <a:gd name="connsiteY35" fmla="*/ 640556 h 1476375"/>
                    <a:gd name="connsiteX36" fmla="*/ 91294 w 933450"/>
                    <a:gd name="connsiteY36" fmla="*/ 1038701 h 1476375"/>
                    <a:gd name="connsiteX37" fmla="*/ 49384 w 933450"/>
                    <a:gd name="connsiteY37" fmla="*/ 1474946 h 1476375"/>
                    <a:gd name="connsiteX38" fmla="*/ 16999 w 933450"/>
                    <a:gd name="connsiteY38" fmla="*/ 1477804 h 1476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933450" h="1476375">
                      <a:moveTo>
                        <a:pt x="16999" y="1477804"/>
                      </a:moveTo>
                      <a:cubicBezTo>
                        <a:pt x="-146" y="1328261"/>
                        <a:pt x="5569" y="1176814"/>
                        <a:pt x="30334" y="1027271"/>
                      </a:cubicBezTo>
                      <a:cubicBezTo>
                        <a:pt x="56051" y="877729"/>
                        <a:pt x="103676" y="731044"/>
                        <a:pt x="177971" y="595789"/>
                      </a:cubicBezTo>
                      <a:cubicBezTo>
                        <a:pt x="187496" y="578644"/>
                        <a:pt x="197021" y="562451"/>
                        <a:pt x="206546" y="545306"/>
                      </a:cubicBezTo>
                      <a:lnTo>
                        <a:pt x="237979" y="496729"/>
                      </a:lnTo>
                      <a:cubicBezTo>
                        <a:pt x="249409" y="480536"/>
                        <a:pt x="260839" y="465296"/>
                        <a:pt x="272269" y="449104"/>
                      </a:cubicBezTo>
                      <a:lnTo>
                        <a:pt x="279889" y="436721"/>
                      </a:lnTo>
                      <a:lnTo>
                        <a:pt x="289414" y="425291"/>
                      </a:lnTo>
                      <a:lnTo>
                        <a:pt x="307511" y="402431"/>
                      </a:lnTo>
                      <a:cubicBezTo>
                        <a:pt x="357041" y="343376"/>
                        <a:pt x="412286" y="287179"/>
                        <a:pt x="473246" y="237649"/>
                      </a:cubicBezTo>
                      <a:cubicBezTo>
                        <a:pt x="480866" y="231934"/>
                        <a:pt x="488486" y="225266"/>
                        <a:pt x="496106" y="218599"/>
                      </a:cubicBezTo>
                      <a:lnTo>
                        <a:pt x="519919" y="201454"/>
                      </a:lnTo>
                      <a:lnTo>
                        <a:pt x="543731" y="184309"/>
                      </a:lnTo>
                      <a:cubicBezTo>
                        <a:pt x="551351" y="178594"/>
                        <a:pt x="558971" y="172879"/>
                        <a:pt x="567544" y="167164"/>
                      </a:cubicBezTo>
                      <a:lnTo>
                        <a:pt x="617074" y="135731"/>
                      </a:lnTo>
                      <a:lnTo>
                        <a:pt x="629456" y="128111"/>
                      </a:lnTo>
                      <a:cubicBezTo>
                        <a:pt x="633266" y="125254"/>
                        <a:pt x="638029" y="123349"/>
                        <a:pt x="641839" y="120491"/>
                      </a:cubicBezTo>
                      <a:lnTo>
                        <a:pt x="667556" y="106204"/>
                      </a:lnTo>
                      <a:cubicBezTo>
                        <a:pt x="735184" y="67151"/>
                        <a:pt x="806621" y="36671"/>
                        <a:pt x="879011" y="7144"/>
                      </a:cubicBezTo>
                      <a:lnTo>
                        <a:pt x="928541" y="150019"/>
                      </a:lnTo>
                      <a:cubicBezTo>
                        <a:pt x="861866" y="171926"/>
                        <a:pt x="794239" y="195739"/>
                        <a:pt x="731374" y="227171"/>
                      </a:cubicBezTo>
                      <a:lnTo>
                        <a:pt x="707561" y="238601"/>
                      </a:lnTo>
                      <a:cubicBezTo>
                        <a:pt x="703751" y="240506"/>
                        <a:pt x="699941" y="242411"/>
                        <a:pt x="695179" y="244316"/>
                      </a:cubicBezTo>
                      <a:lnTo>
                        <a:pt x="683749" y="250984"/>
                      </a:lnTo>
                      <a:lnTo>
                        <a:pt x="637076" y="276701"/>
                      </a:lnTo>
                      <a:cubicBezTo>
                        <a:pt x="629456" y="280511"/>
                        <a:pt x="621836" y="285274"/>
                        <a:pt x="614216" y="290036"/>
                      </a:cubicBezTo>
                      <a:lnTo>
                        <a:pt x="592309" y="304324"/>
                      </a:lnTo>
                      <a:lnTo>
                        <a:pt x="570401" y="318611"/>
                      </a:lnTo>
                      <a:cubicBezTo>
                        <a:pt x="562781" y="323374"/>
                        <a:pt x="556114" y="329089"/>
                        <a:pt x="548494" y="333851"/>
                      </a:cubicBezTo>
                      <a:cubicBezTo>
                        <a:pt x="490391" y="373856"/>
                        <a:pt x="438004" y="421481"/>
                        <a:pt x="388474" y="472916"/>
                      </a:cubicBezTo>
                      <a:lnTo>
                        <a:pt x="370376" y="491966"/>
                      </a:lnTo>
                      <a:lnTo>
                        <a:pt x="360851" y="501491"/>
                      </a:lnTo>
                      <a:lnTo>
                        <a:pt x="352279" y="511969"/>
                      </a:lnTo>
                      <a:cubicBezTo>
                        <a:pt x="340849" y="525304"/>
                        <a:pt x="329419" y="539591"/>
                        <a:pt x="317989" y="552926"/>
                      </a:cubicBezTo>
                      <a:lnTo>
                        <a:pt x="286556" y="595789"/>
                      </a:lnTo>
                      <a:cubicBezTo>
                        <a:pt x="276079" y="610076"/>
                        <a:pt x="266554" y="625316"/>
                        <a:pt x="257029" y="640556"/>
                      </a:cubicBezTo>
                      <a:cubicBezTo>
                        <a:pt x="179876" y="761524"/>
                        <a:pt x="124631" y="896779"/>
                        <a:pt x="91294" y="1038701"/>
                      </a:cubicBezTo>
                      <a:cubicBezTo>
                        <a:pt x="57956" y="1180624"/>
                        <a:pt x="42716" y="1328261"/>
                        <a:pt x="49384" y="1474946"/>
                      </a:cubicBezTo>
                      <a:lnTo>
                        <a:pt x="16999" y="147780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53DF333B-98E5-4841-8CDE-46973394EE8E}"/>
                    </a:ext>
                  </a:extLst>
                </p:cNvPr>
                <p:cNvSpPr/>
                <p:nvPr/>
              </p:nvSpPr>
              <p:spPr>
                <a:xfrm>
                  <a:off x="5496401" y="2864644"/>
                  <a:ext cx="628650" cy="1257300"/>
                </a:xfrm>
                <a:custGeom>
                  <a:avLst/>
                  <a:gdLst>
                    <a:gd name="connsiteX0" fmla="*/ 576739 w 628650"/>
                    <a:gd name="connsiteY0" fmla="*/ 1249204 h 1257300"/>
                    <a:gd name="connsiteX1" fmla="*/ 556736 w 628650"/>
                    <a:gd name="connsiteY1" fmla="*/ 900589 h 1257300"/>
                    <a:gd name="connsiteX2" fmla="*/ 468154 w 628650"/>
                    <a:gd name="connsiteY2" fmla="*/ 569119 h 1257300"/>
                    <a:gd name="connsiteX3" fmla="*/ 285274 w 628650"/>
                    <a:gd name="connsiteY3" fmla="*/ 296704 h 1257300"/>
                    <a:gd name="connsiteX4" fmla="*/ 155734 w 628650"/>
                    <a:gd name="connsiteY4" fmla="*/ 205264 h 1257300"/>
                    <a:gd name="connsiteX5" fmla="*/ 7144 w 628650"/>
                    <a:gd name="connsiteY5" fmla="*/ 152876 h 1257300"/>
                    <a:gd name="connsiteX6" fmla="*/ 46196 w 628650"/>
                    <a:gd name="connsiteY6" fmla="*/ 7144 h 1257300"/>
                    <a:gd name="connsiteX7" fmla="*/ 223361 w 628650"/>
                    <a:gd name="connsiteY7" fmla="*/ 88106 h 1257300"/>
                    <a:gd name="connsiteX8" fmla="*/ 371951 w 628650"/>
                    <a:gd name="connsiteY8" fmla="*/ 212884 h 1257300"/>
                    <a:gd name="connsiteX9" fmla="*/ 481489 w 628650"/>
                    <a:gd name="connsiteY9" fmla="*/ 368141 h 1257300"/>
                    <a:gd name="connsiteX10" fmla="*/ 553879 w 628650"/>
                    <a:gd name="connsiteY10" fmla="*/ 539591 h 1257300"/>
                    <a:gd name="connsiteX11" fmla="*/ 617696 w 628650"/>
                    <a:gd name="connsiteY11" fmla="*/ 896779 h 1257300"/>
                    <a:gd name="connsiteX12" fmla="*/ 607219 w 628650"/>
                    <a:gd name="connsiteY12" fmla="*/ 1253966 h 1257300"/>
                    <a:gd name="connsiteX13" fmla="*/ 576739 w 628650"/>
                    <a:gd name="connsiteY13" fmla="*/ 1249204 h 1257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28650" h="1257300">
                      <a:moveTo>
                        <a:pt x="576739" y="1249204"/>
                      </a:moveTo>
                      <a:cubicBezTo>
                        <a:pt x="580549" y="1132046"/>
                        <a:pt x="573881" y="1014889"/>
                        <a:pt x="556736" y="900589"/>
                      </a:cubicBezTo>
                      <a:cubicBezTo>
                        <a:pt x="539591" y="786289"/>
                        <a:pt x="511969" y="672941"/>
                        <a:pt x="468154" y="569119"/>
                      </a:cubicBezTo>
                      <a:cubicBezTo>
                        <a:pt x="424339" y="465296"/>
                        <a:pt x="364331" y="369094"/>
                        <a:pt x="285274" y="296704"/>
                      </a:cubicBezTo>
                      <a:cubicBezTo>
                        <a:pt x="246221" y="260509"/>
                        <a:pt x="202406" y="229076"/>
                        <a:pt x="155734" y="205264"/>
                      </a:cubicBezTo>
                      <a:cubicBezTo>
                        <a:pt x="108109" y="181451"/>
                        <a:pt x="58579" y="164306"/>
                        <a:pt x="7144" y="152876"/>
                      </a:cubicBezTo>
                      <a:lnTo>
                        <a:pt x="46196" y="7144"/>
                      </a:lnTo>
                      <a:cubicBezTo>
                        <a:pt x="108109" y="27146"/>
                        <a:pt x="168116" y="53816"/>
                        <a:pt x="223361" y="88106"/>
                      </a:cubicBezTo>
                      <a:cubicBezTo>
                        <a:pt x="278606" y="122396"/>
                        <a:pt x="328136" y="165259"/>
                        <a:pt x="371951" y="212884"/>
                      </a:cubicBezTo>
                      <a:cubicBezTo>
                        <a:pt x="414814" y="260509"/>
                        <a:pt x="451961" y="312896"/>
                        <a:pt x="481489" y="368141"/>
                      </a:cubicBezTo>
                      <a:cubicBezTo>
                        <a:pt x="511016" y="423386"/>
                        <a:pt x="534829" y="480536"/>
                        <a:pt x="553879" y="539591"/>
                      </a:cubicBezTo>
                      <a:cubicBezTo>
                        <a:pt x="591979" y="656749"/>
                        <a:pt x="610076" y="776764"/>
                        <a:pt x="617696" y="896779"/>
                      </a:cubicBezTo>
                      <a:cubicBezTo>
                        <a:pt x="625316" y="1016794"/>
                        <a:pt x="621506" y="1135856"/>
                        <a:pt x="607219" y="1253966"/>
                      </a:cubicBezTo>
                      <a:lnTo>
                        <a:pt x="576739" y="124920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015F6030-ABE8-4EA8-A643-FD2414F65616}"/>
                  </a:ext>
                </a:extLst>
              </p:cNvPr>
              <p:cNvSpPr/>
              <p:nvPr/>
            </p:nvSpPr>
            <p:spPr>
              <a:xfrm>
                <a:off x="3790950" y="2772505"/>
                <a:ext cx="2447925" cy="3993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0E310B6-5DA6-4186-90A6-B1C1AADA0DBF}"/>
                  </a:ext>
                </a:extLst>
              </p:cNvPr>
              <p:cNvSpPr/>
              <p:nvPr/>
            </p:nvSpPr>
            <p:spPr>
              <a:xfrm>
                <a:off x="3900488" y="3171825"/>
                <a:ext cx="2228849" cy="14763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40985E3A-DE0F-4BDA-A766-C1340D1B7774}"/>
                  </a:ext>
                </a:extLst>
              </p:cNvPr>
              <p:cNvSpPr/>
              <p:nvPr/>
            </p:nvSpPr>
            <p:spPr>
              <a:xfrm>
                <a:off x="3900488" y="3171825"/>
                <a:ext cx="2228849" cy="45719"/>
              </a:xfrm>
              <a:prstGeom prst="rect">
                <a:avLst/>
              </a:prstGeom>
              <a:solidFill>
                <a:schemeClr val="accent1">
                  <a:lumMod val="50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5" name="그룹 95">
              <a:extLst>
                <a:ext uri="{FF2B5EF4-FFF2-40B4-BE49-F238E27FC236}">
                  <a16:creationId xmlns:a16="http://schemas.microsoft.com/office/drawing/2014/main" id="{B9381300-3145-4714-A543-98ECF545229B}"/>
                </a:ext>
              </a:extLst>
            </p:cNvPr>
            <p:cNvGrpSpPr/>
            <p:nvPr/>
          </p:nvGrpSpPr>
          <p:grpSpPr>
            <a:xfrm rot="1153036">
              <a:off x="536158" y="1895702"/>
              <a:ext cx="1546307" cy="1710359"/>
              <a:chOff x="6380731" y="3501815"/>
              <a:chExt cx="2051981" cy="2269681"/>
            </a:xfrm>
          </p:grpSpPr>
          <p:sp>
            <p:nvSpPr>
              <p:cNvPr id="143" name="Freeform 3">
                <a:extLst>
                  <a:ext uri="{FF2B5EF4-FFF2-40B4-BE49-F238E27FC236}">
                    <a16:creationId xmlns:a16="http://schemas.microsoft.com/office/drawing/2014/main" id="{49E08E67-F6BC-405D-9AA1-5DE4002AFBAA}"/>
                  </a:ext>
                </a:extLst>
              </p:cNvPr>
              <p:cNvSpPr/>
              <p:nvPr/>
            </p:nvSpPr>
            <p:spPr>
              <a:xfrm>
                <a:off x="6651002" y="3501815"/>
                <a:ext cx="1781710" cy="2012329"/>
              </a:xfrm>
              <a:custGeom>
                <a:avLst/>
                <a:gdLst>
                  <a:gd name="connsiteX0" fmla="*/ 609600 w 2057400"/>
                  <a:gd name="connsiteY0" fmla="*/ 0 h 2349500"/>
                  <a:gd name="connsiteX1" fmla="*/ 0 w 2057400"/>
                  <a:gd name="connsiteY1" fmla="*/ 330200 h 2349500"/>
                  <a:gd name="connsiteX2" fmla="*/ 1701800 w 2057400"/>
                  <a:gd name="connsiteY2" fmla="*/ 2349500 h 2349500"/>
                  <a:gd name="connsiteX3" fmla="*/ 2057400 w 2057400"/>
                  <a:gd name="connsiteY3" fmla="*/ 1625600 h 2349500"/>
                  <a:gd name="connsiteX4" fmla="*/ 609600 w 2057400"/>
                  <a:gd name="connsiteY4" fmla="*/ 0 h 2349500"/>
                  <a:gd name="connsiteX0" fmla="*/ 647700 w 2057400"/>
                  <a:gd name="connsiteY0" fmla="*/ 0 h 2349500"/>
                  <a:gd name="connsiteX1" fmla="*/ 0 w 2057400"/>
                  <a:gd name="connsiteY1" fmla="*/ 330200 h 2349500"/>
                  <a:gd name="connsiteX2" fmla="*/ 1701800 w 2057400"/>
                  <a:gd name="connsiteY2" fmla="*/ 2349500 h 2349500"/>
                  <a:gd name="connsiteX3" fmla="*/ 2057400 w 2057400"/>
                  <a:gd name="connsiteY3" fmla="*/ 1625600 h 2349500"/>
                  <a:gd name="connsiteX4" fmla="*/ 647700 w 2057400"/>
                  <a:gd name="connsiteY4" fmla="*/ 0 h 2349500"/>
                  <a:gd name="connsiteX0" fmla="*/ 657225 w 2057400"/>
                  <a:gd name="connsiteY0" fmla="*/ 0 h 2363788"/>
                  <a:gd name="connsiteX1" fmla="*/ 0 w 2057400"/>
                  <a:gd name="connsiteY1" fmla="*/ 344488 h 2363788"/>
                  <a:gd name="connsiteX2" fmla="*/ 1701800 w 2057400"/>
                  <a:gd name="connsiteY2" fmla="*/ 2363788 h 2363788"/>
                  <a:gd name="connsiteX3" fmla="*/ 2057400 w 2057400"/>
                  <a:gd name="connsiteY3" fmla="*/ 1639888 h 2363788"/>
                  <a:gd name="connsiteX4" fmla="*/ 657225 w 2057400"/>
                  <a:gd name="connsiteY4" fmla="*/ 0 h 2363788"/>
                  <a:gd name="connsiteX0" fmla="*/ 657225 w 2066925"/>
                  <a:gd name="connsiteY0" fmla="*/ 0 h 2363788"/>
                  <a:gd name="connsiteX1" fmla="*/ 0 w 2066925"/>
                  <a:gd name="connsiteY1" fmla="*/ 344488 h 2363788"/>
                  <a:gd name="connsiteX2" fmla="*/ 1701800 w 2066925"/>
                  <a:gd name="connsiteY2" fmla="*/ 2363788 h 2363788"/>
                  <a:gd name="connsiteX3" fmla="*/ 2066925 w 2066925"/>
                  <a:gd name="connsiteY3" fmla="*/ 1601788 h 2363788"/>
                  <a:gd name="connsiteX4" fmla="*/ 657225 w 2066925"/>
                  <a:gd name="connsiteY4" fmla="*/ 0 h 2363788"/>
                  <a:gd name="connsiteX0" fmla="*/ 657225 w 2066925"/>
                  <a:gd name="connsiteY0" fmla="*/ 0 h 2363788"/>
                  <a:gd name="connsiteX1" fmla="*/ 0 w 2066925"/>
                  <a:gd name="connsiteY1" fmla="*/ 344488 h 2363788"/>
                  <a:gd name="connsiteX2" fmla="*/ 1677987 w 2066925"/>
                  <a:gd name="connsiteY2" fmla="*/ 2363788 h 2363788"/>
                  <a:gd name="connsiteX3" fmla="*/ 2066925 w 2066925"/>
                  <a:gd name="connsiteY3" fmla="*/ 1601788 h 2363788"/>
                  <a:gd name="connsiteX4" fmla="*/ 657225 w 2066925"/>
                  <a:gd name="connsiteY4" fmla="*/ 0 h 2363788"/>
                  <a:gd name="connsiteX0" fmla="*/ 614363 w 2024063"/>
                  <a:gd name="connsiteY0" fmla="*/ 0 h 2363788"/>
                  <a:gd name="connsiteX1" fmla="*/ 0 w 2024063"/>
                  <a:gd name="connsiteY1" fmla="*/ 354013 h 2363788"/>
                  <a:gd name="connsiteX2" fmla="*/ 1635125 w 2024063"/>
                  <a:gd name="connsiteY2" fmla="*/ 2363788 h 2363788"/>
                  <a:gd name="connsiteX3" fmla="*/ 2024063 w 2024063"/>
                  <a:gd name="connsiteY3" fmla="*/ 1601788 h 2363788"/>
                  <a:gd name="connsiteX4" fmla="*/ 614363 w 2024063"/>
                  <a:gd name="connsiteY4" fmla="*/ 0 h 2363788"/>
                  <a:gd name="connsiteX0" fmla="*/ 813722 w 2024063"/>
                  <a:gd name="connsiteY0" fmla="*/ 0 h 2548163"/>
                  <a:gd name="connsiteX1" fmla="*/ 0 w 2024063"/>
                  <a:gd name="connsiteY1" fmla="*/ 538388 h 2548163"/>
                  <a:gd name="connsiteX2" fmla="*/ 1635125 w 2024063"/>
                  <a:gd name="connsiteY2" fmla="*/ 2548163 h 2548163"/>
                  <a:gd name="connsiteX3" fmla="*/ 2024063 w 2024063"/>
                  <a:gd name="connsiteY3" fmla="*/ 1786163 h 2548163"/>
                  <a:gd name="connsiteX4" fmla="*/ 813722 w 2024063"/>
                  <a:gd name="connsiteY4" fmla="*/ 0 h 2548163"/>
                  <a:gd name="connsiteX0" fmla="*/ 813722 w 2090741"/>
                  <a:gd name="connsiteY0" fmla="*/ 0 h 2548163"/>
                  <a:gd name="connsiteX1" fmla="*/ 0 w 2090741"/>
                  <a:gd name="connsiteY1" fmla="*/ 538388 h 2548163"/>
                  <a:gd name="connsiteX2" fmla="*/ 1635125 w 2090741"/>
                  <a:gd name="connsiteY2" fmla="*/ 2548163 h 2548163"/>
                  <a:gd name="connsiteX3" fmla="*/ 2090741 w 2090741"/>
                  <a:gd name="connsiteY3" fmla="*/ 1648320 h 2548163"/>
                  <a:gd name="connsiteX4" fmla="*/ 813722 w 2090741"/>
                  <a:gd name="connsiteY4" fmla="*/ 0 h 2548163"/>
                  <a:gd name="connsiteX0" fmla="*/ 813722 w 2160628"/>
                  <a:gd name="connsiteY0" fmla="*/ 0 h 2548163"/>
                  <a:gd name="connsiteX1" fmla="*/ 0 w 2160628"/>
                  <a:gd name="connsiteY1" fmla="*/ 538388 h 2548163"/>
                  <a:gd name="connsiteX2" fmla="*/ 1635125 w 2160628"/>
                  <a:gd name="connsiteY2" fmla="*/ 2548163 h 2548163"/>
                  <a:gd name="connsiteX3" fmla="*/ 2160629 w 2160628"/>
                  <a:gd name="connsiteY3" fmla="*/ 1556753 h 2548163"/>
                  <a:gd name="connsiteX4" fmla="*/ 813722 w 2160628"/>
                  <a:gd name="connsiteY4" fmla="*/ 0 h 2548163"/>
                  <a:gd name="connsiteX0" fmla="*/ 862758 w 2160629"/>
                  <a:gd name="connsiteY0" fmla="*/ 0 h 2605825"/>
                  <a:gd name="connsiteX1" fmla="*/ 0 w 2160629"/>
                  <a:gd name="connsiteY1" fmla="*/ 596050 h 2605825"/>
                  <a:gd name="connsiteX2" fmla="*/ 1635125 w 2160629"/>
                  <a:gd name="connsiteY2" fmla="*/ 2605825 h 2605825"/>
                  <a:gd name="connsiteX3" fmla="*/ 2160629 w 2160629"/>
                  <a:gd name="connsiteY3" fmla="*/ 1614415 h 2605825"/>
                  <a:gd name="connsiteX4" fmla="*/ 862758 w 2160629"/>
                  <a:gd name="connsiteY4" fmla="*/ 0 h 2605825"/>
                  <a:gd name="connsiteX0" fmla="*/ 838696 w 2136567"/>
                  <a:gd name="connsiteY0" fmla="*/ 0 h 2605825"/>
                  <a:gd name="connsiteX1" fmla="*/ 1 w 2136567"/>
                  <a:gd name="connsiteY1" fmla="*/ 608422 h 2605825"/>
                  <a:gd name="connsiteX2" fmla="*/ 1611063 w 2136567"/>
                  <a:gd name="connsiteY2" fmla="*/ 2605825 h 2605825"/>
                  <a:gd name="connsiteX3" fmla="*/ 2136567 w 2136567"/>
                  <a:gd name="connsiteY3" fmla="*/ 1614415 h 2605825"/>
                  <a:gd name="connsiteX4" fmla="*/ 838696 w 2136567"/>
                  <a:gd name="connsiteY4" fmla="*/ 0 h 260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6567" h="2605825">
                    <a:moveTo>
                      <a:pt x="838696" y="0"/>
                    </a:moveTo>
                    <a:lnTo>
                      <a:pt x="1" y="608422"/>
                    </a:lnTo>
                    <a:lnTo>
                      <a:pt x="1611063" y="2605825"/>
                    </a:lnTo>
                    <a:lnTo>
                      <a:pt x="2136567" y="1614415"/>
                    </a:lnTo>
                    <a:lnTo>
                      <a:pt x="83869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4" name="Freeform 4">
                <a:extLst>
                  <a:ext uri="{FF2B5EF4-FFF2-40B4-BE49-F238E27FC236}">
                    <a16:creationId xmlns:a16="http://schemas.microsoft.com/office/drawing/2014/main" id="{303277F1-1EBA-41AF-BB40-88EE6EE7E67F}"/>
                  </a:ext>
                </a:extLst>
              </p:cNvPr>
              <p:cNvSpPr/>
              <p:nvPr/>
            </p:nvSpPr>
            <p:spPr>
              <a:xfrm>
                <a:off x="6380731" y="4011148"/>
                <a:ext cx="1104079" cy="1746841"/>
              </a:xfrm>
              <a:custGeom>
                <a:avLst/>
                <a:gdLst>
                  <a:gd name="connsiteX0" fmla="*/ 317500 w 1333500"/>
                  <a:gd name="connsiteY0" fmla="*/ 0 h 2463800"/>
                  <a:gd name="connsiteX1" fmla="*/ 0 w 1333500"/>
                  <a:gd name="connsiteY1" fmla="*/ 165100 h 2463800"/>
                  <a:gd name="connsiteX2" fmla="*/ 1104900 w 1333500"/>
                  <a:gd name="connsiteY2" fmla="*/ 2463800 h 2463800"/>
                  <a:gd name="connsiteX3" fmla="*/ 1333500 w 1333500"/>
                  <a:gd name="connsiteY3" fmla="*/ 1689100 h 2463800"/>
                  <a:gd name="connsiteX4" fmla="*/ 317500 w 1333500"/>
                  <a:gd name="connsiteY4" fmla="*/ 0 h 2463800"/>
                  <a:gd name="connsiteX0" fmla="*/ 331788 w 1333500"/>
                  <a:gd name="connsiteY0" fmla="*/ 0 h 2416175"/>
                  <a:gd name="connsiteX1" fmla="*/ 0 w 1333500"/>
                  <a:gd name="connsiteY1" fmla="*/ 117475 h 2416175"/>
                  <a:gd name="connsiteX2" fmla="*/ 1104900 w 1333500"/>
                  <a:gd name="connsiteY2" fmla="*/ 2416175 h 2416175"/>
                  <a:gd name="connsiteX3" fmla="*/ 1333500 w 1333500"/>
                  <a:gd name="connsiteY3" fmla="*/ 1641475 h 2416175"/>
                  <a:gd name="connsiteX4" fmla="*/ 331788 w 1333500"/>
                  <a:gd name="connsiteY4" fmla="*/ 0 h 2416175"/>
                  <a:gd name="connsiteX0" fmla="*/ 331788 w 1362075"/>
                  <a:gd name="connsiteY0" fmla="*/ 0 h 2416175"/>
                  <a:gd name="connsiteX1" fmla="*/ 0 w 1362075"/>
                  <a:gd name="connsiteY1" fmla="*/ 117475 h 2416175"/>
                  <a:gd name="connsiteX2" fmla="*/ 1104900 w 1362075"/>
                  <a:gd name="connsiteY2" fmla="*/ 2416175 h 2416175"/>
                  <a:gd name="connsiteX3" fmla="*/ 1362075 w 1362075"/>
                  <a:gd name="connsiteY3" fmla="*/ 1736725 h 2416175"/>
                  <a:gd name="connsiteX4" fmla="*/ 331788 w 1362075"/>
                  <a:gd name="connsiteY4" fmla="*/ 0 h 2416175"/>
                  <a:gd name="connsiteX0" fmla="*/ 331788 w 1381125"/>
                  <a:gd name="connsiteY0" fmla="*/ 0 h 2416175"/>
                  <a:gd name="connsiteX1" fmla="*/ 0 w 1381125"/>
                  <a:gd name="connsiteY1" fmla="*/ 117475 h 2416175"/>
                  <a:gd name="connsiteX2" fmla="*/ 1104900 w 1381125"/>
                  <a:gd name="connsiteY2" fmla="*/ 2416175 h 2416175"/>
                  <a:gd name="connsiteX3" fmla="*/ 1381125 w 1381125"/>
                  <a:gd name="connsiteY3" fmla="*/ 1722437 h 2416175"/>
                  <a:gd name="connsiteX4" fmla="*/ 331788 w 1381125"/>
                  <a:gd name="connsiteY4" fmla="*/ 0 h 2416175"/>
                  <a:gd name="connsiteX0" fmla="*/ 331788 w 1381125"/>
                  <a:gd name="connsiteY0" fmla="*/ 0 h 2349500"/>
                  <a:gd name="connsiteX1" fmla="*/ 0 w 1381125"/>
                  <a:gd name="connsiteY1" fmla="*/ 117475 h 2349500"/>
                  <a:gd name="connsiteX2" fmla="*/ 1152525 w 1381125"/>
                  <a:gd name="connsiteY2" fmla="*/ 2349500 h 2349500"/>
                  <a:gd name="connsiteX3" fmla="*/ 1381125 w 1381125"/>
                  <a:gd name="connsiteY3" fmla="*/ 1722437 h 2349500"/>
                  <a:gd name="connsiteX4" fmla="*/ 331788 w 1381125"/>
                  <a:gd name="connsiteY4" fmla="*/ 0 h 2349500"/>
                  <a:gd name="connsiteX0" fmla="*/ 284163 w 1333500"/>
                  <a:gd name="connsiteY0" fmla="*/ 0 h 2349500"/>
                  <a:gd name="connsiteX1" fmla="*/ 0 w 1333500"/>
                  <a:gd name="connsiteY1" fmla="*/ 117475 h 2349500"/>
                  <a:gd name="connsiteX2" fmla="*/ 1104900 w 1333500"/>
                  <a:gd name="connsiteY2" fmla="*/ 2349500 h 2349500"/>
                  <a:gd name="connsiteX3" fmla="*/ 1333500 w 1333500"/>
                  <a:gd name="connsiteY3" fmla="*/ 1722437 h 2349500"/>
                  <a:gd name="connsiteX4" fmla="*/ 284163 w 1333500"/>
                  <a:gd name="connsiteY4" fmla="*/ 0 h 2349500"/>
                  <a:gd name="connsiteX0" fmla="*/ 284163 w 1333500"/>
                  <a:gd name="connsiteY0" fmla="*/ 0 h 2335212"/>
                  <a:gd name="connsiteX1" fmla="*/ 0 w 1333500"/>
                  <a:gd name="connsiteY1" fmla="*/ 117475 h 2335212"/>
                  <a:gd name="connsiteX2" fmla="*/ 1109663 w 1333500"/>
                  <a:gd name="connsiteY2" fmla="*/ 2335212 h 2335212"/>
                  <a:gd name="connsiteX3" fmla="*/ 1333500 w 1333500"/>
                  <a:gd name="connsiteY3" fmla="*/ 1722437 h 2335212"/>
                  <a:gd name="connsiteX4" fmla="*/ 284163 w 1333500"/>
                  <a:gd name="connsiteY4" fmla="*/ 0 h 2335212"/>
                  <a:gd name="connsiteX0" fmla="*/ 284163 w 1333500"/>
                  <a:gd name="connsiteY0" fmla="*/ 0 h 2349500"/>
                  <a:gd name="connsiteX1" fmla="*/ 0 w 1333500"/>
                  <a:gd name="connsiteY1" fmla="*/ 117475 h 2349500"/>
                  <a:gd name="connsiteX2" fmla="*/ 1109663 w 1333500"/>
                  <a:gd name="connsiteY2" fmla="*/ 2349500 h 2349500"/>
                  <a:gd name="connsiteX3" fmla="*/ 1333500 w 1333500"/>
                  <a:gd name="connsiteY3" fmla="*/ 1722437 h 2349500"/>
                  <a:gd name="connsiteX4" fmla="*/ 284163 w 1333500"/>
                  <a:gd name="connsiteY4" fmla="*/ 0 h 2349500"/>
                  <a:gd name="connsiteX0" fmla="*/ 284163 w 1323975"/>
                  <a:gd name="connsiteY0" fmla="*/ 0 h 2349500"/>
                  <a:gd name="connsiteX1" fmla="*/ 0 w 1323975"/>
                  <a:gd name="connsiteY1" fmla="*/ 117475 h 2349500"/>
                  <a:gd name="connsiteX2" fmla="*/ 1109663 w 1323975"/>
                  <a:gd name="connsiteY2" fmla="*/ 2349500 h 2349500"/>
                  <a:gd name="connsiteX3" fmla="*/ 1323975 w 1323975"/>
                  <a:gd name="connsiteY3" fmla="*/ 1727199 h 2349500"/>
                  <a:gd name="connsiteX4" fmla="*/ 284163 w 1323975"/>
                  <a:gd name="connsiteY4" fmla="*/ 0 h 2349500"/>
                  <a:gd name="connsiteX0" fmla="*/ 284163 w 1323975"/>
                  <a:gd name="connsiteY0" fmla="*/ 0 h 2262036"/>
                  <a:gd name="connsiteX1" fmla="*/ 0 w 1323975"/>
                  <a:gd name="connsiteY1" fmla="*/ 117475 h 2262036"/>
                  <a:gd name="connsiteX2" fmla="*/ 1157371 w 1323975"/>
                  <a:gd name="connsiteY2" fmla="*/ 2262036 h 2262036"/>
                  <a:gd name="connsiteX3" fmla="*/ 1323975 w 1323975"/>
                  <a:gd name="connsiteY3" fmla="*/ 1727199 h 2262036"/>
                  <a:gd name="connsiteX4" fmla="*/ 284163 w 1323975"/>
                  <a:gd name="connsiteY4" fmla="*/ 0 h 2262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3975" h="2262036">
                    <a:moveTo>
                      <a:pt x="284163" y="0"/>
                    </a:moveTo>
                    <a:lnTo>
                      <a:pt x="0" y="117475"/>
                    </a:lnTo>
                    <a:lnTo>
                      <a:pt x="1157371" y="2262036"/>
                    </a:lnTo>
                    <a:lnTo>
                      <a:pt x="1323975" y="1727199"/>
                    </a:lnTo>
                    <a:lnTo>
                      <a:pt x="28416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5" name="Freeform 9">
                <a:extLst>
                  <a:ext uri="{FF2B5EF4-FFF2-40B4-BE49-F238E27FC236}">
                    <a16:creationId xmlns:a16="http://schemas.microsoft.com/office/drawing/2014/main" id="{D8577674-245C-4193-9FBB-3F60D7091867}"/>
                  </a:ext>
                </a:extLst>
              </p:cNvPr>
              <p:cNvSpPr/>
              <p:nvPr/>
            </p:nvSpPr>
            <p:spPr>
              <a:xfrm>
                <a:off x="7341916" y="5335158"/>
                <a:ext cx="663161" cy="436338"/>
              </a:xfrm>
              <a:custGeom>
                <a:avLst/>
                <a:gdLst>
                  <a:gd name="connsiteX0" fmla="*/ 889000 w 889000"/>
                  <a:gd name="connsiteY0" fmla="*/ 215900 h 622300"/>
                  <a:gd name="connsiteX1" fmla="*/ 0 w 889000"/>
                  <a:gd name="connsiteY1" fmla="*/ 622300 h 622300"/>
                  <a:gd name="connsiteX2" fmla="*/ 266700 w 889000"/>
                  <a:gd name="connsiteY2" fmla="*/ 0 h 622300"/>
                  <a:gd name="connsiteX3" fmla="*/ 889000 w 889000"/>
                  <a:gd name="connsiteY3" fmla="*/ 215900 h 622300"/>
                  <a:gd name="connsiteX0" fmla="*/ 903288 w 903288"/>
                  <a:gd name="connsiteY0" fmla="*/ 201612 h 622300"/>
                  <a:gd name="connsiteX1" fmla="*/ 0 w 903288"/>
                  <a:gd name="connsiteY1" fmla="*/ 622300 h 622300"/>
                  <a:gd name="connsiteX2" fmla="*/ 266700 w 903288"/>
                  <a:gd name="connsiteY2" fmla="*/ 0 h 622300"/>
                  <a:gd name="connsiteX3" fmla="*/ 903288 w 903288"/>
                  <a:gd name="connsiteY3" fmla="*/ 201612 h 622300"/>
                  <a:gd name="connsiteX0" fmla="*/ 903288 w 903288"/>
                  <a:gd name="connsiteY0" fmla="*/ 215900 h 636588"/>
                  <a:gd name="connsiteX1" fmla="*/ 0 w 903288"/>
                  <a:gd name="connsiteY1" fmla="*/ 636588 h 636588"/>
                  <a:gd name="connsiteX2" fmla="*/ 285750 w 903288"/>
                  <a:gd name="connsiteY2" fmla="*/ 0 h 636588"/>
                  <a:gd name="connsiteX3" fmla="*/ 903288 w 903288"/>
                  <a:gd name="connsiteY3" fmla="*/ 215900 h 636588"/>
                  <a:gd name="connsiteX0" fmla="*/ 903288 w 903288"/>
                  <a:gd name="connsiteY0" fmla="*/ 215900 h 636588"/>
                  <a:gd name="connsiteX1" fmla="*/ 0 w 903288"/>
                  <a:gd name="connsiteY1" fmla="*/ 636588 h 636588"/>
                  <a:gd name="connsiteX2" fmla="*/ 266700 w 903288"/>
                  <a:gd name="connsiteY2" fmla="*/ 0 h 636588"/>
                  <a:gd name="connsiteX3" fmla="*/ 903288 w 903288"/>
                  <a:gd name="connsiteY3" fmla="*/ 215900 h 636588"/>
                  <a:gd name="connsiteX0" fmla="*/ 850900 w 850900"/>
                  <a:gd name="connsiteY0" fmla="*/ 215900 h 622301"/>
                  <a:gd name="connsiteX1" fmla="*/ 0 w 850900"/>
                  <a:gd name="connsiteY1" fmla="*/ 622301 h 622301"/>
                  <a:gd name="connsiteX2" fmla="*/ 214312 w 850900"/>
                  <a:gd name="connsiteY2" fmla="*/ 0 h 622301"/>
                  <a:gd name="connsiteX3" fmla="*/ 850900 w 850900"/>
                  <a:gd name="connsiteY3" fmla="*/ 215900 h 622301"/>
                  <a:gd name="connsiteX0" fmla="*/ 850900 w 850900"/>
                  <a:gd name="connsiteY0" fmla="*/ 230187 h 636588"/>
                  <a:gd name="connsiteX1" fmla="*/ 0 w 850900"/>
                  <a:gd name="connsiteY1" fmla="*/ 636588 h 636588"/>
                  <a:gd name="connsiteX2" fmla="*/ 209549 w 850900"/>
                  <a:gd name="connsiteY2" fmla="*/ 0 h 636588"/>
                  <a:gd name="connsiteX3" fmla="*/ 850900 w 850900"/>
                  <a:gd name="connsiteY3" fmla="*/ 230187 h 636588"/>
                  <a:gd name="connsiteX0" fmla="*/ 803192 w 803192"/>
                  <a:gd name="connsiteY0" fmla="*/ 230187 h 525270"/>
                  <a:gd name="connsiteX1" fmla="*/ 0 w 803192"/>
                  <a:gd name="connsiteY1" fmla="*/ 525270 h 525270"/>
                  <a:gd name="connsiteX2" fmla="*/ 161841 w 803192"/>
                  <a:gd name="connsiteY2" fmla="*/ 0 h 525270"/>
                  <a:gd name="connsiteX3" fmla="*/ 803192 w 803192"/>
                  <a:gd name="connsiteY3" fmla="*/ 230187 h 525270"/>
                  <a:gd name="connsiteX0" fmla="*/ 795241 w 795241"/>
                  <a:gd name="connsiteY0" fmla="*/ 230187 h 565027"/>
                  <a:gd name="connsiteX1" fmla="*/ 0 w 795241"/>
                  <a:gd name="connsiteY1" fmla="*/ 565027 h 565027"/>
                  <a:gd name="connsiteX2" fmla="*/ 153890 w 795241"/>
                  <a:gd name="connsiteY2" fmla="*/ 0 h 565027"/>
                  <a:gd name="connsiteX3" fmla="*/ 795241 w 795241"/>
                  <a:gd name="connsiteY3" fmla="*/ 230187 h 56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5241" h="565027">
                    <a:moveTo>
                      <a:pt x="795241" y="230187"/>
                    </a:moveTo>
                    <a:lnTo>
                      <a:pt x="0" y="565027"/>
                    </a:lnTo>
                    <a:lnTo>
                      <a:pt x="153890" y="0"/>
                    </a:lnTo>
                    <a:lnTo>
                      <a:pt x="795241" y="23018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100000">
                    <a:schemeClr val="accent1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6" name="Freeform 7">
                <a:extLst>
                  <a:ext uri="{FF2B5EF4-FFF2-40B4-BE49-F238E27FC236}">
                    <a16:creationId xmlns:a16="http://schemas.microsoft.com/office/drawing/2014/main" id="{E979DDDA-2FA4-4DF2-98CD-09661A597071}"/>
                  </a:ext>
                </a:extLst>
              </p:cNvPr>
              <p:cNvSpPr/>
              <p:nvPr/>
            </p:nvSpPr>
            <p:spPr>
              <a:xfrm>
                <a:off x="6616260" y="3957201"/>
                <a:ext cx="1374016" cy="1552035"/>
              </a:xfrm>
              <a:custGeom>
                <a:avLst/>
                <a:gdLst>
                  <a:gd name="connsiteX0" fmla="*/ 1625600 w 1625600"/>
                  <a:gd name="connsiteY0" fmla="*/ 1981200 h 1981200"/>
                  <a:gd name="connsiteX1" fmla="*/ 1016000 w 1625600"/>
                  <a:gd name="connsiteY1" fmla="*/ 1752600 h 1981200"/>
                  <a:gd name="connsiteX2" fmla="*/ 0 w 1625600"/>
                  <a:gd name="connsiteY2" fmla="*/ 0 h 1981200"/>
                  <a:gd name="connsiteX3" fmla="*/ 1625600 w 1625600"/>
                  <a:gd name="connsiteY3" fmla="*/ 1981200 h 1981200"/>
                  <a:gd name="connsiteX0" fmla="*/ 1611312 w 1611312"/>
                  <a:gd name="connsiteY0" fmla="*/ 2009775 h 2009775"/>
                  <a:gd name="connsiteX1" fmla="*/ 1001712 w 1611312"/>
                  <a:gd name="connsiteY1" fmla="*/ 1781175 h 2009775"/>
                  <a:gd name="connsiteX2" fmla="*/ 0 w 1611312"/>
                  <a:gd name="connsiteY2" fmla="*/ 0 h 2009775"/>
                  <a:gd name="connsiteX3" fmla="*/ 1611312 w 1611312"/>
                  <a:gd name="connsiteY3" fmla="*/ 2009775 h 2009775"/>
                  <a:gd name="connsiteX0" fmla="*/ 1642913 w 1642913"/>
                  <a:gd name="connsiteY0" fmla="*/ 2009775 h 2009775"/>
                  <a:gd name="connsiteX1" fmla="*/ 1033313 w 1642913"/>
                  <a:gd name="connsiteY1" fmla="*/ 1781175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42913 w 1642913"/>
                  <a:gd name="connsiteY0" fmla="*/ 2009775 h 2009775"/>
                  <a:gd name="connsiteX1" fmla="*/ 1033313 w 1642913"/>
                  <a:gd name="connsiteY1" fmla="*/ 1781175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42913 w 1642913"/>
                  <a:gd name="connsiteY0" fmla="*/ 2009775 h 2009775"/>
                  <a:gd name="connsiteX1" fmla="*/ 1028550 w 1642913"/>
                  <a:gd name="connsiteY1" fmla="*/ 1785937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52438 w 1652438"/>
                  <a:gd name="connsiteY0" fmla="*/ 2000250 h 2000250"/>
                  <a:gd name="connsiteX1" fmla="*/ 1028550 w 1652438"/>
                  <a:gd name="connsiteY1" fmla="*/ 1785937 h 2000250"/>
                  <a:gd name="connsiteX2" fmla="*/ 0 w 1652438"/>
                  <a:gd name="connsiteY2" fmla="*/ 55564 h 2000250"/>
                  <a:gd name="connsiteX3" fmla="*/ 31601 w 1652438"/>
                  <a:gd name="connsiteY3" fmla="*/ 0 h 2000250"/>
                  <a:gd name="connsiteX4" fmla="*/ 1652438 w 1652438"/>
                  <a:gd name="connsiteY4" fmla="*/ 2000250 h 2000250"/>
                  <a:gd name="connsiteX0" fmla="*/ 1671488 w 1671488"/>
                  <a:gd name="connsiteY0" fmla="*/ 2014538 h 2014538"/>
                  <a:gd name="connsiteX1" fmla="*/ 1028550 w 1671488"/>
                  <a:gd name="connsiteY1" fmla="*/ 1785937 h 2014538"/>
                  <a:gd name="connsiteX2" fmla="*/ 0 w 1671488"/>
                  <a:gd name="connsiteY2" fmla="*/ 55564 h 2014538"/>
                  <a:gd name="connsiteX3" fmla="*/ 31601 w 1671488"/>
                  <a:gd name="connsiteY3" fmla="*/ 0 h 2014538"/>
                  <a:gd name="connsiteX4" fmla="*/ 1671488 w 1671488"/>
                  <a:gd name="connsiteY4" fmla="*/ 2014538 h 2014538"/>
                  <a:gd name="connsiteX0" fmla="*/ 1657200 w 1657200"/>
                  <a:gd name="connsiteY0" fmla="*/ 2009776 h 2009776"/>
                  <a:gd name="connsiteX1" fmla="*/ 1028550 w 1657200"/>
                  <a:gd name="connsiteY1" fmla="*/ 1785937 h 2009776"/>
                  <a:gd name="connsiteX2" fmla="*/ 0 w 1657200"/>
                  <a:gd name="connsiteY2" fmla="*/ 55564 h 2009776"/>
                  <a:gd name="connsiteX3" fmla="*/ 31601 w 1657200"/>
                  <a:gd name="connsiteY3" fmla="*/ 0 h 2009776"/>
                  <a:gd name="connsiteX4" fmla="*/ 1657200 w 1657200"/>
                  <a:gd name="connsiteY4" fmla="*/ 2009776 h 2009776"/>
                  <a:gd name="connsiteX0" fmla="*/ 1642912 w 1642912"/>
                  <a:gd name="connsiteY0" fmla="*/ 2009776 h 2009776"/>
                  <a:gd name="connsiteX1" fmla="*/ 1014262 w 1642912"/>
                  <a:gd name="connsiteY1" fmla="*/ 1785937 h 2009776"/>
                  <a:gd name="connsiteX2" fmla="*/ 0 w 1642912"/>
                  <a:gd name="connsiteY2" fmla="*/ 65089 h 2009776"/>
                  <a:gd name="connsiteX3" fmla="*/ 17313 w 1642912"/>
                  <a:gd name="connsiteY3" fmla="*/ 0 h 2009776"/>
                  <a:gd name="connsiteX4" fmla="*/ 1642912 w 1642912"/>
                  <a:gd name="connsiteY4" fmla="*/ 2009776 h 2009776"/>
                  <a:gd name="connsiteX0" fmla="*/ 1647675 w 1647675"/>
                  <a:gd name="connsiteY0" fmla="*/ 2009776 h 2009776"/>
                  <a:gd name="connsiteX1" fmla="*/ 1019025 w 1647675"/>
                  <a:gd name="connsiteY1" fmla="*/ 1785937 h 2009776"/>
                  <a:gd name="connsiteX2" fmla="*/ 0 w 1647675"/>
                  <a:gd name="connsiteY2" fmla="*/ 74614 h 2009776"/>
                  <a:gd name="connsiteX3" fmla="*/ 22076 w 1647675"/>
                  <a:gd name="connsiteY3" fmla="*/ 0 h 2009776"/>
                  <a:gd name="connsiteX4" fmla="*/ 1647675 w 1647675"/>
                  <a:gd name="connsiteY4" fmla="*/ 2009776 h 2009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675" h="2009776">
                    <a:moveTo>
                      <a:pt x="1647675" y="2009776"/>
                    </a:moveTo>
                    <a:lnTo>
                      <a:pt x="1019025" y="1785937"/>
                    </a:lnTo>
                    <a:cubicBezTo>
                      <a:pt x="707925" y="1234546"/>
                      <a:pt x="330150" y="621242"/>
                      <a:pt x="0" y="74614"/>
                    </a:cubicBezTo>
                    <a:lnTo>
                      <a:pt x="22076" y="0"/>
                    </a:lnTo>
                    <a:lnTo>
                      <a:pt x="1647675" y="200977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0000"/>
                    </a:schemeClr>
                  </a:gs>
                  <a:gs pos="100000">
                    <a:schemeClr val="accent1">
                      <a:lumMod val="7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Freeform 65">
                <a:extLst>
                  <a:ext uri="{FF2B5EF4-FFF2-40B4-BE49-F238E27FC236}">
                    <a16:creationId xmlns:a16="http://schemas.microsoft.com/office/drawing/2014/main" id="{CD2CA2A2-C859-4FA9-B721-0CEA74F82B93}"/>
                  </a:ext>
                </a:extLst>
              </p:cNvPr>
              <p:cNvSpPr/>
              <p:nvPr/>
            </p:nvSpPr>
            <p:spPr>
              <a:xfrm rot="10124631">
                <a:off x="7034337" y="3678799"/>
                <a:ext cx="826949" cy="948405"/>
              </a:xfrm>
              <a:custGeom>
                <a:avLst/>
                <a:gdLst>
                  <a:gd name="connsiteX0" fmla="*/ 679905 w 679905"/>
                  <a:gd name="connsiteY0" fmla="*/ 1118161 h 1118161"/>
                  <a:gd name="connsiteX1" fmla="*/ 11995 w 679905"/>
                  <a:gd name="connsiteY1" fmla="*/ 60637 h 1118161"/>
                  <a:gd name="connsiteX2" fmla="*/ 250534 w 679905"/>
                  <a:gd name="connsiteY2" fmla="*/ 132199 h 1118161"/>
                  <a:gd name="connsiteX3" fmla="*/ 250534 w 679905"/>
                  <a:gd name="connsiteY3" fmla="*/ 156053 h 1118161"/>
                  <a:gd name="connsiteX0" fmla="*/ 551259 w 551259"/>
                  <a:gd name="connsiteY0" fmla="*/ 985962 h 985962"/>
                  <a:gd name="connsiteX1" fmla="*/ 18521 w 551259"/>
                  <a:gd name="connsiteY1" fmla="*/ 127221 h 985962"/>
                  <a:gd name="connsiteX2" fmla="*/ 121888 w 551259"/>
                  <a:gd name="connsiteY2" fmla="*/ 0 h 985962"/>
                  <a:gd name="connsiteX3" fmla="*/ 121888 w 551259"/>
                  <a:gd name="connsiteY3" fmla="*/ 23854 h 985962"/>
                  <a:gd name="connsiteX0" fmla="*/ 551618 w 551618"/>
                  <a:gd name="connsiteY0" fmla="*/ 962935 h 962935"/>
                  <a:gd name="connsiteX1" fmla="*/ 18880 w 551618"/>
                  <a:gd name="connsiteY1" fmla="*/ 104194 h 962935"/>
                  <a:gd name="connsiteX2" fmla="*/ 122247 w 551618"/>
                  <a:gd name="connsiteY2" fmla="*/ 827 h 962935"/>
                  <a:gd name="connsiteX0" fmla="*/ 537150 w 776832"/>
                  <a:gd name="connsiteY0" fmla="*/ 878220 h 878220"/>
                  <a:gd name="connsiteX1" fmla="*/ 4412 w 776832"/>
                  <a:gd name="connsiteY1" fmla="*/ 19479 h 878220"/>
                  <a:gd name="connsiteX2" fmla="*/ 776832 w 776832"/>
                  <a:gd name="connsiteY2" fmla="*/ 720586 h 878220"/>
                  <a:gd name="connsiteX0" fmla="*/ 560333 w 800015"/>
                  <a:gd name="connsiteY0" fmla="*/ 878220 h 878220"/>
                  <a:gd name="connsiteX1" fmla="*/ 27595 w 800015"/>
                  <a:gd name="connsiteY1" fmla="*/ 19479 h 878220"/>
                  <a:gd name="connsiteX2" fmla="*/ 800015 w 800015"/>
                  <a:gd name="connsiteY2" fmla="*/ 720586 h 878220"/>
                  <a:gd name="connsiteX0" fmla="*/ 560333 w 800015"/>
                  <a:gd name="connsiteY0" fmla="*/ 900402 h 900402"/>
                  <a:gd name="connsiteX1" fmla="*/ 27595 w 800015"/>
                  <a:gd name="connsiteY1" fmla="*/ 41661 h 900402"/>
                  <a:gd name="connsiteX2" fmla="*/ 800015 w 800015"/>
                  <a:gd name="connsiteY2" fmla="*/ 742768 h 900402"/>
                  <a:gd name="connsiteX0" fmla="*/ 383094 w 817278"/>
                  <a:gd name="connsiteY0" fmla="*/ 996660 h 996660"/>
                  <a:gd name="connsiteX1" fmla="*/ 44858 w 817278"/>
                  <a:gd name="connsiteY1" fmla="*/ 41661 h 996660"/>
                  <a:gd name="connsiteX2" fmla="*/ 817278 w 817278"/>
                  <a:gd name="connsiteY2" fmla="*/ 742768 h 996660"/>
                  <a:gd name="connsiteX0" fmla="*/ 383094 w 734578"/>
                  <a:gd name="connsiteY0" fmla="*/ 994305 h 994305"/>
                  <a:gd name="connsiteX1" fmla="*/ 44858 w 734578"/>
                  <a:gd name="connsiteY1" fmla="*/ 39306 h 994305"/>
                  <a:gd name="connsiteX2" fmla="*/ 734578 w 734578"/>
                  <a:gd name="connsiteY2" fmla="*/ 809002 h 994305"/>
                  <a:gd name="connsiteX0" fmla="*/ 419361 w 770845"/>
                  <a:gd name="connsiteY0" fmla="*/ 972157 h 972157"/>
                  <a:gd name="connsiteX1" fmla="*/ 39747 w 770845"/>
                  <a:gd name="connsiteY1" fmla="*/ 40062 h 972157"/>
                  <a:gd name="connsiteX2" fmla="*/ 770845 w 770845"/>
                  <a:gd name="connsiteY2" fmla="*/ 786854 h 972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0845" h="972157">
                    <a:moveTo>
                      <a:pt x="419361" y="972157"/>
                    </a:moveTo>
                    <a:cubicBezTo>
                      <a:pt x="121187" y="525558"/>
                      <a:pt x="-91916" y="119001"/>
                      <a:pt x="39747" y="40062"/>
                    </a:cubicBezTo>
                    <a:cubicBezTo>
                      <a:pt x="154412" y="-211965"/>
                      <a:pt x="749310" y="808389"/>
                      <a:pt x="770845" y="786854"/>
                    </a:cubicBezTo>
                  </a:path>
                </a:pathLst>
              </a:cu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0B2E72B-2F77-4430-8A4C-4C1990DA3460}"/>
                </a:ext>
              </a:extLst>
            </p:cNvPr>
            <p:cNvSpPr/>
            <p:nvPr/>
          </p:nvSpPr>
          <p:spPr>
            <a:xfrm rot="19740589">
              <a:off x="1135976" y="3692262"/>
              <a:ext cx="791736" cy="393705"/>
            </a:xfrm>
            <a:custGeom>
              <a:avLst/>
              <a:gdLst>
                <a:gd name="connsiteX0" fmla="*/ 1677443 w 1743075"/>
                <a:gd name="connsiteY0" fmla="*/ 330518 h 866775"/>
                <a:gd name="connsiteX1" fmla="*/ 1438365 w 1743075"/>
                <a:gd name="connsiteY1" fmla="*/ 142875 h 866775"/>
                <a:gd name="connsiteX2" fmla="*/ 1195478 w 1743075"/>
                <a:gd name="connsiteY2" fmla="*/ 384810 h 866775"/>
                <a:gd name="connsiteX3" fmla="*/ 1186905 w 1743075"/>
                <a:gd name="connsiteY3" fmla="*/ 381953 h 866775"/>
                <a:gd name="connsiteX4" fmla="*/ 1350735 w 1743075"/>
                <a:gd name="connsiteY4" fmla="*/ 97155 h 866775"/>
                <a:gd name="connsiteX5" fmla="*/ 1239293 w 1743075"/>
                <a:gd name="connsiteY5" fmla="*/ 55245 h 866775"/>
                <a:gd name="connsiteX6" fmla="*/ 922110 w 1743075"/>
                <a:gd name="connsiteY6" fmla="*/ 351472 h 866775"/>
                <a:gd name="connsiteX7" fmla="*/ 913538 w 1743075"/>
                <a:gd name="connsiteY7" fmla="*/ 348615 h 866775"/>
                <a:gd name="connsiteX8" fmla="*/ 1108800 w 1743075"/>
                <a:gd name="connsiteY8" fmla="*/ 23813 h 866775"/>
                <a:gd name="connsiteX9" fmla="*/ 997358 w 1743075"/>
                <a:gd name="connsiteY9" fmla="*/ 8572 h 866775"/>
                <a:gd name="connsiteX10" fmla="*/ 612548 w 1743075"/>
                <a:gd name="connsiteY10" fmla="*/ 350520 h 866775"/>
                <a:gd name="connsiteX11" fmla="*/ 603975 w 1743075"/>
                <a:gd name="connsiteY11" fmla="*/ 347663 h 866775"/>
                <a:gd name="connsiteX12" fmla="*/ 818288 w 1743075"/>
                <a:gd name="connsiteY12" fmla="*/ 0 h 866775"/>
                <a:gd name="connsiteX13" fmla="*/ 746850 w 1743075"/>
                <a:gd name="connsiteY13" fmla="*/ 7620 h 866775"/>
                <a:gd name="connsiteX14" fmla="*/ 696368 w 1743075"/>
                <a:gd name="connsiteY14" fmla="*/ 13335 h 866775"/>
                <a:gd name="connsiteX15" fmla="*/ 319178 w 1743075"/>
                <a:gd name="connsiteY15" fmla="*/ 350520 h 866775"/>
                <a:gd name="connsiteX16" fmla="*/ 310605 w 1743075"/>
                <a:gd name="connsiteY16" fmla="*/ 347663 h 866775"/>
                <a:gd name="connsiteX17" fmla="*/ 474435 w 1743075"/>
                <a:gd name="connsiteY17" fmla="*/ 62865 h 866775"/>
                <a:gd name="connsiteX18" fmla="*/ 329655 w 1743075"/>
                <a:gd name="connsiteY18" fmla="*/ 126682 h 866775"/>
                <a:gd name="connsiteX19" fmla="*/ 222975 w 1743075"/>
                <a:gd name="connsiteY19" fmla="*/ 192405 h 866775"/>
                <a:gd name="connsiteX20" fmla="*/ 21045 w 1743075"/>
                <a:gd name="connsiteY20" fmla="*/ 421957 h 866775"/>
                <a:gd name="connsiteX21" fmla="*/ 137250 w 1743075"/>
                <a:gd name="connsiteY21" fmla="*/ 749618 h 866775"/>
                <a:gd name="connsiteX22" fmla="*/ 305843 w 1743075"/>
                <a:gd name="connsiteY22" fmla="*/ 816293 h 866775"/>
                <a:gd name="connsiteX23" fmla="*/ 1135470 w 1743075"/>
                <a:gd name="connsiteY23" fmla="*/ 860107 h 866775"/>
                <a:gd name="connsiteX24" fmla="*/ 1544093 w 1743075"/>
                <a:gd name="connsiteY24" fmla="*/ 781050 h 866775"/>
                <a:gd name="connsiteX25" fmla="*/ 1677443 w 1743075"/>
                <a:gd name="connsiteY25" fmla="*/ 330518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43075" h="866775">
                  <a:moveTo>
                    <a:pt x="1677443" y="330518"/>
                  </a:moveTo>
                  <a:cubicBezTo>
                    <a:pt x="1617435" y="242888"/>
                    <a:pt x="1528853" y="193357"/>
                    <a:pt x="1438365" y="142875"/>
                  </a:cubicBezTo>
                  <a:cubicBezTo>
                    <a:pt x="1335495" y="220028"/>
                    <a:pt x="1230720" y="311468"/>
                    <a:pt x="1195478" y="384810"/>
                  </a:cubicBezTo>
                  <a:cubicBezTo>
                    <a:pt x="1193573" y="389572"/>
                    <a:pt x="1185953" y="387668"/>
                    <a:pt x="1186905" y="381953"/>
                  </a:cubicBezTo>
                  <a:cubicBezTo>
                    <a:pt x="1198335" y="310515"/>
                    <a:pt x="1270725" y="200025"/>
                    <a:pt x="1350735" y="97155"/>
                  </a:cubicBezTo>
                  <a:cubicBezTo>
                    <a:pt x="1316445" y="80963"/>
                    <a:pt x="1279298" y="66675"/>
                    <a:pt x="1239293" y="55245"/>
                  </a:cubicBezTo>
                  <a:cubicBezTo>
                    <a:pt x="1119278" y="140018"/>
                    <a:pt x="965925" y="260032"/>
                    <a:pt x="922110" y="351472"/>
                  </a:cubicBezTo>
                  <a:cubicBezTo>
                    <a:pt x="920205" y="356235"/>
                    <a:pt x="912585" y="354330"/>
                    <a:pt x="913538" y="348615"/>
                  </a:cubicBezTo>
                  <a:cubicBezTo>
                    <a:pt x="926873" y="267653"/>
                    <a:pt x="1018313" y="137160"/>
                    <a:pt x="1108800" y="23813"/>
                  </a:cubicBezTo>
                  <a:cubicBezTo>
                    <a:pt x="1072605" y="17145"/>
                    <a:pt x="1035458" y="12382"/>
                    <a:pt x="997358" y="8572"/>
                  </a:cubicBezTo>
                  <a:cubicBezTo>
                    <a:pt x="875438" y="89535"/>
                    <a:pt x="664935" y="240982"/>
                    <a:pt x="612548" y="350520"/>
                  </a:cubicBezTo>
                  <a:cubicBezTo>
                    <a:pt x="610643" y="355282"/>
                    <a:pt x="603023" y="353378"/>
                    <a:pt x="603975" y="347663"/>
                  </a:cubicBezTo>
                  <a:cubicBezTo>
                    <a:pt x="618263" y="260985"/>
                    <a:pt x="721133" y="118110"/>
                    <a:pt x="818288" y="0"/>
                  </a:cubicBezTo>
                  <a:cubicBezTo>
                    <a:pt x="794475" y="953"/>
                    <a:pt x="772568" y="3810"/>
                    <a:pt x="746850" y="7620"/>
                  </a:cubicBezTo>
                  <a:cubicBezTo>
                    <a:pt x="729705" y="9525"/>
                    <a:pt x="712560" y="11430"/>
                    <a:pt x="696368" y="13335"/>
                  </a:cubicBezTo>
                  <a:cubicBezTo>
                    <a:pt x="573495" y="95250"/>
                    <a:pt x="370613" y="242888"/>
                    <a:pt x="319178" y="350520"/>
                  </a:cubicBezTo>
                  <a:cubicBezTo>
                    <a:pt x="317273" y="355282"/>
                    <a:pt x="309653" y="353378"/>
                    <a:pt x="310605" y="347663"/>
                  </a:cubicBezTo>
                  <a:cubicBezTo>
                    <a:pt x="322035" y="276225"/>
                    <a:pt x="395378" y="165735"/>
                    <a:pt x="474435" y="62865"/>
                  </a:cubicBezTo>
                  <a:cubicBezTo>
                    <a:pt x="421095" y="80963"/>
                    <a:pt x="372518" y="102870"/>
                    <a:pt x="329655" y="126682"/>
                  </a:cubicBezTo>
                  <a:cubicBezTo>
                    <a:pt x="292508" y="145732"/>
                    <a:pt x="256313" y="167640"/>
                    <a:pt x="222975" y="192405"/>
                  </a:cubicBezTo>
                  <a:cubicBezTo>
                    <a:pt x="135345" y="258128"/>
                    <a:pt x="60098" y="316230"/>
                    <a:pt x="21045" y="421957"/>
                  </a:cubicBezTo>
                  <a:cubicBezTo>
                    <a:pt x="-29437" y="559118"/>
                    <a:pt x="11520" y="674370"/>
                    <a:pt x="137250" y="749618"/>
                  </a:cubicBezTo>
                  <a:cubicBezTo>
                    <a:pt x="189638" y="781050"/>
                    <a:pt x="246788" y="802005"/>
                    <a:pt x="305843" y="816293"/>
                  </a:cubicBezTo>
                  <a:cubicBezTo>
                    <a:pt x="576353" y="881063"/>
                    <a:pt x="860198" y="876300"/>
                    <a:pt x="1135470" y="860107"/>
                  </a:cubicBezTo>
                  <a:cubicBezTo>
                    <a:pt x="1271678" y="852488"/>
                    <a:pt x="1416458" y="834390"/>
                    <a:pt x="1544093" y="781050"/>
                  </a:cubicBezTo>
                  <a:cubicBezTo>
                    <a:pt x="1753643" y="695325"/>
                    <a:pt x="1805078" y="516255"/>
                    <a:pt x="1677443" y="330518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46F12244-837A-4442-9C7E-410758022BD4}"/>
                </a:ext>
              </a:extLst>
            </p:cNvPr>
            <p:cNvSpPr/>
            <p:nvPr/>
          </p:nvSpPr>
          <p:spPr>
            <a:xfrm rot="2350217">
              <a:off x="1878678" y="3008147"/>
              <a:ext cx="712945" cy="575399"/>
            </a:xfrm>
            <a:custGeom>
              <a:avLst/>
              <a:gdLst/>
              <a:ahLst/>
              <a:cxnLst/>
              <a:rect l="l" t="t" r="r" b="b"/>
              <a:pathLst>
                <a:path w="3307788" h="2669631">
                  <a:moveTo>
                    <a:pt x="2793832" y="1478391"/>
                  </a:moveTo>
                  <a:cubicBezTo>
                    <a:pt x="2772990" y="1635402"/>
                    <a:pt x="2717678" y="1784517"/>
                    <a:pt x="2633007" y="1915952"/>
                  </a:cubicBezTo>
                  <a:cubicBezTo>
                    <a:pt x="2695386" y="1951862"/>
                    <a:pt x="2772768" y="1955673"/>
                    <a:pt x="2841607" y="1924185"/>
                  </a:cubicBezTo>
                  <a:cubicBezTo>
                    <a:pt x="2943442" y="1877605"/>
                    <a:pt x="2999062" y="1766364"/>
                    <a:pt x="2975226" y="1656948"/>
                  </a:cubicBezTo>
                  <a:cubicBezTo>
                    <a:pt x="2955176" y="1564911"/>
                    <a:pt x="2883463" y="1495086"/>
                    <a:pt x="2793832" y="1478391"/>
                  </a:cubicBezTo>
                  <a:close/>
                  <a:moveTo>
                    <a:pt x="2807611" y="1247700"/>
                  </a:moveTo>
                  <a:lnTo>
                    <a:pt x="2807472" y="1256060"/>
                  </a:lnTo>
                  <a:cubicBezTo>
                    <a:pt x="2994195" y="1281771"/>
                    <a:pt x="3148201" y="1421768"/>
                    <a:pt x="3189276" y="1610317"/>
                  </a:cubicBezTo>
                  <a:cubicBezTo>
                    <a:pt x="3235041" y="1820393"/>
                    <a:pt x="3128252" y="2033972"/>
                    <a:pt x="2932732" y="2123406"/>
                  </a:cubicBezTo>
                  <a:cubicBezTo>
                    <a:pt x="2789297" y="2189015"/>
                    <a:pt x="2626543" y="2174805"/>
                    <a:pt x="2499470" y="2094044"/>
                  </a:cubicBezTo>
                  <a:cubicBezTo>
                    <a:pt x="2427194" y="2172627"/>
                    <a:pt x="2343030" y="2241391"/>
                    <a:pt x="2248861" y="2297980"/>
                  </a:cubicBezTo>
                  <a:cubicBezTo>
                    <a:pt x="2178351" y="2340352"/>
                    <a:pt x="2104446" y="2374567"/>
                    <a:pt x="2027600" y="2398134"/>
                  </a:cubicBezTo>
                  <a:lnTo>
                    <a:pt x="3307788" y="2397615"/>
                  </a:lnTo>
                  <a:cubicBezTo>
                    <a:pt x="3265361" y="2549905"/>
                    <a:pt x="2537441" y="2669620"/>
                    <a:pt x="1653814" y="2669631"/>
                  </a:cubicBezTo>
                  <a:cubicBezTo>
                    <a:pt x="773102" y="2669642"/>
                    <a:pt x="46417" y="2550707"/>
                    <a:pt x="0" y="2398955"/>
                  </a:cubicBezTo>
                  <a:lnTo>
                    <a:pt x="1280678" y="2398436"/>
                  </a:lnTo>
                  <a:cubicBezTo>
                    <a:pt x="1203764" y="2374915"/>
                    <a:pt x="1129786" y="2340732"/>
                    <a:pt x="1059201" y="2298380"/>
                  </a:cubicBezTo>
                  <a:cubicBezTo>
                    <a:pt x="693039" y="2078675"/>
                    <a:pt x="477900" y="1674935"/>
                    <a:pt x="499745" y="1248476"/>
                  </a:cubicBezTo>
                  <a:close/>
                  <a:moveTo>
                    <a:pt x="1331611" y="201752"/>
                  </a:moveTo>
                  <a:cubicBezTo>
                    <a:pt x="1206335" y="290902"/>
                    <a:pt x="1124761" y="308382"/>
                    <a:pt x="1132336" y="435988"/>
                  </a:cubicBezTo>
                  <a:cubicBezTo>
                    <a:pt x="1160888" y="640507"/>
                    <a:pt x="1527973" y="617783"/>
                    <a:pt x="1498839" y="840365"/>
                  </a:cubicBezTo>
                  <a:cubicBezTo>
                    <a:pt x="1455138" y="960979"/>
                    <a:pt x="1395705" y="987199"/>
                    <a:pt x="1213910" y="1052459"/>
                  </a:cubicBezTo>
                  <a:cubicBezTo>
                    <a:pt x="1331028" y="972050"/>
                    <a:pt x="1364241" y="921357"/>
                    <a:pt x="1360745" y="809484"/>
                  </a:cubicBezTo>
                  <a:cubicBezTo>
                    <a:pt x="1360746" y="646916"/>
                    <a:pt x="1111360" y="626523"/>
                    <a:pt x="1020462" y="495421"/>
                  </a:cubicBezTo>
                  <a:cubicBezTo>
                    <a:pt x="941218" y="374224"/>
                    <a:pt x="1061250" y="280996"/>
                    <a:pt x="1331611" y="201752"/>
                  </a:cubicBezTo>
                  <a:close/>
                  <a:moveTo>
                    <a:pt x="2164365" y="80223"/>
                  </a:moveTo>
                  <a:cubicBezTo>
                    <a:pt x="2021192" y="182108"/>
                    <a:pt x="1927964" y="202086"/>
                    <a:pt x="1936621" y="347922"/>
                  </a:cubicBezTo>
                  <a:cubicBezTo>
                    <a:pt x="1969252" y="581657"/>
                    <a:pt x="2388778" y="555687"/>
                    <a:pt x="2355482" y="810066"/>
                  </a:cubicBezTo>
                  <a:cubicBezTo>
                    <a:pt x="2305538" y="947910"/>
                    <a:pt x="2237615" y="977876"/>
                    <a:pt x="2029849" y="1052459"/>
                  </a:cubicBezTo>
                  <a:cubicBezTo>
                    <a:pt x="2163698" y="960563"/>
                    <a:pt x="2201656" y="902628"/>
                    <a:pt x="2197660" y="774773"/>
                  </a:cubicBezTo>
                  <a:cubicBezTo>
                    <a:pt x="2197661" y="588982"/>
                    <a:pt x="1912649" y="565676"/>
                    <a:pt x="1808765" y="415844"/>
                  </a:cubicBezTo>
                  <a:cubicBezTo>
                    <a:pt x="1718201" y="277334"/>
                    <a:pt x="1855380" y="170787"/>
                    <a:pt x="2164365" y="80223"/>
                  </a:cubicBezTo>
                  <a:close/>
                  <a:moveTo>
                    <a:pt x="1754169" y="0"/>
                  </a:moveTo>
                  <a:cubicBezTo>
                    <a:pt x="1583512" y="121444"/>
                    <a:pt x="1472387" y="145257"/>
                    <a:pt x="1482706" y="319088"/>
                  </a:cubicBezTo>
                  <a:cubicBezTo>
                    <a:pt x="1521601" y="597693"/>
                    <a:pt x="2021663" y="566738"/>
                    <a:pt x="1981975" y="869950"/>
                  </a:cubicBezTo>
                  <a:cubicBezTo>
                    <a:pt x="1922443" y="1034256"/>
                    <a:pt x="1841481" y="1069974"/>
                    <a:pt x="1593831" y="1158875"/>
                  </a:cubicBezTo>
                  <a:cubicBezTo>
                    <a:pt x="1753374" y="1049338"/>
                    <a:pt x="1798619" y="980281"/>
                    <a:pt x="1793856" y="827882"/>
                  </a:cubicBezTo>
                  <a:cubicBezTo>
                    <a:pt x="1793857" y="606424"/>
                    <a:pt x="1454132" y="578644"/>
                    <a:pt x="1330306" y="400050"/>
                  </a:cubicBezTo>
                  <a:cubicBezTo>
                    <a:pt x="1222356" y="234950"/>
                    <a:pt x="1385869" y="107950"/>
                    <a:pt x="1754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E9D715F-8A1E-4C8C-BD67-7CF9592978FC}"/>
                </a:ext>
              </a:extLst>
            </p:cNvPr>
            <p:cNvGrpSpPr/>
            <p:nvPr/>
          </p:nvGrpSpPr>
          <p:grpSpPr>
            <a:xfrm rot="3147218">
              <a:off x="658900" y="939276"/>
              <a:ext cx="1087258" cy="586634"/>
              <a:chOff x="5163072" y="3396567"/>
              <a:chExt cx="1946746" cy="1050372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F1EDA4E2-F7D2-431C-B862-F4DF26B802D6}"/>
                  </a:ext>
                </a:extLst>
              </p:cNvPr>
              <p:cNvGrpSpPr/>
              <p:nvPr/>
            </p:nvGrpSpPr>
            <p:grpSpPr>
              <a:xfrm>
                <a:off x="5163072" y="3396567"/>
                <a:ext cx="1946746" cy="1050372"/>
                <a:chOff x="5163072" y="3396567"/>
                <a:chExt cx="1946746" cy="1050372"/>
              </a:xfrm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763564A1-5F4A-4AB0-B237-20A9FA4F5D63}"/>
                    </a:ext>
                  </a:extLst>
                </p:cNvPr>
                <p:cNvGrpSpPr/>
                <p:nvPr/>
              </p:nvGrpSpPr>
              <p:grpSpPr>
                <a:xfrm>
                  <a:off x="5163072" y="3396567"/>
                  <a:ext cx="1946746" cy="1050372"/>
                  <a:chOff x="4552948" y="3928227"/>
                  <a:chExt cx="3086104" cy="1665116"/>
                </a:xfrm>
              </p:grpSpPr>
              <p:grpSp>
                <p:nvGrpSpPr>
                  <p:cNvPr id="133" name="Group 132">
                    <a:extLst>
                      <a:ext uri="{FF2B5EF4-FFF2-40B4-BE49-F238E27FC236}">
                        <a16:creationId xmlns:a16="http://schemas.microsoft.com/office/drawing/2014/main" id="{CB986E27-02F7-49FC-A74A-349BB9B54942}"/>
                      </a:ext>
                    </a:extLst>
                  </p:cNvPr>
                  <p:cNvGrpSpPr/>
                  <p:nvPr/>
                </p:nvGrpSpPr>
                <p:grpSpPr>
                  <a:xfrm>
                    <a:off x="4552948" y="3928227"/>
                    <a:ext cx="3086104" cy="1219660"/>
                    <a:chOff x="4552948" y="3928227"/>
                    <a:chExt cx="3086104" cy="1219660"/>
                  </a:xfrm>
                </p:grpSpPr>
                <p:sp>
                  <p:nvSpPr>
                    <p:cNvPr id="135" name="Freeform 50">
                      <a:extLst>
                        <a:ext uri="{FF2B5EF4-FFF2-40B4-BE49-F238E27FC236}">
                          <a16:creationId xmlns:a16="http://schemas.microsoft.com/office/drawing/2014/main" id="{C3B68EC6-1BFD-47D1-A6B1-AC8CD57FD9B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552948" y="3928227"/>
                      <a:ext cx="3086104" cy="1219660"/>
                    </a:xfrm>
                    <a:custGeom>
                      <a:avLst/>
                      <a:gdLst>
                        <a:gd name="connsiteX0" fmla="*/ 1971970 w 3086104"/>
                        <a:gd name="connsiteY0" fmla="*/ 27 h 1219659"/>
                        <a:gd name="connsiteX1" fmla="*/ 2520756 w 3086104"/>
                        <a:gd name="connsiteY1" fmla="*/ 334765 h 1219659"/>
                        <a:gd name="connsiteX2" fmla="*/ 2979548 w 3086104"/>
                        <a:gd name="connsiteY2" fmla="*/ 86354 h 1219659"/>
                        <a:gd name="connsiteX3" fmla="*/ 3079692 w 3086104"/>
                        <a:gd name="connsiteY3" fmla="*/ 734315 h 1219659"/>
                        <a:gd name="connsiteX4" fmla="*/ 3074395 w 3086104"/>
                        <a:gd name="connsiteY4" fmla="*/ 812797 h 1219659"/>
                        <a:gd name="connsiteX5" fmla="*/ 3082575 w 3086104"/>
                        <a:gd name="connsiteY5" fmla="*/ 812705 h 1219659"/>
                        <a:gd name="connsiteX6" fmla="*/ 3068459 w 3086104"/>
                        <a:gd name="connsiteY6" fmla="*/ 1028900 h 1219659"/>
                        <a:gd name="connsiteX7" fmla="*/ 3061713 w 3086104"/>
                        <a:gd name="connsiteY7" fmla="*/ 1026217 h 1219659"/>
                        <a:gd name="connsiteX8" fmla="*/ 3057773 w 3086104"/>
                        <a:gd name="connsiteY8" fmla="*/ 1049051 h 1219659"/>
                        <a:gd name="connsiteX9" fmla="*/ 2890195 w 3086104"/>
                        <a:gd name="connsiteY9" fmla="*/ 1219659 h 1219659"/>
                        <a:gd name="connsiteX10" fmla="*/ 842291 w 3086104"/>
                        <a:gd name="connsiteY10" fmla="*/ 1219659 h 1219659"/>
                        <a:gd name="connsiteX11" fmla="*/ 89517 w 3086104"/>
                        <a:gd name="connsiteY11" fmla="*/ 1076627 h 1219659"/>
                        <a:gd name="connsiteX12" fmla="*/ 52962 w 3086104"/>
                        <a:gd name="connsiteY12" fmla="*/ 1048081 h 1219659"/>
                        <a:gd name="connsiteX13" fmla="*/ 18574 w 3086104"/>
                        <a:gd name="connsiteY13" fmla="*/ 1023623 h 1219659"/>
                        <a:gd name="connsiteX14" fmla="*/ 126214 w 3086104"/>
                        <a:gd name="connsiteY14" fmla="*/ 627221 h 1219659"/>
                        <a:gd name="connsiteX15" fmla="*/ 1013800 w 3086104"/>
                        <a:gd name="connsiteY15" fmla="*/ 442234 h 1219659"/>
                        <a:gd name="connsiteX16" fmla="*/ 1971970 w 3086104"/>
                        <a:gd name="connsiteY16" fmla="*/ 27 h 1219659"/>
                        <a:gd name="connsiteX0" fmla="*/ 1971970 w 3086104"/>
                        <a:gd name="connsiteY0" fmla="*/ 27 h 1219659"/>
                        <a:gd name="connsiteX1" fmla="*/ 2520756 w 3086104"/>
                        <a:gd name="connsiteY1" fmla="*/ 334765 h 1219659"/>
                        <a:gd name="connsiteX2" fmla="*/ 2979548 w 3086104"/>
                        <a:gd name="connsiteY2" fmla="*/ 86354 h 1219659"/>
                        <a:gd name="connsiteX3" fmla="*/ 3079692 w 3086104"/>
                        <a:gd name="connsiteY3" fmla="*/ 734315 h 1219659"/>
                        <a:gd name="connsiteX4" fmla="*/ 3074395 w 3086104"/>
                        <a:gd name="connsiteY4" fmla="*/ 812797 h 1219659"/>
                        <a:gd name="connsiteX5" fmla="*/ 3082575 w 3086104"/>
                        <a:gd name="connsiteY5" fmla="*/ 812705 h 1219659"/>
                        <a:gd name="connsiteX6" fmla="*/ 3068459 w 3086104"/>
                        <a:gd name="connsiteY6" fmla="*/ 1028900 h 1219659"/>
                        <a:gd name="connsiteX7" fmla="*/ 3061713 w 3086104"/>
                        <a:gd name="connsiteY7" fmla="*/ 1026217 h 1219659"/>
                        <a:gd name="connsiteX8" fmla="*/ 3057773 w 3086104"/>
                        <a:gd name="connsiteY8" fmla="*/ 1049051 h 1219659"/>
                        <a:gd name="connsiteX9" fmla="*/ 2805134 w 3086104"/>
                        <a:gd name="connsiteY9" fmla="*/ 1198393 h 1219659"/>
                        <a:gd name="connsiteX10" fmla="*/ 842291 w 3086104"/>
                        <a:gd name="connsiteY10" fmla="*/ 1219659 h 1219659"/>
                        <a:gd name="connsiteX11" fmla="*/ 89517 w 3086104"/>
                        <a:gd name="connsiteY11" fmla="*/ 1076627 h 1219659"/>
                        <a:gd name="connsiteX12" fmla="*/ 52962 w 3086104"/>
                        <a:gd name="connsiteY12" fmla="*/ 1048081 h 1219659"/>
                        <a:gd name="connsiteX13" fmla="*/ 18574 w 3086104"/>
                        <a:gd name="connsiteY13" fmla="*/ 1023623 h 1219659"/>
                        <a:gd name="connsiteX14" fmla="*/ 126214 w 3086104"/>
                        <a:gd name="connsiteY14" fmla="*/ 627221 h 1219659"/>
                        <a:gd name="connsiteX15" fmla="*/ 1013800 w 3086104"/>
                        <a:gd name="connsiteY15" fmla="*/ 442234 h 1219659"/>
                        <a:gd name="connsiteX16" fmla="*/ 1971970 w 3086104"/>
                        <a:gd name="connsiteY16" fmla="*/ 27 h 1219659"/>
                        <a:gd name="connsiteX0" fmla="*/ 1971970 w 3086104"/>
                        <a:gd name="connsiteY0" fmla="*/ 27 h 1219659"/>
                        <a:gd name="connsiteX1" fmla="*/ 2520756 w 3086104"/>
                        <a:gd name="connsiteY1" fmla="*/ 334765 h 1219659"/>
                        <a:gd name="connsiteX2" fmla="*/ 2979548 w 3086104"/>
                        <a:gd name="connsiteY2" fmla="*/ 86354 h 1219659"/>
                        <a:gd name="connsiteX3" fmla="*/ 3079692 w 3086104"/>
                        <a:gd name="connsiteY3" fmla="*/ 734315 h 1219659"/>
                        <a:gd name="connsiteX4" fmla="*/ 3074395 w 3086104"/>
                        <a:gd name="connsiteY4" fmla="*/ 812797 h 1219659"/>
                        <a:gd name="connsiteX5" fmla="*/ 3082575 w 3086104"/>
                        <a:gd name="connsiteY5" fmla="*/ 812705 h 1219659"/>
                        <a:gd name="connsiteX6" fmla="*/ 3068459 w 3086104"/>
                        <a:gd name="connsiteY6" fmla="*/ 1028900 h 1219659"/>
                        <a:gd name="connsiteX7" fmla="*/ 3061713 w 3086104"/>
                        <a:gd name="connsiteY7" fmla="*/ 1026217 h 1219659"/>
                        <a:gd name="connsiteX8" fmla="*/ 2993977 w 3086104"/>
                        <a:gd name="connsiteY8" fmla="*/ 1049051 h 1219659"/>
                        <a:gd name="connsiteX9" fmla="*/ 2805134 w 3086104"/>
                        <a:gd name="connsiteY9" fmla="*/ 1198393 h 1219659"/>
                        <a:gd name="connsiteX10" fmla="*/ 842291 w 3086104"/>
                        <a:gd name="connsiteY10" fmla="*/ 1219659 h 1219659"/>
                        <a:gd name="connsiteX11" fmla="*/ 89517 w 3086104"/>
                        <a:gd name="connsiteY11" fmla="*/ 1076627 h 1219659"/>
                        <a:gd name="connsiteX12" fmla="*/ 52962 w 3086104"/>
                        <a:gd name="connsiteY12" fmla="*/ 1048081 h 1219659"/>
                        <a:gd name="connsiteX13" fmla="*/ 18574 w 3086104"/>
                        <a:gd name="connsiteY13" fmla="*/ 1023623 h 1219659"/>
                        <a:gd name="connsiteX14" fmla="*/ 126214 w 3086104"/>
                        <a:gd name="connsiteY14" fmla="*/ 627221 h 1219659"/>
                        <a:gd name="connsiteX15" fmla="*/ 1013800 w 3086104"/>
                        <a:gd name="connsiteY15" fmla="*/ 442234 h 1219659"/>
                        <a:gd name="connsiteX16" fmla="*/ 1971970 w 3086104"/>
                        <a:gd name="connsiteY16" fmla="*/ 27 h 1219659"/>
                        <a:gd name="connsiteX0" fmla="*/ 1971970 w 3086104"/>
                        <a:gd name="connsiteY0" fmla="*/ 27 h 1219659"/>
                        <a:gd name="connsiteX1" fmla="*/ 2520756 w 3086104"/>
                        <a:gd name="connsiteY1" fmla="*/ 334765 h 1219659"/>
                        <a:gd name="connsiteX2" fmla="*/ 2979548 w 3086104"/>
                        <a:gd name="connsiteY2" fmla="*/ 86354 h 1219659"/>
                        <a:gd name="connsiteX3" fmla="*/ 3079692 w 3086104"/>
                        <a:gd name="connsiteY3" fmla="*/ 734315 h 1219659"/>
                        <a:gd name="connsiteX4" fmla="*/ 3074395 w 3086104"/>
                        <a:gd name="connsiteY4" fmla="*/ 812797 h 1219659"/>
                        <a:gd name="connsiteX5" fmla="*/ 3082575 w 3086104"/>
                        <a:gd name="connsiteY5" fmla="*/ 812705 h 1219659"/>
                        <a:gd name="connsiteX6" fmla="*/ 3068459 w 3086104"/>
                        <a:gd name="connsiteY6" fmla="*/ 1028900 h 1219659"/>
                        <a:gd name="connsiteX7" fmla="*/ 3061713 w 3086104"/>
                        <a:gd name="connsiteY7" fmla="*/ 1026217 h 1219659"/>
                        <a:gd name="connsiteX8" fmla="*/ 2993977 w 3086104"/>
                        <a:gd name="connsiteY8" fmla="*/ 1049051 h 1219659"/>
                        <a:gd name="connsiteX9" fmla="*/ 2730706 w 3086104"/>
                        <a:gd name="connsiteY9" fmla="*/ 1166496 h 1219659"/>
                        <a:gd name="connsiteX10" fmla="*/ 842291 w 3086104"/>
                        <a:gd name="connsiteY10" fmla="*/ 1219659 h 1219659"/>
                        <a:gd name="connsiteX11" fmla="*/ 89517 w 3086104"/>
                        <a:gd name="connsiteY11" fmla="*/ 1076627 h 1219659"/>
                        <a:gd name="connsiteX12" fmla="*/ 52962 w 3086104"/>
                        <a:gd name="connsiteY12" fmla="*/ 1048081 h 1219659"/>
                        <a:gd name="connsiteX13" fmla="*/ 18574 w 3086104"/>
                        <a:gd name="connsiteY13" fmla="*/ 1023623 h 1219659"/>
                        <a:gd name="connsiteX14" fmla="*/ 126214 w 3086104"/>
                        <a:gd name="connsiteY14" fmla="*/ 627221 h 1219659"/>
                        <a:gd name="connsiteX15" fmla="*/ 1013800 w 3086104"/>
                        <a:gd name="connsiteY15" fmla="*/ 442234 h 1219659"/>
                        <a:gd name="connsiteX16" fmla="*/ 1971970 w 3086104"/>
                        <a:gd name="connsiteY16" fmla="*/ 27 h 1219659"/>
                        <a:gd name="connsiteX0" fmla="*/ 1971970 w 3086104"/>
                        <a:gd name="connsiteY0" fmla="*/ 29 h 1219661"/>
                        <a:gd name="connsiteX1" fmla="*/ 2520756 w 3086104"/>
                        <a:gd name="connsiteY1" fmla="*/ 334767 h 1219661"/>
                        <a:gd name="connsiteX2" fmla="*/ 3000813 w 3086104"/>
                        <a:gd name="connsiteY2" fmla="*/ 171417 h 1219661"/>
                        <a:gd name="connsiteX3" fmla="*/ 3079692 w 3086104"/>
                        <a:gd name="connsiteY3" fmla="*/ 734317 h 1219661"/>
                        <a:gd name="connsiteX4" fmla="*/ 3074395 w 3086104"/>
                        <a:gd name="connsiteY4" fmla="*/ 812799 h 1219661"/>
                        <a:gd name="connsiteX5" fmla="*/ 3082575 w 3086104"/>
                        <a:gd name="connsiteY5" fmla="*/ 812707 h 1219661"/>
                        <a:gd name="connsiteX6" fmla="*/ 3068459 w 3086104"/>
                        <a:gd name="connsiteY6" fmla="*/ 1028902 h 1219661"/>
                        <a:gd name="connsiteX7" fmla="*/ 3061713 w 3086104"/>
                        <a:gd name="connsiteY7" fmla="*/ 1026219 h 1219661"/>
                        <a:gd name="connsiteX8" fmla="*/ 2993977 w 3086104"/>
                        <a:gd name="connsiteY8" fmla="*/ 1049053 h 1219661"/>
                        <a:gd name="connsiteX9" fmla="*/ 2730706 w 3086104"/>
                        <a:gd name="connsiteY9" fmla="*/ 1166498 h 1219661"/>
                        <a:gd name="connsiteX10" fmla="*/ 842291 w 3086104"/>
                        <a:gd name="connsiteY10" fmla="*/ 1219661 h 1219661"/>
                        <a:gd name="connsiteX11" fmla="*/ 89517 w 3086104"/>
                        <a:gd name="connsiteY11" fmla="*/ 1076629 h 1219661"/>
                        <a:gd name="connsiteX12" fmla="*/ 52962 w 3086104"/>
                        <a:gd name="connsiteY12" fmla="*/ 1048083 h 1219661"/>
                        <a:gd name="connsiteX13" fmla="*/ 18574 w 3086104"/>
                        <a:gd name="connsiteY13" fmla="*/ 1023625 h 1219661"/>
                        <a:gd name="connsiteX14" fmla="*/ 126214 w 3086104"/>
                        <a:gd name="connsiteY14" fmla="*/ 627223 h 1219661"/>
                        <a:gd name="connsiteX15" fmla="*/ 1013800 w 3086104"/>
                        <a:gd name="connsiteY15" fmla="*/ 442236 h 1219661"/>
                        <a:gd name="connsiteX16" fmla="*/ 1971970 w 3086104"/>
                        <a:gd name="connsiteY16" fmla="*/ 29 h 1219661"/>
                        <a:gd name="connsiteX0" fmla="*/ 1971970 w 3086104"/>
                        <a:gd name="connsiteY0" fmla="*/ 28 h 1219660"/>
                        <a:gd name="connsiteX1" fmla="*/ 2520756 w 3086104"/>
                        <a:gd name="connsiteY1" fmla="*/ 334766 h 1219660"/>
                        <a:gd name="connsiteX2" fmla="*/ 3000813 w 3086104"/>
                        <a:gd name="connsiteY2" fmla="*/ 171416 h 1219660"/>
                        <a:gd name="connsiteX3" fmla="*/ 3079692 w 3086104"/>
                        <a:gd name="connsiteY3" fmla="*/ 734316 h 1219660"/>
                        <a:gd name="connsiteX4" fmla="*/ 3074395 w 3086104"/>
                        <a:gd name="connsiteY4" fmla="*/ 812798 h 1219660"/>
                        <a:gd name="connsiteX5" fmla="*/ 3082575 w 3086104"/>
                        <a:gd name="connsiteY5" fmla="*/ 812706 h 1219660"/>
                        <a:gd name="connsiteX6" fmla="*/ 3068459 w 3086104"/>
                        <a:gd name="connsiteY6" fmla="*/ 1028901 h 1219660"/>
                        <a:gd name="connsiteX7" fmla="*/ 3061713 w 3086104"/>
                        <a:gd name="connsiteY7" fmla="*/ 1026218 h 1219660"/>
                        <a:gd name="connsiteX8" fmla="*/ 2993977 w 3086104"/>
                        <a:gd name="connsiteY8" fmla="*/ 1049052 h 1219660"/>
                        <a:gd name="connsiteX9" fmla="*/ 2730706 w 3086104"/>
                        <a:gd name="connsiteY9" fmla="*/ 1166497 h 1219660"/>
                        <a:gd name="connsiteX10" fmla="*/ 842291 w 3086104"/>
                        <a:gd name="connsiteY10" fmla="*/ 1219660 h 1219660"/>
                        <a:gd name="connsiteX11" fmla="*/ 89517 w 3086104"/>
                        <a:gd name="connsiteY11" fmla="*/ 1076628 h 1219660"/>
                        <a:gd name="connsiteX12" fmla="*/ 52962 w 3086104"/>
                        <a:gd name="connsiteY12" fmla="*/ 1048082 h 1219660"/>
                        <a:gd name="connsiteX13" fmla="*/ 18574 w 3086104"/>
                        <a:gd name="connsiteY13" fmla="*/ 1023624 h 1219660"/>
                        <a:gd name="connsiteX14" fmla="*/ 126214 w 3086104"/>
                        <a:gd name="connsiteY14" fmla="*/ 627222 h 1219660"/>
                        <a:gd name="connsiteX15" fmla="*/ 1013800 w 3086104"/>
                        <a:gd name="connsiteY15" fmla="*/ 442235 h 1219660"/>
                        <a:gd name="connsiteX16" fmla="*/ 1971970 w 3086104"/>
                        <a:gd name="connsiteY16" fmla="*/ 28 h 12196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3086104" h="1219660">
                          <a:moveTo>
                            <a:pt x="1971970" y="28"/>
                          </a:moveTo>
                          <a:cubicBezTo>
                            <a:pt x="1982557" y="-3496"/>
                            <a:pt x="2179161" y="327466"/>
                            <a:pt x="2520756" y="334766"/>
                          </a:cubicBezTo>
                          <a:cubicBezTo>
                            <a:pt x="2694553" y="338480"/>
                            <a:pt x="3000813" y="171416"/>
                            <a:pt x="3000813" y="171416"/>
                          </a:cubicBezTo>
                          <a:cubicBezTo>
                            <a:pt x="3000813" y="171416"/>
                            <a:pt x="3088980" y="341291"/>
                            <a:pt x="3079692" y="734316"/>
                          </a:cubicBezTo>
                          <a:lnTo>
                            <a:pt x="3074395" y="812798"/>
                          </a:lnTo>
                          <a:lnTo>
                            <a:pt x="3082575" y="812706"/>
                          </a:lnTo>
                          <a:cubicBezTo>
                            <a:pt x="3082575" y="812706"/>
                            <a:pt x="3096691" y="899881"/>
                            <a:pt x="3068459" y="1028901"/>
                          </a:cubicBezTo>
                          <a:lnTo>
                            <a:pt x="3061713" y="1026218"/>
                          </a:lnTo>
                          <a:lnTo>
                            <a:pt x="2993977" y="1049052"/>
                          </a:lnTo>
                          <a:cubicBezTo>
                            <a:pt x="2960462" y="1177132"/>
                            <a:pt x="2782345" y="1166497"/>
                            <a:pt x="2730706" y="1166497"/>
                          </a:cubicBezTo>
                          <a:cubicBezTo>
                            <a:pt x="2048071" y="1166497"/>
                            <a:pt x="1524926" y="1219660"/>
                            <a:pt x="842291" y="1219660"/>
                          </a:cubicBezTo>
                          <a:cubicBezTo>
                            <a:pt x="391002" y="1219660"/>
                            <a:pt x="182460" y="1137928"/>
                            <a:pt x="89517" y="1076628"/>
                          </a:cubicBezTo>
                          <a:lnTo>
                            <a:pt x="52962" y="1048082"/>
                          </a:lnTo>
                          <a:lnTo>
                            <a:pt x="18574" y="1023624"/>
                          </a:lnTo>
                          <a:cubicBezTo>
                            <a:pt x="18574" y="1023624"/>
                            <a:pt x="-66126" y="671267"/>
                            <a:pt x="126214" y="627222"/>
                          </a:cubicBezTo>
                          <a:cubicBezTo>
                            <a:pt x="320318" y="581416"/>
                            <a:pt x="502071" y="662458"/>
                            <a:pt x="1013800" y="442235"/>
                          </a:cubicBezTo>
                          <a:cubicBezTo>
                            <a:pt x="1244961" y="341814"/>
                            <a:pt x="1546705" y="190300"/>
                            <a:pt x="1971970" y="28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dirty="0"/>
                    </a:p>
                  </p:txBody>
                </p:sp>
                <p:grpSp>
                  <p:nvGrpSpPr>
                    <p:cNvPr id="136" name="Group 135">
                      <a:extLst>
                        <a:ext uri="{FF2B5EF4-FFF2-40B4-BE49-F238E27FC236}">
                          <a16:creationId xmlns:a16="http://schemas.microsoft.com/office/drawing/2014/main" id="{49FECAA9-BF68-4046-8AC6-6B31FB1E40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1580" y="3966090"/>
                      <a:ext cx="573292" cy="343974"/>
                      <a:chOff x="3595190" y="212751"/>
                      <a:chExt cx="573292" cy="343974"/>
                    </a:xfrm>
                  </p:grpSpPr>
                  <p:sp>
                    <p:nvSpPr>
                      <p:cNvPr id="139" name="Freeform 372">
                        <a:extLst>
                          <a:ext uri="{FF2B5EF4-FFF2-40B4-BE49-F238E27FC236}">
                            <a16:creationId xmlns:a16="http://schemas.microsoft.com/office/drawing/2014/main" id="{DB6B1A89-3993-4970-83F7-B381BD6C7FC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37443" y="212751"/>
                        <a:ext cx="131039" cy="141958"/>
                      </a:xfrm>
                      <a:custGeom>
                        <a:avLst/>
                        <a:gdLst>
                          <a:gd name="T0" fmla="*/ 27 w 72"/>
                          <a:gd name="T1" fmla="*/ 70 h 81"/>
                          <a:gd name="T2" fmla="*/ 56 w 72"/>
                          <a:gd name="T3" fmla="*/ 76 h 81"/>
                          <a:gd name="T4" fmla="*/ 67 w 72"/>
                          <a:gd name="T5" fmla="*/ 49 h 81"/>
                          <a:gd name="T6" fmla="*/ 44 w 72"/>
                          <a:gd name="T7" fmla="*/ 11 h 81"/>
                          <a:gd name="T8" fmla="*/ 15 w 72"/>
                          <a:gd name="T9" fmla="*/ 6 h 81"/>
                          <a:gd name="T10" fmla="*/ 5 w 72"/>
                          <a:gd name="T11" fmla="*/ 32 h 81"/>
                          <a:gd name="T12" fmla="*/ 27 w 72"/>
                          <a:gd name="T13" fmla="*/ 70 h 8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72" h="81">
                            <a:moveTo>
                              <a:pt x="27" y="70"/>
                            </a:moveTo>
                            <a:cubicBezTo>
                              <a:pt x="33" y="79"/>
                              <a:pt x="46" y="81"/>
                              <a:pt x="56" y="76"/>
                            </a:cubicBezTo>
                            <a:cubicBezTo>
                              <a:pt x="67" y="70"/>
                              <a:pt x="72" y="58"/>
                              <a:pt x="67" y="49"/>
                            </a:cubicBezTo>
                            <a:lnTo>
                              <a:pt x="44" y="11"/>
                            </a:lnTo>
                            <a:cubicBezTo>
                              <a:pt x="39" y="2"/>
                              <a:pt x="26" y="0"/>
                              <a:pt x="15" y="6"/>
                            </a:cubicBezTo>
                            <a:cubicBezTo>
                              <a:pt x="4" y="12"/>
                              <a:pt x="0" y="23"/>
                              <a:pt x="5" y="32"/>
                            </a:cubicBezTo>
                            <a:lnTo>
                              <a:pt x="27" y="70"/>
                            </a:lnTo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140" name="Freeform 373">
                        <a:extLst>
                          <a:ext uri="{FF2B5EF4-FFF2-40B4-BE49-F238E27FC236}">
                            <a16:creationId xmlns:a16="http://schemas.microsoft.com/office/drawing/2014/main" id="{5C429E71-B568-4C48-ACCE-ECE382BC97D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90027" y="278270"/>
                        <a:ext cx="131039" cy="141958"/>
                      </a:xfrm>
                      <a:custGeom>
                        <a:avLst/>
                        <a:gdLst>
                          <a:gd name="T0" fmla="*/ 28 w 73"/>
                          <a:gd name="T1" fmla="*/ 71 h 82"/>
                          <a:gd name="T2" fmla="*/ 57 w 73"/>
                          <a:gd name="T3" fmla="*/ 76 h 82"/>
                          <a:gd name="T4" fmla="*/ 68 w 73"/>
                          <a:gd name="T5" fmla="*/ 49 h 82"/>
                          <a:gd name="T6" fmla="*/ 45 w 73"/>
                          <a:gd name="T7" fmla="*/ 11 h 82"/>
                          <a:gd name="T8" fmla="*/ 16 w 73"/>
                          <a:gd name="T9" fmla="*/ 6 h 82"/>
                          <a:gd name="T10" fmla="*/ 6 w 73"/>
                          <a:gd name="T11" fmla="*/ 32 h 82"/>
                          <a:gd name="T12" fmla="*/ 28 w 73"/>
                          <a:gd name="T13" fmla="*/ 71 h 8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73" h="82">
                            <a:moveTo>
                              <a:pt x="28" y="71"/>
                            </a:moveTo>
                            <a:cubicBezTo>
                              <a:pt x="33" y="79"/>
                              <a:pt x="46" y="82"/>
                              <a:pt x="57" y="76"/>
                            </a:cubicBezTo>
                            <a:cubicBezTo>
                              <a:pt x="68" y="70"/>
                              <a:pt x="73" y="58"/>
                              <a:pt x="68" y="49"/>
                            </a:cubicBezTo>
                            <a:lnTo>
                              <a:pt x="45" y="11"/>
                            </a:lnTo>
                            <a:cubicBezTo>
                              <a:pt x="40" y="2"/>
                              <a:pt x="27" y="0"/>
                              <a:pt x="16" y="6"/>
                            </a:cubicBezTo>
                            <a:cubicBezTo>
                              <a:pt x="5" y="12"/>
                              <a:pt x="0" y="24"/>
                              <a:pt x="6" y="32"/>
                            </a:cubicBezTo>
                            <a:lnTo>
                              <a:pt x="28" y="71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141" name="Freeform 374">
                        <a:extLst>
                          <a:ext uri="{FF2B5EF4-FFF2-40B4-BE49-F238E27FC236}">
                            <a16:creationId xmlns:a16="http://schemas.microsoft.com/office/drawing/2014/main" id="{BF380101-3EE6-4C06-AC6B-08F0783209A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42606" y="343789"/>
                        <a:ext cx="125580" cy="147420"/>
                      </a:xfrm>
                      <a:custGeom>
                        <a:avLst/>
                        <a:gdLst>
                          <a:gd name="T0" fmla="*/ 28 w 73"/>
                          <a:gd name="T1" fmla="*/ 71 h 82"/>
                          <a:gd name="T2" fmla="*/ 57 w 73"/>
                          <a:gd name="T3" fmla="*/ 76 h 82"/>
                          <a:gd name="T4" fmla="*/ 68 w 73"/>
                          <a:gd name="T5" fmla="*/ 49 h 82"/>
                          <a:gd name="T6" fmla="*/ 45 w 73"/>
                          <a:gd name="T7" fmla="*/ 11 h 82"/>
                          <a:gd name="T8" fmla="*/ 16 w 73"/>
                          <a:gd name="T9" fmla="*/ 6 h 82"/>
                          <a:gd name="T10" fmla="*/ 6 w 73"/>
                          <a:gd name="T11" fmla="*/ 33 h 82"/>
                          <a:gd name="T12" fmla="*/ 28 w 73"/>
                          <a:gd name="T13" fmla="*/ 71 h 8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73" h="82">
                            <a:moveTo>
                              <a:pt x="28" y="71"/>
                            </a:moveTo>
                            <a:cubicBezTo>
                              <a:pt x="33" y="80"/>
                              <a:pt x="46" y="82"/>
                              <a:pt x="57" y="76"/>
                            </a:cubicBezTo>
                            <a:cubicBezTo>
                              <a:pt x="68" y="70"/>
                              <a:pt x="73" y="58"/>
                              <a:pt x="68" y="49"/>
                            </a:cubicBezTo>
                            <a:lnTo>
                              <a:pt x="45" y="11"/>
                            </a:lnTo>
                            <a:cubicBezTo>
                              <a:pt x="40" y="2"/>
                              <a:pt x="27" y="0"/>
                              <a:pt x="16" y="6"/>
                            </a:cubicBezTo>
                            <a:cubicBezTo>
                              <a:pt x="5" y="12"/>
                              <a:pt x="0" y="24"/>
                              <a:pt x="6" y="33"/>
                            </a:cubicBezTo>
                            <a:lnTo>
                              <a:pt x="28" y="71"/>
                            </a:lnTo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142" name="Freeform 375">
                        <a:extLst>
                          <a:ext uri="{FF2B5EF4-FFF2-40B4-BE49-F238E27FC236}">
                            <a16:creationId xmlns:a16="http://schemas.microsoft.com/office/drawing/2014/main" id="{E80396D1-BCD9-46A4-933F-C9F3CFE61CB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95190" y="414767"/>
                        <a:ext cx="125580" cy="141958"/>
                      </a:xfrm>
                      <a:custGeom>
                        <a:avLst/>
                        <a:gdLst>
                          <a:gd name="T0" fmla="*/ 28 w 73"/>
                          <a:gd name="T1" fmla="*/ 71 h 82"/>
                          <a:gd name="T2" fmla="*/ 57 w 73"/>
                          <a:gd name="T3" fmla="*/ 76 h 82"/>
                          <a:gd name="T4" fmla="*/ 67 w 73"/>
                          <a:gd name="T5" fmla="*/ 50 h 82"/>
                          <a:gd name="T6" fmla="*/ 45 w 73"/>
                          <a:gd name="T7" fmla="*/ 11 h 82"/>
                          <a:gd name="T8" fmla="*/ 16 w 73"/>
                          <a:gd name="T9" fmla="*/ 6 h 82"/>
                          <a:gd name="T10" fmla="*/ 5 w 73"/>
                          <a:gd name="T11" fmla="*/ 33 h 82"/>
                          <a:gd name="T12" fmla="*/ 28 w 73"/>
                          <a:gd name="T13" fmla="*/ 71 h 8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73" h="82">
                            <a:moveTo>
                              <a:pt x="28" y="71"/>
                            </a:moveTo>
                            <a:cubicBezTo>
                              <a:pt x="33" y="80"/>
                              <a:pt x="46" y="82"/>
                              <a:pt x="57" y="76"/>
                            </a:cubicBezTo>
                            <a:cubicBezTo>
                              <a:pt x="68" y="70"/>
                              <a:pt x="73" y="58"/>
                              <a:pt x="67" y="50"/>
                            </a:cubicBezTo>
                            <a:lnTo>
                              <a:pt x="45" y="11"/>
                            </a:lnTo>
                            <a:cubicBezTo>
                              <a:pt x="40" y="3"/>
                              <a:pt x="27" y="0"/>
                              <a:pt x="16" y="6"/>
                            </a:cubicBezTo>
                            <a:cubicBezTo>
                              <a:pt x="5" y="12"/>
                              <a:pt x="0" y="24"/>
                              <a:pt x="5" y="33"/>
                            </a:cubicBezTo>
                            <a:lnTo>
                              <a:pt x="28" y="71"/>
                            </a:lnTo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dirty="0"/>
                      </a:p>
                    </p:txBody>
                  </p:sp>
                </p:grpSp>
                <p:sp>
                  <p:nvSpPr>
                    <p:cNvPr id="137" name="Freeform 52">
                      <a:extLst>
                        <a:ext uri="{FF2B5EF4-FFF2-40B4-BE49-F238E27FC236}">
                          <a16:creationId xmlns:a16="http://schemas.microsoft.com/office/drawing/2014/main" id="{9343F5FD-509E-4B98-9532-F7ED0FE9C66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65751" y="4093308"/>
                      <a:ext cx="2155824" cy="414169"/>
                    </a:xfrm>
                    <a:custGeom>
                      <a:avLst/>
                      <a:gdLst>
                        <a:gd name="connsiteX0" fmla="*/ 1173981 w 2155824"/>
                        <a:gd name="connsiteY0" fmla="*/ 0 h 414169"/>
                        <a:gd name="connsiteX1" fmla="*/ 1198659 w 2155824"/>
                        <a:gd name="connsiteY1" fmla="*/ 26426 h 414169"/>
                        <a:gd name="connsiteX2" fmla="*/ 1128150 w 2155824"/>
                        <a:gd name="connsiteY2" fmla="*/ 56375 h 414169"/>
                        <a:gd name="connsiteX3" fmla="*/ 1685174 w 2155824"/>
                        <a:gd name="connsiteY3" fmla="*/ 322393 h 414169"/>
                        <a:gd name="connsiteX4" fmla="*/ 1727480 w 2155824"/>
                        <a:gd name="connsiteY4" fmla="*/ 320631 h 414169"/>
                        <a:gd name="connsiteX5" fmla="*/ 2115281 w 2155824"/>
                        <a:gd name="connsiteY5" fmla="*/ 192026 h 414169"/>
                        <a:gd name="connsiteX6" fmla="*/ 2147010 w 2155824"/>
                        <a:gd name="connsiteY6" fmla="*/ 163839 h 414169"/>
                        <a:gd name="connsiteX7" fmla="*/ 2155824 w 2155824"/>
                        <a:gd name="connsiteY7" fmla="*/ 206120 h 414169"/>
                        <a:gd name="connsiteX8" fmla="*/ 1729242 w 2155824"/>
                        <a:gd name="connsiteY8" fmla="*/ 355865 h 414169"/>
                        <a:gd name="connsiteX9" fmla="*/ 1685174 w 2155824"/>
                        <a:gd name="connsiteY9" fmla="*/ 357627 h 414169"/>
                        <a:gd name="connsiteX10" fmla="*/ 1094658 w 2155824"/>
                        <a:gd name="connsiteY10" fmla="*/ 70468 h 414169"/>
                        <a:gd name="connsiteX11" fmla="*/ 738586 w 2155824"/>
                        <a:gd name="connsiteY11" fmla="*/ 213167 h 414169"/>
                        <a:gd name="connsiteX12" fmla="*/ 132205 w 2155824"/>
                        <a:gd name="connsiteY12" fmla="*/ 406955 h 414169"/>
                        <a:gd name="connsiteX13" fmla="*/ 131113 w 2155824"/>
                        <a:gd name="connsiteY13" fmla="*/ 414169 h 414169"/>
                        <a:gd name="connsiteX14" fmla="*/ 94143 w 2155824"/>
                        <a:gd name="connsiteY14" fmla="*/ 414169 h 414169"/>
                        <a:gd name="connsiteX15" fmla="*/ 95188 w 2155824"/>
                        <a:gd name="connsiteY15" fmla="*/ 408717 h 414169"/>
                        <a:gd name="connsiteX16" fmla="*/ 54645 w 2155824"/>
                        <a:gd name="connsiteY16" fmla="*/ 401670 h 414169"/>
                        <a:gd name="connsiteX17" fmla="*/ 0 w 2155824"/>
                        <a:gd name="connsiteY17" fmla="*/ 369959 h 414169"/>
                        <a:gd name="connsiteX18" fmla="*/ 42306 w 2155824"/>
                        <a:gd name="connsiteY18" fmla="*/ 354104 h 414169"/>
                        <a:gd name="connsiteX19" fmla="*/ 72272 w 2155824"/>
                        <a:gd name="connsiteY19" fmla="*/ 369959 h 414169"/>
                        <a:gd name="connsiteX20" fmla="*/ 98713 w 2155824"/>
                        <a:gd name="connsiteY20" fmla="*/ 373482 h 414169"/>
                        <a:gd name="connsiteX21" fmla="*/ 1173981 w 2155824"/>
                        <a:gd name="connsiteY21" fmla="*/ 0 h 4141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2155824" h="414169">
                          <a:moveTo>
                            <a:pt x="1173981" y="0"/>
                          </a:moveTo>
                          <a:cubicBezTo>
                            <a:pt x="1181032" y="8809"/>
                            <a:pt x="1189846" y="17617"/>
                            <a:pt x="1198659" y="26426"/>
                          </a:cubicBezTo>
                          <a:cubicBezTo>
                            <a:pt x="1177506" y="35234"/>
                            <a:pt x="1154591" y="45804"/>
                            <a:pt x="1128150" y="56375"/>
                          </a:cubicBezTo>
                          <a:cubicBezTo>
                            <a:pt x="1179269" y="118035"/>
                            <a:pt x="1369644" y="322393"/>
                            <a:pt x="1685174" y="322393"/>
                          </a:cubicBezTo>
                          <a:cubicBezTo>
                            <a:pt x="1699276" y="322393"/>
                            <a:pt x="1713378" y="322393"/>
                            <a:pt x="1727480" y="320631"/>
                          </a:cubicBezTo>
                          <a:cubicBezTo>
                            <a:pt x="1933720" y="308299"/>
                            <a:pt x="2051823" y="244878"/>
                            <a:pt x="2115281" y="192026"/>
                          </a:cubicBezTo>
                          <a:cubicBezTo>
                            <a:pt x="2127620" y="183218"/>
                            <a:pt x="2138197" y="172648"/>
                            <a:pt x="2147010" y="163839"/>
                          </a:cubicBezTo>
                          <a:cubicBezTo>
                            <a:pt x="2150536" y="177933"/>
                            <a:pt x="2154061" y="192026"/>
                            <a:pt x="2155824" y="206120"/>
                          </a:cubicBezTo>
                          <a:cubicBezTo>
                            <a:pt x="2083552" y="271303"/>
                            <a:pt x="1954872" y="343533"/>
                            <a:pt x="1729242" y="355865"/>
                          </a:cubicBezTo>
                          <a:cubicBezTo>
                            <a:pt x="1715140" y="357627"/>
                            <a:pt x="1699276" y="357627"/>
                            <a:pt x="1685174" y="357627"/>
                          </a:cubicBezTo>
                          <a:cubicBezTo>
                            <a:pt x="1341441" y="357627"/>
                            <a:pt x="1136964" y="126843"/>
                            <a:pt x="1094658" y="70468"/>
                          </a:cubicBezTo>
                          <a:cubicBezTo>
                            <a:pt x="992420" y="112749"/>
                            <a:pt x="867265" y="163839"/>
                            <a:pt x="738586" y="213167"/>
                          </a:cubicBezTo>
                          <a:cubicBezTo>
                            <a:pt x="386039" y="350580"/>
                            <a:pt x="216816" y="396385"/>
                            <a:pt x="132205" y="406955"/>
                          </a:cubicBezTo>
                          <a:lnTo>
                            <a:pt x="131113" y="414169"/>
                          </a:lnTo>
                          <a:lnTo>
                            <a:pt x="94143" y="414169"/>
                          </a:lnTo>
                          <a:lnTo>
                            <a:pt x="95188" y="408717"/>
                          </a:lnTo>
                          <a:cubicBezTo>
                            <a:pt x="75798" y="408717"/>
                            <a:pt x="63459" y="405193"/>
                            <a:pt x="54645" y="401670"/>
                          </a:cubicBezTo>
                          <a:cubicBezTo>
                            <a:pt x="35255" y="391100"/>
                            <a:pt x="17628" y="380529"/>
                            <a:pt x="0" y="369959"/>
                          </a:cubicBezTo>
                          <a:cubicBezTo>
                            <a:pt x="14102" y="364674"/>
                            <a:pt x="28204" y="359389"/>
                            <a:pt x="42306" y="354104"/>
                          </a:cubicBezTo>
                          <a:cubicBezTo>
                            <a:pt x="52882" y="359389"/>
                            <a:pt x="61696" y="364674"/>
                            <a:pt x="72272" y="369959"/>
                          </a:cubicBezTo>
                          <a:cubicBezTo>
                            <a:pt x="77560" y="373482"/>
                            <a:pt x="86374" y="373482"/>
                            <a:pt x="98713" y="373482"/>
                          </a:cubicBezTo>
                          <a:cubicBezTo>
                            <a:pt x="239732" y="373482"/>
                            <a:pt x="777366" y="167362"/>
                            <a:pt x="1173981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38" name="Freeform 378">
                      <a:extLst>
                        <a:ext uri="{FF2B5EF4-FFF2-40B4-BE49-F238E27FC236}">
                          <a16:creationId xmlns:a16="http://schemas.microsoft.com/office/drawing/2014/main" id="{6F2AF09C-BA94-4EEE-963C-DD8FBA23A66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683896" y="4432492"/>
                      <a:ext cx="884510" cy="627895"/>
                    </a:xfrm>
                    <a:custGeom>
                      <a:avLst/>
                      <a:gdLst>
                        <a:gd name="T0" fmla="*/ 0 w 501"/>
                        <a:gd name="T1" fmla="*/ 356 h 356"/>
                        <a:gd name="T2" fmla="*/ 498 w 501"/>
                        <a:gd name="T3" fmla="*/ 0 h 356"/>
                        <a:gd name="T4" fmla="*/ 501 w 501"/>
                        <a:gd name="T5" fmla="*/ 19 h 356"/>
                        <a:gd name="T6" fmla="*/ 374 w 501"/>
                        <a:gd name="T7" fmla="*/ 67 h 356"/>
                        <a:gd name="T8" fmla="*/ 29 w 501"/>
                        <a:gd name="T9" fmla="*/ 352 h 356"/>
                        <a:gd name="T10" fmla="*/ 0 w 501"/>
                        <a:gd name="T11" fmla="*/ 356 h 3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501" h="356">
                          <a:moveTo>
                            <a:pt x="0" y="356"/>
                          </a:moveTo>
                          <a:cubicBezTo>
                            <a:pt x="180" y="112"/>
                            <a:pt x="393" y="28"/>
                            <a:pt x="498" y="0"/>
                          </a:cubicBezTo>
                          <a:cubicBezTo>
                            <a:pt x="499" y="6"/>
                            <a:pt x="500" y="13"/>
                            <a:pt x="501" y="19"/>
                          </a:cubicBezTo>
                          <a:cubicBezTo>
                            <a:pt x="468" y="28"/>
                            <a:pt x="424" y="43"/>
                            <a:pt x="374" y="67"/>
                          </a:cubicBezTo>
                          <a:cubicBezTo>
                            <a:pt x="281" y="111"/>
                            <a:pt x="148" y="195"/>
                            <a:pt x="29" y="352"/>
                          </a:cubicBezTo>
                          <a:lnTo>
                            <a:pt x="0" y="356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</p:grpSp>
              <p:sp>
                <p:nvSpPr>
                  <p:cNvPr id="134" name="Freeform 95">
                    <a:extLst>
                      <a:ext uri="{FF2B5EF4-FFF2-40B4-BE49-F238E27FC236}">
                        <a16:creationId xmlns:a16="http://schemas.microsoft.com/office/drawing/2014/main" id="{D57C6B32-4E1F-49DC-92E5-1B2E5BB40A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295621" flipH="1">
                    <a:off x="4589830" y="4170808"/>
                    <a:ext cx="2962247" cy="1422535"/>
                  </a:xfrm>
                  <a:custGeom>
                    <a:avLst/>
                    <a:gdLst>
                      <a:gd name="T0" fmla="*/ 523 w 3032"/>
                      <a:gd name="T1" fmla="*/ 0 h 1595"/>
                      <a:gd name="T2" fmla="*/ 513 w 3032"/>
                      <a:gd name="T3" fmla="*/ 482 h 1595"/>
                      <a:gd name="T4" fmla="*/ 1333 w 3032"/>
                      <a:gd name="T5" fmla="*/ 1036 h 1595"/>
                      <a:gd name="T6" fmla="*/ 2495 w 3032"/>
                      <a:gd name="T7" fmla="*/ 1533 h 1595"/>
                      <a:gd name="T8" fmla="*/ 2898 w 3032"/>
                      <a:gd name="T9" fmla="*/ 1133 h 1595"/>
                      <a:gd name="T10" fmla="*/ 2171 w 3032"/>
                      <a:gd name="T11" fmla="*/ 1230 h 1595"/>
                      <a:gd name="T12" fmla="*/ 1510 w 3032"/>
                      <a:gd name="T13" fmla="*/ 812 h 1595"/>
                      <a:gd name="T14" fmla="*/ 950 w 3032"/>
                      <a:gd name="T15" fmla="*/ 436 h 1595"/>
                      <a:gd name="T16" fmla="*/ 523 w 3032"/>
                      <a:gd name="T17" fmla="*/ 0 h 1595"/>
                      <a:gd name="connsiteX0" fmla="*/ 777 w 8619"/>
                      <a:gd name="connsiteY0" fmla="*/ 0 h 9641"/>
                      <a:gd name="connsiteX1" fmla="*/ 744 w 8619"/>
                      <a:gd name="connsiteY1" fmla="*/ 3022 h 9641"/>
                      <a:gd name="connsiteX2" fmla="*/ 3448 w 8619"/>
                      <a:gd name="connsiteY2" fmla="*/ 6495 h 9641"/>
                      <a:gd name="connsiteX3" fmla="*/ 7281 w 8619"/>
                      <a:gd name="connsiteY3" fmla="*/ 9611 h 9641"/>
                      <a:gd name="connsiteX4" fmla="*/ 8610 w 8619"/>
                      <a:gd name="connsiteY4" fmla="*/ 7103 h 9641"/>
                      <a:gd name="connsiteX5" fmla="*/ 6212 w 8619"/>
                      <a:gd name="connsiteY5" fmla="*/ 7712 h 9641"/>
                      <a:gd name="connsiteX6" fmla="*/ 4032 w 8619"/>
                      <a:gd name="connsiteY6" fmla="*/ 5091 h 9641"/>
                      <a:gd name="connsiteX7" fmla="*/ 2185 w 8619"/>
                      <a:gd name="connsiteY7" fmla="*/ 2734 h 9641"/>
                      <a:gd name="connsiteX8" fmla="*/ 777 w 8619"/>
                      <a:gd name="connsiteY8" fmla="*/ 0 h 9641"/>
                      <a:gd name="connsiteX0" fmla="*/ 901 w 10164"/>
                      <a:gd name="connsiteY0" fmla="*/ 0 h 9974"/>
                      <a:gd name="connsiteX1" fmla="*/ 863 w 10164"/>
                      <a:gd name="connsiteY1" fmla="*/ 3135 h 9974"/>
                      <a:gd name="connsiteX2" fmla="*/ 4000 w 10164"/>
                      <a:gd name="connsiteY2" fmla="*/ 6737 h 9974"/>
                      <a:gd name="connsiteX3" fmla="*/ 8448 w 10164"/>
                      <a:gd name="connsiteY3" fmla="*/ 9969 h 9974"/>
                      <a:gd name="connsiteX4" fmla="*/ 10164 w 10164"/>
                      <a:gd name="connsiteY4" fmla="*/ 7261 h 9974"/>
                      <a:gd name="connsiteX5" fmla="*/ 7207 w 10164"/>
                      <a:gd name="connsiteY5" fmla="*/ 7999 h 9974"/>
                      <a:gd name="connsiteX6" fmla="*/ 4678 w 10164"/>
                      <a:gd name="connsiteY6" fmla="*/ 5281 h 9974"/>
                      <a:gd name="connsiteX7" fmla="*/ 2535 w 10164"/>
                      <a:gd name="connsiteY7" fmla="*/ 2836 h 9974"/>
                      <a:gd name="connsiteX8" fmla="*/ 901 w 10164"/>
                      <a:gd name="connsiteY8" fmla="*/ 0 h 9974"/>
                      <a:gd name="connsiteX0" fmla="*/ 886 w 10000"/>
                      <a:gd name="connsiteY0" fmla="*/ 0 h 9995"/>
                      <a:gd name="connsiteX1" fmla="*/ 849 w 10000"/>
                      <a:gd name="connsiteY1" fmla="*/ 3143 h 9995"/>
                      <a:gd name="connsiteX2" fmla="*/ 3935 w 10000"/>
                      <a:gd name="connsiteY2" fmla="*/ 6755 h 9995"/>
                      <a:gd name="connsiteX3" fmla="*/ 8312 w 10000"/>
                      <a:gd name="connsiteY3" fmla="*/ 9995 h 9995"/>
                      <a:gd name="connsiteX4" fmla="*/ 10000 w 10000"/>
                      <a:gd name="connsiteY4" fmla="*/ 7280 h 9995"/>
                      <a:gd name="connsiteX5" fmla="*/ 7091 w 10000"/>
                      <a:gd name="connsiteY5" fmla="*/ 8020 h 9995"/>
                      <a:gd name="connsiteX6" fmla="*/ 4603 w 10000"/>
                      <a:gd name="connsiteY6" fmla="*/ 5295 h 9995"/>
                      <a:gd name="connsiteX7" fmla="*/ 2494 w 10000"/>
                      <a:gd name="connsiteY7" fmla="*/ 2843 h 9995"/>
                      <a:gd name="connsiteX8" fmla="*/ 886 w 10000"/>
                      <a:gd name="connsiteY8" fmla="*/ 0 h 9995"/>
                      <a:gd name="connsiteX0" fmla="*/ 52 w 9528"/>
                      <a:gd name="connsiteY0" fmla="*/ 0 h 10328"/>
                      <a:gd name="connsiteX1" fmla="*/ 377 w 9528"/>
                      <a:gd name="connsiteY1" fmla="*/ 3473 h 10328"/>
                      <a:gd name="connsiteX2" fmla="*/ 3463 w 9528"/>
                      <a:gd name="connsiteY2" fmla="*/ 7086 h 10328"/>
                      <a:gd name="connsiteX3" fmla="*/ 7840 w 9528"/>
                      <a:gd name="connsiteY3" fmla="*/ 10328 h 10328"/>
                      <a:gd name="connsiteX4" fmla="*/ 9528 w 9528"/>
                      <a:gd name="connsiteY4" fmla="*/ 7612 h 10328"/>
                      <a:gd name="connsiteX5" fmla="*/ 6619 w 9528"/>
                      <a:gd name="connsiteY5" fmla="*/ 8352 h 10328"/>
                      <a:gd name="connsiteX6" fmla="*/ 4131 w 9528"/>
                      <a:gd name="connsiteY6" fmla="*/ 5626 h 10328"/>
                      <a:gd name="connsiteX7" fmla="*/ 2022 w 9528"/>
                      <a:gd name="connsiteY7" fmla="*/ 3172 h 10328"/>
                      <a:gd name="connsiteX8" fmla="*/ 52 w 9528"/>
                      <a:gd name="connsiteY8" fmla="*/ 0 h 10328"/>
                      <a:gd name="connsiteX0" fmla="*/ 55 w 10000"/>
                      <a:gd name="connsiteY0" fmla="*/ 0 h 10000"/>
                      <a:gd name="connsiteX1" fmla="*/ 396 w 10000"/>
                      <a:gd name="connsiteY1" fmla="*/ 3363 h 10000"/>
                      <a:gd name="connsiteX2" fmla="*/ 3635 w 10000"/>
                      <a:gd name="connsiteY2" fmla="*/ 6861 h 10000"/>
                      <a:gd name="connsiteX3" fmla="*/ 8228 w 10000"/>
                      <a:gd name="connsiteY3" fmla="*/ 10000 h 10000"/>
                      <a:gd name="connsiteX4" fmla="*/ 10000 w 10000"/>
                      <a:gd name="connsiteY4" fmla="*/ 7370 h 10000"/>
                      <a:gd name="connsiteX5" fmla="*/ 6947 w 10000"/>
                      <a:gd name="connsiteY5" fmla="*/ 8087 h 10000"/>
                      <a:gd name="connsiteX6" fmla="*/ 4336 w 10000"/>
                      <a:gd name="connsiteY6" fmla="*/ 5447 h 10000"/>
                      <a:gd name="connsiteX7" fmla="*/ 2122 w 10000"/>
                      <a:gd name="connsiteY7" fmla="*/ 3071 h 10000"/>
                      <a:gd name="connsiteX8" fmla="*/ 55 w 10000"/>
                      <a:gd name="connsiteY8" fmla="*/ 0 h 10000"/>
                      <a:gd name="connsiteX0" fmla="*/ 316 w 10261"/>
                      <a:gd name="connsiteY0" fmla="*/ 0 h 10000"/>
                      <a:gd name="connsiteX1" fmla="*/ 248 w 10261"/>
                      <a:gd name="connsiteY1" fmla="*/ 2347 h 10000"/>
                      <a:gd name="connsiteX2" fmla="*/ 3896 w 10261"/>
                      <a:gd name="connsiteY2" fmla="*/ 6861 h 10000"/>
                      <a:gd name="connsiteX3" fmla="*/ 8489 w 10261"/>
                      <a:gd name="connsiteY3" fmla="*/ 10000 h 10000"/>
                      <a:gd name="connsiteX4" fmla="*/ 10261 w 10261"/>
                      <a:gd name="connsiteY4" fmla="*/ 7370 h 10000"/>
                      <a:gd name="connsiteX5" fmla="*/ 7208 w 10261"/>
                      <a:gd name="connsiteY5" fmla="*/ 8087 h 10000"/>
                      <a:gd name="connsiteX6" fmla="*/ 4597 w 10261"/>
                      <a:gd name="connsiteY6" fmla="*/ 5447 h 10000"/>
                      <a:gd name="connsiteX7" fmla="*/ 2383 w 10261"/>
                      <a:gd name="connsiteY7" fmla="*/ 3071 h 10000"/>
                      <a:gd name="connsiteX8" fmla="*/ 316 w 10261"/>
                      <a:gd name="connsiteY8" fmla="*/ 0 h 10000"/>
                      <a:gd name="connsiteX0" fmla="*/ 162 w 10349"/>
                      <a:gd name="connsiteY0" fmla="*/ 0 h 10202"/>
                      <a:gd name="connsiteX1" fmla="*/ 336 w 10349"/>
                      <a:gd name="connsiteY1" fmla="*/ 2549 h 10202"/>
                      <a:gd name="connsiteX2" fmla="*/ 3984 w 10349"/>
                      <a:gd name="connsiteY2" fmla="*/ 7063 h 10202"/>
                      <a:gd name="connsiteX3" fmla="*/ 8577 w 10349"/>
                      <a:gd name="connsiteY3" fmla="*/ 10202 h 10202"/>
                      <a:gd name="connsiteX4" fmla="*/ 10349 w 10349"/>
                      <a:gd name="connsiteY4" fmla="*/ 7572 h 10202"/>
                      <a:gd name="connsiteX5" fmla="*/ 7296 w 10349"/>
                      <a:gd name="connsiteY5" fmla="*/ 8289 h 10202"/>
                      <a:gd name="connsiteX6" fmla="*/ 4685 w 10349"/>
                      <a:gd name="connsiteY6" fmla="*/ 5649 h 10202"/>
                      <a:gd name="connsiteX7" fmla="*/ 2471 w 10349"/>
                      <a:gd name="connsiteY7" fmla="*/ 3273 h 10202"/>
                      <a:gd name="connsiteX8" fmla="*/ 162 w 10349"/>
                      <a:gd name="connsiteY8" fmla="*/ 0 h 10202"/>
                      <a:gd name="connsiteX0" fmla="*/ 162 w 10349"/>
                      <a:gd name="connsiteY0" fmla="*/ 0 h 10202"/>
                      <a:gd name="connsiteX1" fmla="*/ 336 w 10349"/>
                      <a:gd name="connsiteY1" fmla="*/ 2549 h 10202"/>
                      <a:gd name="connsiteX2" fmla="*/ 3984 w 10349"/>
                      <a:gd name="connsiteY2" fmla="*/ 7063 h 10202"/>
                      <a:gd name="connsiteX3" fmla="*/ 8577 w 10349"/>
                      <a:gd name="connsiteY3" fmla="*/ 10202 h 10202"/>
                      <a:gd name="connsiteX4" fmla="*/ 10349 w 10349"/>
                      <a:gd name="connsiteY4" fmla="*/ 7572 h 10202"/>
                      <a:gd name="connsiteX5" fmla="*/ 7296 w 10349"/>
                      <a:gd name="connsiteY5" fmla="*/ 8289 h 10202"/>
                      <a:gd name="connsiteX6" fmla="*/ 4685 w 10349"/>
                      <a:gd name="connsiteY6" fmla="*/ 5649 h 10202"/>
                      <a:gd name="connsiteX7" fmla="*/ 2471 w 10349"/>
                      <a:gd name="connsiteY7" fmla="*/ 3273 h 10202"/>
                      <a:gd name="connsiteX8" fmla="*/ 162 w 10349"/>
                      <a:gd name="connsiteY8" fmla="*/ 0 h 10202"/>
                      <a:gd name="connsiteX0" fmla="*/ 20 w 11495"/>
                      <a:gd name="connsiteY0" fmla="*/ 0 h 12289"/>
                      <a:gd name="connsiteX1" fmla="*/ 1482 w 11495"/>
                      <a:gd name="connsiteY1" fmla="*/ 4636 h 12289"/>
                      <a:gd name="connsiteX2" fmla="*/ 5130 w 11495"/>
                      <a:gd name="connsiteY2" fmla="*/ 9150 h 12289"/>
                      <a:gd name="connsiteX3" fmla="*/ 9723 w 11495"/>
                      <a:gd name="connsiteY3" fmla="*/ 12289 h 12289"/>
                      <a:gd name="connsiteX4" fmla="*/ 11495 w 11495"/>
                      <a:gd name="connsiteY4" fmla="*/ 9659 h 12289"/>
                      <a:gd name="connsiteX5" fmla="*/ 8442 w 11495"/>
                      <a:gd name="connsiteY5" fmla="*/ 10376 h 12289"/>
                      <a:gd name="connsiteX6" fmla="*/ 5831 w 11495"/>
                      <a:gd name="connsiteY6" fmla="*/ 7736 h 12289"/>
                      <a:gd name="connsiteX7" fmla="*/ 3617 w 11495"/>
                      <a:gd name="connsiteY7" fmla="*/ 5360 h 12289"/>
                      <a:gd name="connsiteX8" fmla="*/ 20 w 11495"/>
                      <a:gd name="connsiteY8" fmla="*/ 0 h 12289"/>
                      <a:gd name="connsiteX0" fmla="*/ 30 w 10524"/>
                      <a:gd name="connsiteY0" fmla="*/ 0 h 11976"/>
                      <a:gd name="connsiteX1" fmla="*/ 511 w 10524"/>
                      <a:gd name="connsiteY1" fmla="*/ 4323 h 11976"/>
                      <a:gd name="connsiteX2" fmla="*/ 4159 w 10524"/>
                      <a:gd name="connsiteY2" fmla="*/ 8837 h 11976"/>
                      <a:gd name="connsiteX3" fmla="*/ 8752 w 10524"/>
                      <a:gd name="connsiteY3" fmla="*/ 11976 h 11976"/>
                      <a:gd name="connsiteX4" fmla="*/ 10524 w 10524"/>
                      <a:gd name="connsiteY4" fmla="*/ 9346 h 11976"/>
                      <a:gd name="connsiteX5" fmla="*/ 7471 w 10524"/>
                      <a:gd name="connsiteY5" fmla="*/ 10063 h 11976"/>
                      <a:gd name="connsiteX6" fmla="*/ 4860 w 10524"/>
                      <a:gd name="connsiteY6" fmla="*/ 7423 h 11976"/>
                      <a:gd name="connsiteX7" fmla="*/ 2646 w 10524"/>
                      <a:gd name="connsiteY7" fmla="*/ 5047 h 11976"/>
                      <a:gd name="connsiteX8" fmla="*/ 30 w 10524"/>
                      <a:gd name="connsiteY8" fmla="*/ 0 h 11976"/>
                      <a:gd name="connsiteX0" fmla="*/ 501 w 10995"/>
                      <a:gd name="connsiteY0" fmla="*/ 0 h 11976"/>
                      <a:gd name="connsiteX1" fmla="*/ 982 w 10995"/>
                      <a:gd name="connsiteY1" fmla="*/ 4323 h 11976"/>
                      <a:gd name="connsiteX2" fmla="*/ 4630 w 10995"/>
                      <a:gd name="connsiteY2" fmla="*/ 8837 h 11976"/>
                      <a:gd name="connsiteX3" fmla="*/ 9223 w 10995"/>
                      <a:gd name="connsiteY3" fmla="*/ 11976 h 11976"/>
                      <a:gd name="connsiteX4" fmla="*/ 10995 w 10995"/>
                      <a:gd name="connsiteY4" fmla="*/ 9346 h 11976"/>
                      <a:gd name="connsiteX5" fmla="*/ 7942 w 10995"/>
                      <a:gd name="connsiteY5" fmla="*/ 10063 h 11976"/>
                      <a:gd name="connsiteX6" fmla="*/ 5331 w 10995"/>
                      <a:gd name="connsiteY6" fmla="*/ 7423 h 11976"/>
                      <a:gd name="connsiteX7" fmla="*/ 3117 w 10995"/>
                      <a:gd name="connsiteY7" fmla="*/ 5047 h 11976"/>
                      <a:gd name="connsiteX8" fmla="*/ 501 w 10995"/>
                      <a:gd name="connsiteY8" fmla="*/ 0 h 11976"/>
                      <a:gd name="connsiteX0" fmla="*/ 30 w 10524"/>
                      <a:gd name="connsiteY0" fmla="*/ 431 h 12407"/>
                      <a:gd name="connsiteX1" fmla="*/ 511 w 10524"/>
                      <a:gd name="connsiteY1" fmla="*/ 4754 h 12407"/>
                      <a:gd name="connsiteX2" fmla="*/ 4159 w 10524"/>
                      <a:gd name="connsiteY2" fmla="*/ 9268 h 12407"/>
                      <a:gd name="connsiteX3" fmla="*/ 8752 w 10524"/>
                      <a:gd name="connsiteY3" fmla="*/ 12407 h 12407"/>
                      <a:gd name="connsiteX4" fmla="*/ 10524 w 10524"/>
                      <a:gd name="connsiteY4" fmla="*/ 9777 h 12407"/>
                      <a:gd name="connsiteX5" fmla="*/ 7471 w 10524"/>
                      <a:gd name="connsiteY5" fmla="*/ 10494 h 12407"/>
                      <a:gd name="connsiteX6" fmla="*/ 4860 w 10524"/>
                      <a:gd name="connsiteY6" fmla="*/ 7854 h 12407"/>
                      <a:gd name="connsiteX7" fmla="*/ 2646 w 10524"/>
                      <a:gd name="connsiteY7" fmla="*/ 5478 h 12407"/>
                      <a:gd name="connsiteX8" fmla="*/ 30 w 10524"/>
                      <a:gd name="connsiteY8" fmla="*/ 431 h 12407"/>
                      <a:gd name="connsiteX0" fmla="*/ 0 w 10956"/>
                      <a:gd name="connsiteY0" fmla="*/ 460 h 11894"/>
                      <a:gd name="connsiteX1" fmla="*/ 943 w 10956"/>
                      <a:gd name="connsiteY1" fmla="*/ 4241 h 11894"/>
                      <a:gd name="connsiteX2" fmla="*/ 4591 w 10956"/>
                      <a:gd name="connsiteY2" fmla="*/ 8755 h 11894"/>
                      <a:gd name="connsiteX3" fmla="*/ 9184 w 10956"/>
                      <a:gd name="connsiteY3" fmla="*/ 11894 h 11894"/>
                      <a:gd name="connsiteX4" fmla="*/ 10956 w 10956"/>
                      <a:gd name="connsiteY4" fmla="*/ 9264 h 11894"/>
                      <a:gd name="connsiteX5" fmla="*/ 7903 w 10956"/>
                      <a:gd name="connsiteY5" fmla="*/ 9981 h 11894"/>
                      <a:gd name="connsiteX6" fmla="*/ 5292 w 10956"/>
                      <a:gd name="connsiteY6" fmla="*/ 7341 h 11894"/>
                      <a:gd name="connsiteX7" fmla="*/ 3078 w 10956"/>
                      <a:gd name="connsiteY7" fmla="*/ 4965 h 11894"/>
                      <a:gd name="connsiteX8" fmla="*/ 0 w 10956"/>
                      <a:gd name="connsiteY8" fmla="*/ 460 h 11894"/>
                      <a:gd name="connsiteX0" fmla="*/ 0 w 10956"/>
                      <a:gd name="connsiteY0" fmla="*/ 0 h 11434"/>
                      <a:gd name="connsiteX1" fmla="*/ 943 w 10956"/>
                      <a:gd name="connsiteY1" fmla="*/ 3781 h 11434"/>
                      <a:gd name="connsiteX2" fmla="*/ 4591 w 10956"/>
                      <a:gd name="connsiteY2" fmla="*/ 8295 h 11434"/>
                      <a:gd name="connsiteX3" fmla="*/ 9184 w 10956"/>
                      <a:gd name="connsiteY3" fmla="*/ 11434 h 11434"/>
                      <a:gd name="connsiteX4" fmla="*/ 10956 w 10956"/>
                      <a:gd name="connsiteY4" fmla="*/ 8804 h 11434"/>
                      <a:gd name="connsiteX5" fmla="*/ 7903 w 10956"/>
                      <a:gd name="connsiteY5" fmla="*/ 9521 h 11434"/>
                      <a:gd name="connsiteX6" fmla="*/ 5292 w 10956"/>
                      <a:gd name="connsiteY6" fmla="*/ 6881 h 11434"/>
                      <a:gd name="connsiteX7" fmla="*/ 3078 w 10956"/>
                      <a:gd name="connsiteY7" fmla="*/ 4505 h 11434"/>
                      <a:gd name="connsiteX8" fmla="*/ 0 w 10956"/>
                      <a:gd name="connsiteY8" fmla="*/ 0 h 11434"/>
                      <a:gd name="connsiteX0" fmla="*/ 144 w 10366"/>
                      <a:gd name="connsiteY0" fmla="*/ 0 h 10231"/>
                      <a:gd name="connsiteX1" fmla="*/ 353 w 10366"/>
                      <a:gd name="connsiteY1" fmla="*/ 2578 h 10231"/>
                      <a:gd name="connsiteX2" fmla="*/ 4001 w 10366"/>
                      <a:gd name="connsiteY2" fmla="*/ 7092 h 10231"/>
                      <a:gd name="connsiteX3" fmla="*/ 8594 w 10366"/>
                      <a:gd name="connsiteY3" fmla="*/ 10231 h 10231"/>
                      <a:gd name="connsiteX4" fmla="*/ 10366 w 10366"/>
                      <a:gd name="connsiteY4" fmla="*/ 7601 h 10231"/>
                      <a:gd name="connsiteX5" fmla="*/ 7313 w 10366"/>
                      <a:gd name="connsiteY5" fmla="*/ 8318 h 10231"/>
                      <a:gd name="connsiteX6" fmla="*/ 4702 w 10366"/>
                      <a:gd name="connsiteY6" fmla="*/ 5678 h 10231"/>
                      <a:gd name="connsiteX7" fmla="*/ 2488 w 10366"/>
                      <a:gd name="connsiteY7" fmla="*/ 3302 h 10231"/>
                      <a:gd name="connsiteX8" fmla="*/ 144 w 10366"/>
                      <a:gd name="connsiteY8" fmla="*/ 0 h 10231"/>
                      <a:gd name="connsiteX0" fmla="*/ 264 w 10287"/>
                      <a:gd name="connsiteY0" fmla="*/ 0 h 10655"/>
                      <a:gd name="connsiteX1" fmla="*/ 274 w 10287"/>
                      <a:gd name="connsiteY1" fmla="*/ 3002 h 10655"/>
                      <a:gd name="connsiteX2" fmla="*/ 3922 w 10287"/>
                      <a:gd name="connsiteY2" fmla="*/ 7516 h 10655"/>
                      <a:gd name="connsiteX3" fmla="*/ 8515 w 10287"/>
                      <a:gd name="connsiteY3" fmla="*/ 10655 h 10655"/>
                      <a:gd name="connsiteX4" fmla="*/ 10287 w 10287"/>
                      <a:gd name="connsiteY4" fmla="*/ 8025 h 10655"/>
                      <a:gd name="connsiteX5" fmla="*/ 7234 w 10287"/>
                      <a:gd name="connsiteY5" fmla="*/ 8742 h 10655"/>
                      <a:gd name="connsiteX6" fmla="*/ 4623 w 10287"/>
                      <a:gd name="connsiteY6" fmla="*/ 6102 h 10655"/>
                      <a:gd name="connsiteX7" fmla="*/ 2409 w 10287"/>
                      <a:gd name="connsiteY7" fmla="*/ 3726 h 10655"/>
                      <a:gd name="connsiteX8" fmla="*/ 264 w 10287"/>
                      <a:gd name="connsiteY8" fmla="*/ 0 h 10655"/>
                      <a:gd name="connsiteX0" fmla="*/ 264 w 10287"/>
                      <a:gd name="connsiteY0" fmla="*/ 0 h 10655"/>
                      <a:gd name="connsiteX1" fmla="*/ 274 w 10287"/>
                      <a:gd name="connsiteY1" fmla="*/ 3002 h 10655"/>
                      <a:gd name="connsiteX2" fmla="*/ 3922 w 10287"/>
                      <a:gd name="connsiteY2" fmla="*/ 7516 h 10655"/>
                      <a:gd name="connsiteX3" fmla="*/ 8515 w 10287"/>
                      <a:gd name="connsiteY3" fmla="*/ 10655 h 10655"/>
                      <a:gd name="connsiteX4" fmla="*/ 10287 w 10287"/>
                      <a:gd name="connsiteY4" fmla="*/ 8025 h 10655"/>
                      <a:gd name="connsiteX5" fmla="*/ 7234 w 10287"/>
                      <a:gd name="connsiteY5" fmla="*/ 8742 h 10655"/>
                      <a:gd name="connsiteX6" fmla="*/ 4623 w 10287"/>
                      <a:gd name="connsiteY6" fmla="*/ 6102 h 10655"/>
                      <a:gd name="connsiteX7" fmla="*/ 2409 w 10287"/>
                      <a:gd name="connsiteY7" fmla="*/ 3726 h 10655"/>
                      <a:gd name="connsiteX8" fmla="*/ 264 w 10287"/>
                      <a:gd name="connsiteY8" fmla="*/ 0 h 10655"/>
                      <a:gd name="connsiteX0" fmla="*/ 3 w 10026"/>
                      <a:gd name="connsiteY0" fmla="*/ 0 h 10655"/>
                      <a:gd name="connsiteX1" fmla="*/ 545 w 10026"/>
                      <a:gd name="connsiteY1" fmla="*/ 3362 h 10655"/>
                      <a:gd name="connsiteX2" fmla="*/ 3661 w 10026"/>
                      <a:gd name="connsiteY2" fmla="*/ 7516 h 10655"/>
                      <a:gd name="connsiteX3" fmla="*/ 8254 w 10026"/>
                      <a:gd name="connsiteY3" fmla="*/ 10655 h 10655"/>
                      <a:gd name="connsiteX4" fmla="*/ 10026 w 10026"/>
                      <a:gd name="connsiteY4" fmla="*/ 8025 h 10655"/>
                      <a:gd name="connsiteX5" fmla="*/ 6973 w 10026"/>
                      <a:gd name="connsiteY5" fmla="*/ 8742 h 10655"/>
                      <a:gd name="connsiteX6" fmla="*/ 4362 w 10026"/>
                      <a:gd name="connsiteY6" fmla="*/ 6102 h 10655"/>
                      <a:gd name="connsiteX7" fmla="*/ 2148 w 10026"/>
                      <a:gd name="connsiteY7" fmla="*/ 3726 h 10655"/>
                      <a:gd name="connsiteX8" fmla="*/ 3 w 10026"/>
                      <a:gd name="connsiteY8" fmla="*/ 0 h 10655"/>
                      <a:gd name="connsiteX0" fmla="*/ 233 w 10256"/>
                      <a:gd name="connsiteY0" fmla="*/ 0 h 10655"/>
                      <a:gd name="connsiteX1" fmla="*/ 284 w 10256"/>
                      <a:gd name="connsiteY1" fmla="*/ 2783 h 10655"/>
                      <a:gd name="connsiteX2" fmla="*/ 3891 w 10256"/>
                      <a:gd name="connsiteY2" fmla="*/ 7516 h 10655"/>
                      <a:gd name="connsiteX3" fmla="*/ 8484 w 10256"/>
                      <a:gd name="connsiteY3" fmla="*/ 10655 h 10655"/>
                      <a:gd name="connsiteX4" fmla="*/ 10256 w 10256"/>
                      <a:gd name="connsiteY4" fmla="*/ 8025 h 10655"/>
                      <a:gd name="connsiteX5" fmla="*/ 7203 w 10256"/>
                      <a:gd name="connsiteY5" fmla="*/ 8742 h 10655"/>
                      <a:gd name="connsiteX6" fmla="*/ 4592 w 10256"/>
                      <a:gd name="connsiteY6" fmla="*/ 6102 h 10655"/>
                      <a:gd name="connsiteX7" fmla="*/ 2378 w 10256"/>
                      <a:gd name="connsiteY7" fmla="*/ 3726 h 10655"/>
                      <a:gd name="connsiteX8" fmla="*/ 233 w 10256"/>
                      <a:gd name="connsiteY8" fmla="*/ 0 h 10655"/>
                      <a:gd name="connsiteX0" fmla="*/ 269 w 10292"/>
                      <a:gd name="connsiteY0" fmla="*/ 0 h 10657"/>
                      <a:gd name="connsiteX1" fmla="*/ 320 w 10292"/>
                      <a:gd name="connsiteY1" fmla="*/ 2783 h 10657"/>
                      <a:gd name="connsiteX2" fmla="*/ 4417 w 10292"/>
                      <a:gd name="connsiteY2" fmla="*/ 7672 h 10657"/>
                      <a:gd name="connsiteX3" fmla="*/ 8520 w 10292"/>
                      <a:gd name="connsiteY3" fmla="*/ 10655 h 10657"/>
                      <a:gd name="connsiteX4" fmla="*/ 10292 w 10292"/>
                      <a:gd name="connsiteY4" fmla="*/ 8025 h 10657"/>
                      <a:gd name="connsiteX5" fmla="*/ 7239 w 10292"/>
                      <a:gd name="connsiteY5" fmla="*/ 8742 h 10657"/>
                      <a:gd name="connsiteX6" fmla="*/ 4628 w 10292"/>
                      <a:gd name="connsiteY6" fmla="*/ 6102 h 10657"/>
                      <a:gd name="connsiteX7" fmla="*/ 2414 w 10292"/>
                      <a:gd name="connsiteY7" fmla="*/ 3726 h 10657"/>
                      <a:gd name="connsiteX8" fmla="*/ 269 w 10292"/>
                      <a:gd name="connsiteY8" fmla="*/ 0 h 10657"/>
                      <a:gd name="connsiteX0" fmla="*/ 269 w 10317"/>
                      <a:gd name="connsiteY0" fmla="*/ 0 h 10525"/>
                      <a:gd name="connsiteX1" fmla="*/ 320 w 10317"/>
                      <a:gd name="connsiteY1" fmla="*/ 2783 h 10525"/>
                      <a:gd name="connsiteX2" fmla="*/ 4417 w 10317"/>
                      <a:gd name="connsiteY2" fmla="*/ 7672 h 10525"/>
                      <a:gd name="connsiteX3" fmla="*/ 8465 w 10317"/>
                      <a:gd name="connsiteY3" fmla="*/ 10524 h 10525"/>
                      <a:gd name="connsiteX4" fmla="*/ 10292 w 10317"/>
                      <a:gd name="connsiteY4" fmla="*/ 8025 h 10525"/>
                      <a:gd name="connsiteX5" fmla="*/ 7239 w 10317"/>
                      <a:gd name="connsiteY5" fmla="*/ 8742 h 10525"/>
                      <a:gd name="connsiteX6" fmla="*/ 4628 w 10317"/>
                      <a:gd name="connsiteY6" fmla="*/ 6102 h 10525"/>
                      <a:gd name="connsiteX7" fmla="*/ 2414 w 10317"/>
                      <a:gd name="connsiteY7" fmla="*/ 3726 h 10525"/>
                      <a:gd name="connsiteX8" fmla="*/ 269 w 10317"/>
                      <a:gd name="connsiteY8" fmla="*/ 0 h 10525"/>
                      <a:gd name="connsiteX0" fmla="*/ 269 w 10364"/>
                      <a:gd name="connsiteY0" fmla="*/ 0 h 10288"/>
                      <a:gd name="connsiteX1" fmla="*/ 320 w 10364"/>
                      <a:gd name="connsiteY1" fmla="*/ 2783 h 10288"/>
                      <a:gd name="connsiteX2" fmla="*/ 4417 w 10364"/>
                      <a:gd name="connsiteY2" fmla="*/ 7672 h 10288"/>
                      <a:gd name="connsiteX3" fmla="*/ 8989 w 10364"/>
                      <a:gd name="connsiteY3" fmla="*/ 10287 h 10288"/>
                      <a:gd name="connsiteX4" fmla="*/ 10292 w 10364"/>
                      <a:gd name="connsiteY4" fmla="*/ 8025 h 10288"/>
                      <a:gd name="connsiteX5" fmla="*/ 7239 w 10364"/>
                      <a:gd name="connsiteY5" fmla="*/ 8742 h 10288"/>
                      <a:gd name="connsiteX6" fmla="*/ 4628 w 10364"/>
                      <a:gd name="connsiteY6" fmla="*/ 6102 h 10288"/>
                      <a:gd name="connsiteX7" fmla="*/ 2414 w 10364"/>
                      <a:gd name="connsiteY7" fmla="*/ 3726 h 10288"/>
                      <a:gd name="connsiteX8" fmla="*/ 269 w 10364"/>
                      <a:gd name="connsiteY8" fmla="*/ 0 h 10288"/>
                      <a:gd name="connsiteX0" fmla="*/ 269 w 10382"/>
                      <a:gd name="connsiteY0" fmla="*/ 0 h 10302"/>
                      <a:gd name="connsiteX1" fmla="*/ 320 w 10382"/>
                      <a:gd name="connsiteY1" fmla="*/ 2783 h 10302"/>
                      <a:gd name="connsiteX2" fmla="*/ 4417 w 10382"/>
                      <a:gd name="connsiteY2" fmla="*/ 7672 h 10302"/>
                      <a:gd name="connsiteX3" fmla="*/ 9106 w 10382"/>
                      <a:gd name="connsiteY3" fmla="*/ 10301 h 10302"/>
                      <a:gd name="connsiteX4" fmla="*/ 10292 w 10382"/>
                      <a:gd name="connsiteY4" fmla="*/ 8025 h 10302"/>
                      <a:gd name="connsiteX5" fmla="*/ 7239 w 10382"/>
                      <a:gd name="connsiteY5" fmla="*/ 8742 h 10302"/>
                      <a:gd name="connsiteX6" fmla="*/ 4628 w 10382"/>
                      <a:gd name="connsiteY6" fmla="*/ 6102 h 10302"/>
                      <a:gd name="connsiteX7" fmla="*/ 2414 w 10382"/>
                      <a:gd name="connsiteY7" fmla="*/ 3726 h 10302"/>
                      <a:gd name="connsiteX8" fmla="*/ 269 w 10382"/>
                      <a:gd name="connsiteY8" fmla="*/ 0 h 10302"/>
                      <a:gd name="connsiteX0" fmla="*/ 321 w 10358"/>
                      <a:gd name="connsiteY0" fmla="*/ 0 h 10492"/>
                      <a:gd name="connsiteX1" fmla="*/ 296 w 10358"/>
                      <a:gd name="connsiteY1" fmla="*/ 2973 h 10492"/>
                      <a:gd name="connsiteX2" fmla="*/ 4393 w 10358"/>
                      <a:gd name="connsiteY2" fmla="*/ 7862 h 10492"/>
                      <a:gd name="connsiteX3" fmla="*/ 9082 w 10358"/>
                      <a:gd name="connsiteY3" fmla="*/ 10491 h 10492"/>
                      <a:gd name="connsiteX4" fmla="*/ 10268 w 10358"/>
                      <a:gd name="connsiteY4" fmla="*/ 8215 h 10492"/>
                      <a:gd name="connsiteX5" fmla="*/ 7215 w 10358"/>
                      <a:gd name="connsiteY5" fmla="*/ 8932 h 10492"/>
                      <a:gd name="connsiteX6" fmla="*/ 4604 w 10358"/>
                      <a:gd name="connsiteY6" fmla="*/ 6292 h 10492"/>
                      <a:gd name="connsiteX7" fmla="*/ 2390 w 10358"/>
                      <a:gd name="connsiteY7" fmla="*/ 3916 h 10492"/>
                      <a:gd name="connsiteX8" fmla="*/ 321 w 10358"/>
                      <a:gd name="connsiteY8" fmla="*/ 0 h 104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358" h="10492">
                        <a:moveTo>
                          <a:pt x="321" y="0"/>
                        </a:moveTo>
                        <a:cubicBezTo>
                          <a:pt x="321" y="0"/>
                          <a:pt x="-383" y="1663"/>
                          <a:pt x="296" y="2973"/>
                        </a:cubicBezTo>
                        <a:cubicBezTo>
                          <a:pt x="975" y="4283"/>
                          <a:pt x="2929" y="6609"/>
                          <a:pt x="4393" y="7862"/>
                        </a:cubicBezTo>
                        <a:cubicBezTo>
                          <a:pt x="5857" y="9115"/>
                          <a:pt x="8103" y="10432"/>
                          <a:pt x="9082" y="10491"/>
                        </a:cubicBezTo>
                        <a:cubicBezTo>
                          <a:pt x="10061" y="10550"/>
                          <a:pt x="10579" y="8475"/>
                          <a:pt x="10268" y="8215"/>
                        </a:cubicBezTo>
                        <a:cubicBezTo>
                          <a:pt x="9957" y="7955"/>
                          <a:pt x="10270" y="11180"/>
                          <a:pt x="7215" y="8932"/>
                        </a:cubicBezTo>
                        <a:cubicBezTo>
                          <a:pt x="5567" y="7624"/>
                          <a:pt x="4658" y="6417"/>
                          <a:pt x="4604" y="6292"/>
                        </a:cubicBezTo>
                        <a:cubicBezTo>
                          <a:pt x="4544" y="6171"/>
                          <a:pt x="3104" y="4965"/>
                          <a:pt x="2390" y="3916"/>
                        </a:cubicBezTo>
                        <a:cubicBezTo>
                          <a:pt x="1676" y="2867"/>
                          <a:pt x="1632" y="2841"/>
                          <a:pt x="32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32" name="Freeform 64">
                  <a:extLst>
                    <a:ext uri="{FF2B5EF4-FFF2-40B4-BE49-F238E27FC236}">
                      <a16:creationId xmlns:a16="http://schemas.microsoft.com/office/drawing/2014/main" id="{E1F36F0C-064D-45D5-B5E7-542BBE9C96BB}"/>
                    </a:ext>
                  </a:extLst>
                </p:cNvPr>
                <p:cNvSpPr/>
                <p:nvPr/>
              </p:nvSpPr>
              <p:spPr>
                <a:xfrm rot="-180000">
                  <a:off x="7033778" y="3412343"/>
                  <a:ext cx="74408" cy="247125"/>
                </a:xfrm>
                <a:custGeom>
                  <a:avLst/>
                  <a:gdLst>
                    <a:gd name="connsiteX0" fmla="*/ 283405 w 443458"/>
                    <a:gd name="connsiteY0" fmla="*/ 0 h 1472813"/>
                    <a:gd name="connsiteX1" fmla="*/ 443458 w 443458"/>
                    <a:gd name="connsiteY1" fmla="*/ 160053 h 1472813"/>
                    <a:gd name="connsiteX2" fmla="*/ 430880 w 443458"/>
                    <a:gd name="connsiteY2" fmla="*/ 222353 h 1472813"/>
                    <a:gd name="connsiteX3" fmla="*/ 426066 w 443458"/>
                    <a:gd name="connsiteY3" fmla="*/ 231223 h 1472813"/>
                    <a:gd name="connsiteX4" fmla="*/ 426804 w 443458"/>
                    <a:gd name="connsiteY4" fmla="*/ 231650 h 1472813"/>
                    <a:gd name="connsiteX5" fmla="*/ 375592 w 443458"/>
                    <a:gd name="connsiteY5" fmla="*/ 371571 h 1472813"/>
                    <a:gd name="connsiteX6" fmla="*/ 345886 w 443458"/>
                    <a:gd name="connsiteY6" fmla="*/ 481380 h 1472813"/>
                    <a:gd name="connsiteX7" fmla="*/ 327949 w 443458"/>
                    <a:gd name="connsiteY7" fmla="*/ 575039 h 1472813"/>
                    <a:gd name="connsiteX8" fmla="*/ 327949 w 443458"/>
                    <a:gd name="connsiteY8" fmla="*/ 1311175 h 1472813"/>
                    <a:gd name="connsiteX9" fmla="*/ 327949 w 443458"/>
                    <a:gd name="connsiteY9" fmla="*/ 1343505 h 1472813"/>
                    <a:gd name="connsiteX10" fmla="*/ 321422 w 443458"/>
                    <a:gd name="connsiteY10" fmla="*/ 1343505 h 1472813"/>
                    <a:gd name="connsiteX11" fmla="*/ 315247 w 443458"/>
                    <a:gd name="connsiteY11" fmla="*/ 1374092 h 1472813"/>
                    <a:gd name="connsiteX12" fmla="*/ 166311 w 443458"/>
                    <a:gd name="connsiteY12" fmla="*/ 1472813 h 1472813"/>
                    <a:gd name="connsiteX13" fmla="*/ 17375 w 443458"/>
                    <a:gd name="connsiteY13" fmla="*/ 1374092 h 1472813"/>
                    <a:gd name="connsiteX14" fmla="*/ 11200 w 443458"/>
                    <a:gd name="connsiteY14" fmla="*/ 1343505 h 1472813"/>
                    <a:gd name="connsiteX15" fmla="*/ 4676 w 443458"/>
                    <a:gd name="connsiteY15" fmla="*/ 1343505 h 1472813"/>
                    <a:gd name="connsiteX16" fmla="*/ 4676 w 443458"/>
                    <a:gd name="connsiteY16" fmla="*/ 1311190 h 1472813"/>
                    <a:gd name="connsiteX17" fmla="*/ 4673 w 443458"/>
                    <a:gd name="connsiteY17" fmla="*/ 1311175 h 1472813"/>
                    <a:gd name="connsiteX18" fmla="*/ 4676 w 443458"/>
                    <a:gd name="connsiteY18" fmla="*/ 1311160 h 1472813"/>
                    <a:gd name="connsiteX19" fmla="*/ 4676 w 443458"/>
                    <a:gd name="connsiteY19" fmla="*/ 604596 h 1472813"/>
                    <a:gd name="connsiteX20" fmla="*/ 0 w 443458"/>
                    <a:gd name="connsiteY20" fmla="*/ 604596 h 1472813"/>
                    <a:gd name="connsiteX21" fmla="*/ 4676 w 443458"/>
                    <a:gd name="connsiteY21" fmla="*/ 573958 h 1472813"/>
                    <a:gd name="connsiteX22" fmla="*/ 4676 w 443458"/>
                    <a:gd name="connsiteY22" fmla="*/ 549178 h 1472813"/>
                    <a:gd name="connsiteX23" fmla="*/ 8458 w 443458"/>
                    <a:gd name="connsiteY23" fmla="*/ 549178 h 1472813"/>
                    <a:gd name="connsiteX24" fmla="*/ 22994 w 443458"/>
                    <a:gd name="connsiteY24" fmla="*/ 453934 h 1472813"/>
                    <a:gd name="connsiteX25" fmla="*/ 131163 w 443458"/>
                    <a:gd name="connsiteY25" fmla="*/ 105472 h 1472813"/>
                    <a:gd name="connsiteX26" fmla="*/ 147938 w 443458"/>
                    <a:gd name="connsiteY26" fmla="*/ 70649 h 1472813"/>
                    <a:gd name="connsiteX27" fmla="*/ 149997 w 443458"/>
                    <a:gd name="connsiteY27" fmla="*/ 71837 h 1472813"/>
                    <a:gd name="connsiteX28" fmla="*/ 150687 w 443458"/>
                    <a:gd name="connsiteY28" fmla="*/ 70566 h 1472813"/>
                    <a:gd name="connsiteX29" fmla="*/ 283405 w 443458"/>
                    <a:gd name="connsiteY29" fmla="*/ 0 h 1472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43458" h="1472813">
                      <a:moveTo>
                        <a:pt x="283405" y="0"/>
                      </a:moveTo>
                      <a:cubicBezTo>
                        <a:pt x="371800" y="0"/>
                        <a:pt x="443458" y="71658"/>
                        <a:pt x="443458" y="160053"/>
                      </a:cubicBezTo>
                      <a:cubicBezTo>
                        <a:pt x="443458" y="182152"/>
                        <a:pt x="438980" y="203204"/>
                        <a:pt x="430880" y="222353"/>
                      </a:cubicBezTo>
                      <a:lnTo>
                        <a:pt x="426066" y="231223"/>
                      </a:lnTo>
                      <a:lnTo>
                        <a:pt x="426804" y="231650"/>
                      </a:lnTo>
                      <a:lnTo>
                        <a:pt x="375592" y="371571"/>
                      </a:lnTo>
                      <a:cubicBezTo>
                        <a:pt x="364379" y="407622"/>
                        <a:pt x="354458" y="444244"/>
                        <a:pt x="345886" y="481380"/>
                      </a:cubicBezTo>
                      <a:lnTo>
                        <a:pt x="327949" y="575039"/>
                      </a:lnTo>
                      <a:lnTo>
                        <a:pt x="327949" y="1311175"/>
                      </a:lnTo>
                      <a:lnTo>
                        <a:pt x="327949" y="1343505"/>
                      </a:lnTo>
                      <a:lnTo>
                        <a:pt x="321422" y="1343505"/>
                      </a:lnTo>
                      <a:lnTo>
                        <a:pt x="315247" y="1374092"/>
                      </a:lnTo>
                      <a:cubicBezTo>
                        <a:pt x="290709" y="1432106"/>
                        <a:pt x="233264" y="1472813"/>
                        <a:pt x="166311" y="1472813"/>
                      </a:cubicBezTo>
                      <a:cubicBezTo>
                        <a:pt x="99359" y="1472813"/>
                        <a:pt x="41914" y="1432106"/>
                        <a:pt x="17375" y="1374092"/>
                      </a:cubicBezTo>
                      <a:lnTo>
                        <a:pt x="11200" y="1343505"/>
                      </a:lnTo>
                      <a:lnTo>
                        <a:pt x="4676" y="1343505"/>
                      </a:lnTo>
                      <a:lnTo>
                        <a:pt x="4676" y="1311190"/>
                      </a:lnTo>
                      <a:lnTo>
                        <a:pt x="4673" y="1311175"/>
                      </a:lnTo>
                      <a:lnTo>
                        <a:pt x="4676" y="1311160"/>
                      </a:lnTo>
                      <a:lnTo>
                        <a:pt x="4676" y="604596"/>
                      </a:lnTo>
                      <a:lnTo>
                        <a:pt x="0" y="604596"/>
                      </a:lnTo>
                      <a:lnTo>
                        <a:pt x="4676" y="573958"/>
                      </a:lnTo>
                      <a:lnTo>
                        <a:pt x="4676" y="549178"/>
                      </a:lnTo>
                      <a:lnTo>
                        <a:pt x="8458" y="549178"/>
                      </a:lnTo>
                      <a:lnTo>
                        <a:pt x="22994" y="453934"/>
                      </a:lnTo>
                      <a:cubicBezTo>
                        <a:pt x="47723" y="333088"/>
                        <a:pt x="84194" y="216519"/>
                        <a:pt x="131163" y="105472"/>
                      </a:cubicBezTo>
                      <a:lnTo>
                        <a:pt x="147938" y="70649"/>
                      </a:lnTo>
                      <a:lnTo>
                        <a:pt x="149997" y="71837"/>
                      </a:lnTo>
                      <a:lnTo>
                        <a:pt x="150687" y="70566"/>
                      </a:lnTo>
                      <a:cubicBezTo>
                        <a:pt x="179450" y="27992"/>
                        <a:pt x="228159" y="0"/>
                        <a:pt x="283405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0" name="Freeform 67">
                <a:extLst>
                  <a:ext uri="{FF2B5EF4-FFF2-40B4-BE49-F238E27FC236}">
                    <a16:creationId xmlns:a16="http://schemas.microsoft.com/office/drawing/2014/main" id="{00A73796-DD85-4777-8301-B4217003B3F8}"/>
                  </a:ext>
                </a:extLst>
              </p:cNvPr>
              <p:cNvSpPr/>
              <p:nvPr/>
            </p:nvSpPr>
            <p:spPr>
              <a:xfrm>
                <a:off x="5270216" y="3919605"/>
                <a:ext cx="1193116" cy="171164"/>
              </a:xfrm>
              <a:custGeom>
                <a:avLst/>
                <a:gdLst>
                  <a:gd name="connsiteX0" fmla="*/ 0 w 1876926"/>
                  <a:gd name="connsiteY0" fmla="*/ 0 h 368968"/>
                  <a:gd name="connsiteX1" fmla="*/ 561474 w 1876926"/>
                  <a:gd name="connsiteY1" fmla="*/ 368968 h 368968"/>
                  <a:gd name="connsiteX2" fmla="*/ 1876926 w 1876926"/>
                  <a:gd name="connsiteY2" fmla="*/ 224589 h 368968"/>
                  <a:gd name="connsiteX0" fmla="*/ 0 w 1717900"/>
                  <a:gd name="connsiteY0" fmla="*/ 45755 h 144930"/>
                  <a:gd name="connsiteX1" fmla="*/ 402448 w 1717900"/>
                  <a:gd name="connsiteY1" fmla="*/ 144379 h 144930"/>
                  <a:gd name="connsiteX2" fmla="*/ 1717900 w 1717900"/>
                  <a:gd name="connsiteY2" fmla="*/ 0 h 144930"/>
                  <a:gd name="connsiteX0" fmla="*/ 0 w 1137455"/>
                  <a:gd name="connsiteY0" fmla="*/ 0 h 117967"/>
                  <a:gd name="connsiteX1" fmla="*/ 402448 w 1137455"/>
                  <a:gd name="connsiteY1" fmla="*/ 98624 h 117967"/>
                  <a:gd name="connsiteX2" fmla="*/ 1137455 w 1137455"/>
                  <a:gd name="connsiteY2" fmla="*/ 89417 h 117967"/>
                  <a:gd name="connsiteX0" fmla="*/ 0 w 1137455"/>
                  <a:gd name="connsiteY0" fmla="*/ 0 h 150755"/>
                  <a:gd name="connsiteX1" fmla="*/ 386545 w 1137455"/>
                  <a:gd name="connsiteY1" fmla="*/ 146332 h 150755"/>
                  <a:gd name="connsiteX2" fmla="*/ 1137455 w 1137455"/>
                  <a:gd name="connsiteY2" fmla="*/ 89417 h 150755"/>
                  <a:gd name="connsiteX0" fmla="*/ 0 w 1105650"/>
                  <a:gd name="connsiteY0" fmla="*/ 0 h 142297"/>
                  <a:gd name="connsiteX1" fmla="*/ 354740 w 1105650"/>
                  <a:gd name="connsiteY1" fmla="*/ 138380 h 142297"/>
                  <a:gd name="connsiteX2" fmla="*/ 1105650 w 1105650"/>
                  <a:gd name="connsiteY2" fmla="*/ 81465 h 142297"/>
                  <a:gd name="connsiteX0" fmla="*/ 0 w 1034089"/>
                  <a:gd name="connsiteY0" fmla="*/ 6000 h 56952"/>
                  <a:gd name="connsiteX1" fmla="*/ 283179 w 1034089"/>
                  <a:gd name="connsiteY1" fmla="*/ 56915 h 56952"/>
                  <a:gd name="connsiteX2" fmla="*/ 1034089 w 1034089"/>
                  <a:gd name="connsiteY2" fmla="*/ 0 h 56952"/>
                  <a:gd name="connsiteX0" fmla="*/ 0 w 1216969"/>
                  <a:gd name="connsiteY0" fmla="*/ 0 h 159218"/>
                  <a:gd name="connsiteX1" fmla="*/ 466059 w 1216969"/>
                  <a:gd name="connsiteY1" fmla="*/ 154282 h 159218"/>
                  <a:gd name="connsiteX2" fmla="*/ 1216969 w 1216969"/>
                  <a:gd name="connsiteY2" fmla="*/ 97367 h 159218"/>
                  <a:gd name="connsiteX0" fmla="*/ 0 w 1216969"/>
                  <a:gd name="connsiteY0" fmla="*/ 0 h 159218"/>
                  <a:gd name="connsiteX1" fmla="*/ 466059 w 1216969"/>
                  <a:gd name="connsiteY1" fmla="*/ 154282 h 159218"/>
                  <a:gd name="connsiteX2" fmla="*/ 1216969 w 1216969"/>
                  <a:gd name="connsiteY2" fmla="*/ 97367 h 159218"/>
                  <a:gd name="connsiteX0" fmla="*/ 0 w 1216969"/>
                  <a:gd name="connsiteY0" fmla="*/ 0 h 173798"/>
                  <a:gd name="connsiteX1" fmla="*/ 593279 w 1216969"/>
                  <a:gd name="connsiteY1" fmla="*/ 170184 h 173798"/>
                  <a:gd name="connsiteX2" fmla="*/ 1216969 w 1216969"/>
                  <a:gd name="connsiteY2" fmla="*/ 97367 h 173798"/>
                  <a:gd name="connsiteX0" fmla="*/ 0 w 1216969"/>
                  <a:gd name="connsiteY0" fmla="*/ 0 h 172760"/>
                  <a:gd name="connsiteX1" fmla="*/ 593279 w 1216969"/>
                  <a:gd name="connsiteY1" fmla="*/ 170184 h 172760"/>
                  <a:gd name="connsiteX2" fmla="*/ 1216969 w 1216969"/>
                  <a:gd name="connsiteY2" fmla="*/ 97367 h 172760"/>
                  <a:gd name="connsiteX0" fmla="*/ 0 w 1216969"/>
                  <a:gd name="connsiteY0" fmla="*/ 0 h 171087"/>
                  <a:gd name="connsiteX1" fmla="*/ 593279 w 1216969"/>
                  <a:gd name="connsiteY1" fmla="*/ 170184 h 171087"/>
                  <a:gd name="connsiteX2" fmla="*/ 1216969 w 1216969"/>
                  <a:gd name="connsiteY2" fmla="*/ 65562 h 171087"/>
                  <a:gd name="connsiteX0" fmla="*/ 0 w 1216969"/>
                  <a:gd name="connsiteY0" fmla="*/ 0 h 171854"/>
                  <a:gd name="connsiteX1" fmla="*/ 593279 w 1216969"/>
                  <a:gd name="connsiteY1" fmla="*/ 170184 h 171854"/>
                  <a:gd name="connsiteX2" fmla="*/ 1216969 w 1216969"/>
                  <a:gd name="connsiteY2" fmla="*/ 65562 h 171854"/>
                  <a:gd name="connsiteX0" fmla="*/ 0 w 1216969"/>
                  <a:gd name="connsiteY0" fmla="*/ 0 h 171230"/>
                  <a:gd name="connsiteX1" fmla="*/ 593279 w 1216969"/>
                  <a:gd name="connsiteY1" fmla="*/ 170184 h 171230"/>
                  <a:gd name="connsiteX2" fmla="*/ 1216969 w 1216969"/>
                  <a:gd name="connsiteY2" fmla="*/ 65562 h 171230"/>
                  <a:gd name="connsiteX0" fmla="*/ 0 w 1216969"/>
                  <a:gd name="connsiteY0" fmla="*/ 0 h 170770"/>
                  <a:gd name="connsiteX1" fmla="*/ 593279 w 1216969"/>
                  <a:gd name="connsiteY1" fmla="*/ 170184 h 170770"/>
                  <a:gd name="connsiteX2" fmla="*/ 1216969 w 1216969"/>
                  <a:gd name="connsiteY2" fmla="*/ 65562 h 170770"/>
                  <a:gd name="connsiteX0" fmla="*/ 0 w 1216969"/>
                  <a:gd name="connsiteY0" fmla="*/ 0 h 171164"/>
                  <a:gd name="connsiteX1" fmla="*/ 593279 w 1216969"/>
                  <a:gd name="connsiteY1" fmla="*/ 170184 h 171164"/>
                  <a:gd name="connsiteX2" fmla="*/ 1216969 w 1216969"/>
                  <a:gd name="connsiteY2" fmla="*/ 65562 h 171164"/>
                  <a:gd name="connsiteX0" fmla="*/ 0 w 1216969"/>
                  <a:gd name="connsiteY0" fmla="*/ 0 h 171164"/>
                  <a:gd name="connsiteX1" fmla="*/ 593279 w 1216969"/>
                  <a:gd name="connsiteY1" fmla="*/ 170184 h 171164"/>
                  <a:gd name="connsiteX2" fmla="*/ 1216969 w 1216969"/>
                  <a:gd name="connsiteY2" fmla="*/ 65562 h 171164"/>
                  <a:gd name="connsiteX0" fmla="*/ 0 w 1216969"/>
                  <a:gd name="connsiteY0" fmla="*/ 0 h 171164"/>
                  <a:gd name="connsiteX1" fmla="*/ 474010 w 1216969"/>
                  <a:gd name="connsiteY1" fmla="*/ 170184 h 171164"/>
                  <a:gd name="connsiteX2" fmla="*/ 1216969 w 1216969"/>
                  <a:gd name="connsiteY2" fmla="*/ 65562 h 171164"/>
                  <a:gd name="connsiteX0" fmla="*/ 0 w 1193116"/>
                  <a:gd name="connsiteY0" fmla="*/ 0 h 171164"/>
                  <a:gd name="connsiteX1" fmla="*/ 450157 w 1193116"/>
                  <a:gd name="connsiteY1" fmla="*/ 170184 h 171164"/>
                  <a:gd name="connsiteX2" fmla="*/ 1193116 w 1193116"/>
                  <a:gd name="connsiteY2" fmla="*/ 65562 h 171164"/>
                  <a:gd name="connsiteX0" fmla="*/ 0 w 1193116"/>
                  <a:gd name="connsiteY0" fmla="*/ 0 h 171164"/>
                  <a:gd name="connsiteX1" fmla="*/ 450157 w 1193116"/>
                  <a:gd name="connsiteY1" fmla="*/ 170184 h 171164"/>
                  <a:gd name="connsiteX2" fmla="*/ 1193116 w 1193116"/>
                  <a:gd name="connsiteY2" fmla="*/ 65562 h 171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3116" h="171164">
                    <a:moveTo>
                      <a:pt x="0" y="0"/>
                    </a:moveTo>
                    <a:cubicBezTo>
                      <a:pt x="150052" y="175998"/>
                      <a:pt x="251304" y="159257"/>
                      <a:pt x="450157" y="170184"/>
                    </a:cubicBezTo>
                    <a:cubicBezTo>
                      <a:pt x="649010" y="181111"/>
                      <a:pt x="1048831" y="97786"/>
                      <a:pt x="1193116" y="65562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C520719-3A42-4D42-AA1C-F93172965AB5}"/>
                </a:ext>
              </a:extLst>
            </p:cNvPr>
            <p:cNvGrpSpPr/>
            <p:nvPr/>
          </p:nvGrpSpPr>
          <p:grpSpPr>
            <a:xfrm rot="21184161">
              <a:off x="3604964" y="1342870"/>
              <a:ext cx="818843" cy="750613"/>
              <a:chOff x="8659224" y="246137"/>
              <a:chExt cx="3000375" cy="2750368"/>
            </a:xfrm>
          </p:grpSpPr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0013E2FA-2E80-4F61-A379-6479A41D6595}"/>
                  </a:ext>
                </a:extLst>
              </p:cNvPr>
              <p:cNvSpPr/>
              <p:nvPr/>
            </p:nvSpPr>
            <p:spPr>
              <a:xfrm>
                <a:off x="8810262" y="2510730"/>
                <a:ext cx="2686050" cy="485775"/>
              </a:xfrm>
              <a:custGeom>
                <a:avLst/>
                <a:gdLst>
                  <a:gd name="connsiteX0" fmla="*/ 3906 w 2686050"/>
                  <a:gd name="connsiteY0" fmla="*/ 45427 h 485775"/>
                  <a:gd name="connsiteX1" fmla="*/ 587788 w 2686050"/>
                  <a:gd name="connsiteY1" fmla="*/ 89242 h 485775"/>
                  <a:gd name="connsiteX2" fmla="*/ 1008793 w 2686050"/>
                  <a:gd name="connsiteY2" fmla="*/ 24472 h 485775"/>
                  <a:gd name="connsiteX3" fmla="*/ 1840326 w 2686050"/>
                  <a:gd name="connsiteY3" fmla="*/ 22567 h 485775"/>
                  <a:gd name="connsiteX4" fmla="*/ 2543271 w 2686050"/>
                  <a:gd name="connsiteY4" fmla="*/ 80670 h 485775"/>
                  <a:gd name="connsiteX5" fmla="*/ 2690908 w 2686050"/>
                  <a:gd name="connsiteY5" fmla="*/ 44475 h 485775"/>
                  <a:gd name="connsiteX6" fmla="*/ 2676621 w 2686050"/>
                  <a:gd name="connsiteY6" fmla="*/ 385470 h 485775"/>
                  <a:gd name="connsiteX7" fmla="*/ 2589943 w 2686050"/>
                  <a:gd name="connsiteY7" fmla="*/ 483577 h 485775"/>
                  <a:gd name="connsiteX8" fmla="*/ 2431828 w 2686050"/>
                  <a:gd name="connsiteY8" fmla="*/ 495007 h 485775"/>
                  <a:gd name="connsiteX9" fmla="*/ 254413 w 2686050"/>
                  <a:gd name="connsiteY9" fmla="*/ 495007 h 485775"/>
                  <a:gd name="connsiteX10" fmla="*/ 115348 w 2686050"/>
                  <a:gd name="connsiteY10" fmla="*/ 483577 h 485775"/>
                  <a:gd name="connsiteX11" fmla="*/ 11526 w 2686050"/>
                  <a:gd name="connsiteY11" fmla="*/ 377850 h 485775"/>
                  <a:gd name="connsiteX12" fmla="*/ 3906 w 2686050"/>
                  <a:gd name="connsiteY12" fmla="*/ 45427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86050" h="485775">
                    <a:moveTo>
                      <a:pt x="3906" y="45427"/>
                    </a:moveTo>
                    <a:cubicBezTo>
                      <a:pt x="202978" y="87337"/>
                      <a:pt x="385858" y="98767"/>
                      <a:pt x="587788" y="89242"/>
                    </a:cubicBezTo>
                    <a:cubicBezTo>
                      <a:pt x="738283" y="82575"/>
                      <a:pt x="859251" y="37807"/>
                      <a:pt x="1008793" y="24472"/>
                    </a:cubicBezTo>
                    <a:cubicBezTo>
                      <a:pt x="1285018" y="-1245"/>
                      <a:pt x="1562196" y="-13628"/>
                      <a:pt x="1840326" y="22567"/>
                    </a:cubicBezTo>
                    <a:cubicBezTo>
                      <a:pt x="2083213" y="54952"/>
                      <a:pt x="2298478" y="91147"/>
                      <a:pt x="2543271" y="80670"/>
                    </a:cubicBezTo>
                    <a:cubicBezTo>
                      <a:pt x="2600421" y="77812"/>
                      <a:pt x="2638521" y="70192"/>
                      <a:pt x="2690908" y="44475"/>
                    </a:cubicBezTo>
                    <a:cubicBezTo>
                      <a:pt x="2695671" y="139725"/>
                      <a:pt x="2697576" y="292125"/>
                      <a:pt x="2676621" y="385470"/>
                    </a:cubicBezTo>
                    <a:cubicBezTo>
                      <a:pt x="2660428" y="455955"/>
                      <a:pt x="2662333" y="470243"/>
                      <a:pt x="2589943" y="483577"/>
                    </a:cubicBezTo>
                    <a:cubicBezTo>
                      <a:pt x="2537556" y="493102"/>
                      <a:pt x="2485168" y="495007"/>
                      <a:pt x="2431828" y="495007"/>
                    </a:cubicBezTo>
                    <a:cubicBezTo>
                      <a:pt x="1686973" y="495007"/>
                      <a:pt x="999268" y="495007"/>
                      <a:pt x="254413" y="495007"/>
                    </a:cubicBezTo>
                    <a:cubicBezTo>
                      <a:pt x="202026" y="495007"/>
                      <a:pt x="167736" y="495007"/>
                      <a:pt x="115348" y="483577"/>
                    </a:cubicBezTo>
                    <a:cubicBezTo>
                      <a:pt x="42958" y="467385"/>
                      <a:pt x="23908" y="450240"/>
                      <a:pt x="11526" y="377850"/>
                    </a:cubicBezTo>
                    <a:cubicBezTo>
                      <a:pt x="-2762" y="287362"/>
                      <a:pt x="-1809" y="137820"/>
                      <a:pt x="3906" y="45427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E689E722-D216-4B27-9E04-4B4F8486A395}"/>
                  </a:ext>
                </a:extLst>
              </p:cNvPr>
              <p:cNvSpPr/>
              <p:nvPr/>
            </p:nvSpPr>
            <p:spPr>
              <a:xfrm>
                <a:off x="8659224" y="246137"/>
                <a:ext cx="3000375" cy="2371725"/>
              </a:xfrm>
              <a:custGeom>
                <a:avLst/>
                <a:gdLst>
                  <a:gd name="connsiteX0" fmla="*/ 2877189 w 3000375"/>
                  <a:gd name="connsiteY0" fmla="*/ 1405145 h 2371725"/>
                  <a:gd name="connsiteX1" fmla="*/ 2592392 w 3000375"/>
                  <a:gd name="connsiteY1" fmla="*/ 839360 h 2371725"/>
                  <a:gd name="connsiteX2" fmla="*/ 2548577 w 3000375"/>
                  <a:gd name="connsiteY2" fmla="*/ 294530 h 2371725"/>
                  <a:gd name="connsiteX3" fmla="*/ 2434277 w 3000375"/>
                  <a:gd name="connsiteY3" fmla="*/ 102125 h 2371725"/>
                  <a:gd name="connsiteX4" fmla="*/ 2269494 w 3000375"/>
                  <a:gd name="connsiteY4" fmla="*/ 25925 h 2371725"/>
                  <a:gd name="connsiteX5" fmla="*/ 2101854 w 3000375"/>
                  <a:gd name="connsiteY5" fmla="*/ 24972 h 2371725"/>
                  <a:gd name="connsiteX6" fmla="*/ 1883732 w 3000375"/>
                  <a:gd name="connsiteY6" fmla="*/ 187850 h 2371725"/>
                  <a:gd name="connsiteX7" fmla="*/ 1201742 w 3000375"/>
                  <a:gd name="connsiteY7" fmla="*/ 225950 h 2371725"/>
                  <a:gd name="connsiteX8" fmla="*/ 876939 w 3000375"/>
                  <a:gd name="connsiteY8" fmla="*/ 18305 h 2371725"/>
                  <a:gd name="connsiteX9" fmla="*/ 725492 w 3000375"/>
                  <a:gd name="connsiteY9" fmla="*/ 25925 h 2371725"/>
                  <a:gd name="connsiteX10" fmla="*/ 564519 w 3000375"/>
                  <a:gd name="connsiteY10" fmla="*/ 119270 h 2371725"/>
                  <a:gd name="connsiteX11" fmla="*/ 442599 w 3000375"/>
                  <a:gd name="connsiteY11" fmla="*/ 307865 h 2371725"/>
                  <a:gd name="connsiteX12" fmla="*/ 420692 w 3000375"/>
                  <a:gd name="connsiteY12" fmla="*/ 859363 h 2371725"/>
                  <a:gd name="connsiteX13" fmla="*/ 21594 w 3000375"/>
                  <a:gd name="connsiteY13" fmla="*/ 1550877 h 2371725"/>
                  <a:gd name="connsiteX14" fmla="*/ 1592 w 3000375"/>
                  <a:gd name="connsiteY14" fmla="*/ 1639460 h 2371725"/>
                  <a:gd name="connsiteX15" fmla="*/ 63504 w 3000375"/>
                  <a:gd name="connsiteY15" fmla="*/ 1989027 h 2371725"/>
                  <a:gd name="connsiteX16" fmla="*/ 154944 w 3000375"/>
                  <a:gd name="connsiteY16" fmla="*/ 2311925 h 2371725"/>
                  <a:gd name="connsiteX17" fmla="*/ 206379 w 3000375"/>
                  <a:gd name="connsiteY17" fmla="*/ 2338595 h 2371725"/>
                  <a:gd name="connsiteX18" fmla="*/ 502607 w 3000375"/>
                  <a:gd name="connsiteY18" fmla="*/ 2374790 h 2371725"/>
                  <a:gd name="connsiteX19" fmla="*/ 1035054 w 3000375"/>
                  <a:gd name="connsiteY19" fmla="*/ 2345263 h 2371725"/>
                  <a:gd name="connsiteX20" fmla="*/ 1843727 w 3000375"/>
                  <a:gd name="connsiteY20" fmla="*/ 2312878 h 2371725"/>
                  <a:gd name="connsiteX21" fmla="*/ 2407607 w 3000375"/>
                  <a:gd name="connsiteY21" fmla="*/ 2363360 h 2371725"/>
                  <a:gd name="connsiteX22" fmla="*/ 2762889 w 3000375"/>
                  <a:gd name="connsiteY22" fmla="*/ 2354788 h 2371725"/>
                  <a:gd name="connsiteX23" fmla="*/ 2844804 w 3000375"/>
                  <a:gd name="connsiteY23" fmla="*/ 2312878 h 2371725"/>
                  <a:gd name="connsiteX24" fmla="*/ 2855282 w 3000375"/>
                  <a:gd name="connsiteY24" fmla="*/ 2264300 h 2371725"/>
                  <a:gd name="connsiteX25" fmla="*/ 2983869 w 3000375"/>
                  <a:gd name="connsiteY25" fmla="*/ 1748045 h 2371725"/>
                  <a:gd name="connsiteX26" fmla="*/ 3005777 w 3000375"/>
                  <a:gd name="connsiteY26" fmla="*/ 1537543 h 2371725"/>
                  <a:gd name="connsiteX27" fmla="*/ 2877189 w 3000375"/>
                  <a:gd name="connsiteY27" fmla="*/ 1405145 h 2371725"/>
                  <a:gd name="connsiteX28" fmla="*/ 1241747 w 3000375"/>
                  <a:gd name="connsiteY28" fmla="*/ 1214645 h 2371725"/>
                  <a:gd name="connsiteX29" fmla="*/ 1175072 w 3000375"/>
                  <a:gd name="connsiteY29" fmla="*/ 1261318 h 2371725"/>
                  <a:gd name="connsiteX30" fmla="*/ 784547 w 3000375"/>
                  <a:gd name="connsiteY30" fmla="*/ 726013 h 2371725"/>
                  <a:gd name="connsiteX31" fmla="*/ 741684 w 3000375"/>
                  <a:gd name="connsiteY31" fmla="*/ 111650 h 2371725"/>
                  <a:gd name="connsiteX32" fmla="*/ 1241747 w 3000375"/>
                  <a:gd name="connsiteY32" fmla="*/ 805070 h 2371725"/>
                  <a:gd name="connsiteX33" fmla="*/ 1241747 w 3000375"/>
                  <a:gd name="connsiteY33" fmla="*/ 1214645 h 2371725"/>
                  <a:gd name="connsiteX34" fmla="*/ 2114237 w 3000375"/>
                  <a:gd name="connsiteY34" fmla="*/ 1021288 h 2371725"/>
                  <a:gd name="connsiteX35" fmla="*/ 1803722 w 3000375"/>
                  <a:gd name="connsiteY35" fmla="*/ 1267033 h 2371725"/>
                  <a:gd name="connsiteX36" fmla="*/ 1758002 w 3000375"/>
                  <a:gd name="connsiteY36" fmla="*/ 1235600 h 2371725"/>
                  <a:gd name="connsiteX37" fmla="*/ 2057087 w 3000375"/>
                  <a:gd name="connsiteY37" fmla="*/ 276433 h 2371725"/>
                  <a:gd name="connsiteX38" fmla="*/ 2240919 w 3000375"/>
                  <a:gd name="connsiteY38" fmla="*/ 132605 h 2371725"/>
                  <a:gd name="connsiteX39" fmla="*/ 2279019 w 3000375"/>
                  <a:gd name="connsiteY39" fmla="*/ 157370 h 2371725"/>
                  <a:gd name="connsiteX40" fmla="*/ 2279019 w 3000375"/>
                  <a:gd name="connsiteY40" fmla="*/ 317390 h 2371725"/>
                  <a:gd name="connsiteX41" fmla="*/ 2114237 w 3000375"/>
                  <a:gd name="connsiteY41" fmla="*/ 1021288 h 2371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3000375" h="2371725">
                    <a:moveTo>
                      <a:pt x="2877189" y="1405145"/>
                    </a:moveTo>
                    <a:cubicBezTo>
                      <a:pt x="2668592" y="1132730"/>
                      <a:pt x="2690499" y="1269890"/>
                      <a:pt x="2592392" y="839360"/>
                    </a:cubicBezTo>
                    <a:cubicBezTo>
                      <a:pt x="2552387" y="661243"/>
                      <a:pt x="2554292" y="486935"/>
                      <a:pt x="2548577" y="294530"/>
                    </a:cubicBezTo>
                    <a:cubicBezTo>
                      <a:pt x="2533337" y="226902"/>
                      <a:pt x="2499047" y="135462"/>
                      <a:pt x="2434277" y="102125"/>
                    </a:cubicBezTo>
                    <a:cubicBezTo>
                      <a:pt x="2378079" y="73550"/>
                      <a:pt x="2323787" y="59262"/>
                      <a:pt x="2269494" y="25925"/>
                    </a:cubicBezTo>
                    <a:cubicBezTo>
                      <a:pt x="2213297" y="-8365"/>
                      <a:pt x="2156147" y="-7413"/>
                      <a:pt x="2101854" y="24972"/>
                    </a:cubicBezTo>
                    <a:cubicBezTo>
                      <a:pt x="2049467" y="56405"/>
                      <a:pt x="1966599" y="141177"/>
                      <a:pt x="1883732" y="187850"/>
                    </a:cubicBezTo>
                    <a:cubicBezTo>
                      <a:pt x="1547499" y="343107"/>
                      <a:pt x="1382717" y="311675"/>
                      <a:pt x="1201742" y="225950"/>
                    </a:cubicBezTo>
                    <a:cubicBezTo>
                      <a:pt x="1085537" y="183087"/>
                      <a:pt x="981714" y="80217"/>
                      <a:pt x="876939" y="18305"/>
                    </a:cubicBezTo>
                    <a:cubicBezTo>
                      <a:pt x="828362" y="-10270"/>
                      <a:pt x="775022" y="-3603"/>
                      <a:pt x="725492" y="25925"/>
                    </a:cubicBezTo>
                    <a:cubicBezTo>
                      <a:pt x="672152" y="57357"/>
                      <a:pt x="619764" y="90695"/>
                      <a:pt x="564519" y="119270"/>
                    </a:cubicBezTo>
                    <a:cubicBezTo>
                      <a:pt x="493082" y="155465"/>
                      <a:pt x="457839" y="233570"/>
                      <a:pt x="442599" y="307865"/>
                    </a:cubicBezTo>
                    <a:cubicBezTo>
                      <a:pt x="458792" y="459312"/>
                      <a:pt x="436884" y="756493"/>
                      <a:pt x="420692" y="859363"/>
                    </a:cubicBezTo>
                    <a:cubicBezTo>
                      <a:pt x="315917" y="1289893"/>
                      <a:pt x="245432" y="1252745"/>
                      <a:pt x="21594" y="1550877"/>
                    </a:cubicBezTo>
                    <a:cubicBezTo>
                      <a:pt x="2544" y="1580405"/>
                      <a:pt x="-3171" y="1606123"/>
                      <a:pt x="1592" y="1639460"/>
                    </a:cubicBezTo>
                    <a:cubicBezTo>
                      <a:pt x="22547" y="1784240"/>
                      <a:pt x="41597" y="1844248"/>
                      <a:pt x="63504" y="1989027"/>
                    </a:cubicBezTo>
                    <a:cubicBezTo>
                      <a:pt x="81602" y="2107138"/>
                      <a:pt x="124464" y="2196673"/>
                      <a:pt x="154944" y="2311925"/>
                    </a:cubicBezTo>
                    <a:cubicBezTo>
                      <a:pt x="168279" y="2328118"/>
                      <a:pt x="186377" y="2334785"/>
                      <a:pt x="206379" y="2338595"/>
                    </a:cubicBezTo>
                    <a:cubicBezTo>
                      <a:pt x="310202" y="2359550"/>
                      <a:pt x="396879" y="2370028"/>
                      <a:pt x="502607" y="2374790"/>
                    </a:cubicBezTo>
                    <a:cubicBezTo>
                      <a:pt x="690249" y="2383363"/>
                      <a:pt x="848364" y="2370028"/>
                      <a:pt x="1035054" y="2345263"/>
                    </a:cubicBezTo>
                    <a:cubicBezTo>
                      <a:pt x="1303659" y="2309068"/>
                      <a:pt x="1573217" y="2291923"/>
                      <a:pt x="1843727" y="2312878"/>
                    </a:cubicBezTo>
                    <a:cubicBezTo>
                      <a:pt x="2032322" y="2327165"/>
                      <a:pt x="2219012" y="2355740"/>
                      <a:pt x="2407607" y="2363360"/>
                    </a:cubicBezTo>
                    <a:cubicBezTo>
                      <a:pt x="2541909" y="2369075"/>
                      <a:pt x="2628587" y="2375743"/>
                      <a:pt x="2762889" y="2354788"/>
                    </a:cubicBezTo>
                    <a:cubicBezTo>
                      <a:pt x="2794322" y="2350025"/>
                      <a:pt x="2825754" y="2344310"/>
                      <a:pt x="2844804" y="2312878"/>
                    </a:cubicBezTo>
                    <a:cubicBezTo>
                      <a:pt x="2848614" y="2296685"/>
                      <a:pt x="2852424" y="2280493"/>
                      <a:pt x="2855282" y="2264300"/>
                    </a:cubicBezTo>
                    <a:cubicBezTo>
                      <a:pt x="2897192" y="2055702"/>
                      <a:pt x="2948627" y="1957595"/>
                      <a:pt x="2983869" y="1748045"/>
                    </a:cubicBezTo>
                    <a:cubicBezTo>
                      <a:pt x="3001014" y="1648033"/>
                      <a:pt x="3001014" y="1648033"/>
                      <a:pt x="3005777" y="1537543"/>
                    </a:cubicBezTo>
                    <a:cubicBezTo>
                      <a:pt x="2993394" y="1524208"/>
                      <a:pt x="2883857" y="1418480"/>
                      <a:pt x="2877189" y="1405145"/>
                    </a:cubicBezTo>
                    <a:close/>
                    <a:moveTo>
                      <a:pt x="1241747" y="1214645"/>
                    </a:moveTo>
                    <a:cubicBezTo>
                      <a:pt x="1233174" y="1279415"/>
                      <a:pt x="1230317" y="1282273"/>
                      <a:pt x="1175072" y="1261318"/>
                    </a:cubicBezTo>
                    <a:cubicBezTo>
                      <a:pt x="964569" y="1183213"/>
                      <a:pt x="850269" y="962233"/>
                      <a:pt x="784547" y="726013"/>
                    </a:cubicBezTo>
                    <a:cubicBezTo>
                      <a:pt x="729302" y="527893"/>
                      <a:pt x="719777" y="325010"/>
                      <a:pt x="741684" y="111650"/>
                    </a:cubicBezTo>
                    <a:cubicBezTo>
                      <a:pt x="994097" y="265955"/>
                      <a:pt x="1178882" y="477410"/>
                      <a:pt x="1241747" y="805070"/>
                    </a:cubicBezTo>
                    <a:cubicBezTo>
                      <a:pt x="1265559" y="925085"/>
                      <a:pt x="1257939" y="1093678"/>
                      <a:pt x="1241747" y="1214645"/>
                    </a:cubicBezTo>
                    <a:close/>
                    <a:moveTo>
                      <a:pt x="2114237" y="1021288"/>
                    </a:moveTo>
                    <a:cubicBezTo>
                      <a:pt x="2037084" y="1147018"/>
                      <a:pt x="1930404" y="1224170"/>
                      <a:pt x="1803722" y="1267033"/>
                    </a:cubicBezTo>
                    <a:cubicBezTo>
                      <a:pt x="1773242" y="1277510"/>
                      <a:pt x="1763717" y="1271795"/>
                      <a:pt x="1758002" y="1235600"/>
                    </a:cubicBezTo>
                    <a:cubicBezTo>
                      <a:pt x="1706567" y="868888"/>
                      <a:pt x="1814199" y="518368"/>
                      <a:pt x="2057087" y="276433"/>
                    </a:cubicBezTo>
                    <a:cubicBezTo>
                      <a:pt x="2113284" y="220235"/>
                      <a:pt x="2176149" y="175467"/>
                      <a:pt x="2240919" y="132605"/>
                    </a:cubicBezTo>
                    <a:cubicBezTo>
                      <a:pt x="2271399" y="112602"/>
                      <a:pt x="2279019" y="124985"/>
                      <a:pt x="2279019" y="157370"/>
                    </a:cubicBezTo>
                    <a:cubicBezTo>
                      <a:pt x="2279972" y="210710"/>
                      <a:pt x="2279019" y="264050"/>
                      <a:pt x="2279019" y="317390"/>
                    </a:cubicBezTo>
                    <a:cubicBezTo>
                      <a:pt x="2283782" y="552658"/>
                      <a:pt x="2234252" y="824120"/>
                      <a:pt x="2114237" y="102128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47140F7-9F06-4E44-9AAC-A27FF7CDDB9F}"/>
                </a:ext>
              </a:extLst>
            </p:cNvPr>
            <p:cNvGrpSpPr/>
            <p:nvPr/>
          </p:nvGrpSpPr>
          <p:grpSpPr>
            <a:xfrm rot="21184161">
              <a:off x="2800887" y="3031978"/>
              <a:ext cx="913871" cy="615042"/>
              <a:chOff x="8476983" y="4543072"/>
              <a:chExt cx="3348573" cy="2253615"/>
            </a:xfrm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2888CED4-19B3-4597-BA60-2E234D61BEED}"/>
                  </a:ext>
                </a:extLst>
              </p:cNvPr>
              <p:cNvSpPr/>
              <p:nvPr/>
            </p:nvSpPr>
            <p:spPr>
              <a:xfrm>
                <a:off x="8482281" y="4853587"/>
                <a:ext cx="3343275" cy="1943100"/>
              </a:xfrm>
              <a:custGeom>
                <a:avLst/>
                <a:gdLst>
                  <a:gd name="connsiteX0" fmla="*/ 3248442 w 3343275"/>
                  <a:gd name="connsiteY0" fmla="*/ 599123 h 1943100"/>
                  <a:gd name="connsiteX1" fmla="*/ 3105567 w 3343275"/>
                  <a:gd name="connsiteY1" fmla="*/ 0 h 1943100"/>
                  <a:gd name="connsiteX2" fmla="*/ 2942690 w 3343275"/>
                  <a:gd name="connsiteY2" fmla="*/ 46673 h 1943100"/>
                  <a:gd name="connsiteX3" fmla="*/ 1317725 w 3343275"/>
                  <a:gd name="connsiteY3" fmla="*/ 45720 h 1943100"/>
                  <a:gd name="connsiteX4" fmla="*/ 467142 w 3343275"/>
                  <a:gd name="connsiteY4" fmla="*/ 45720 h 1943100"/>
                  <a:gd name="connsiteX5" fmla="*/ 241400 w 3343275"/>
                  <a:gd name="connsiteY5" fmla="*/ 7620 h 1943100"/>
                  <a:gd name="connsiteX6" fmla="*/ 229970 w 3343275"/>
                  <a:gd name="connsiteY6" fmla="*/ 46673 h 1943100"/>
                  <a:gd name="connsiteX7" fmla="*/ 81380 w 3343275"/>
                  <a:gd name="connsiteY7" fmla="*/ 731520 h 1943100"/>
                  <a:gd name="connsiteX8" fmla="*/ 3275 w 3343275"/>
                  <a:gd name="connsiteY8" fmla="*/ 1764982 h 1943100"/>
                  <a:gd name="connsiteX9" fmla="*/ 70902 w 3343275"/>
                  <a:gd name="connsiteY9" fmla="*/ 1930718 h 1943100"/>
                  <a:gd name="connsiteX10" fmla="*/ 173772 w 3343275"/>
                  <a:gd name="connsiteY10" fmla="*/ 1948815 h 1943100"/>
                  <a:gd name="connsiteX11" fmla="*/ 1432025 w 3343275"/>
                  <a:gd name="connsiteY11" fmla="*/ 1948815 h 1943100"/>
                  <a:gd name="connsiteX12" fmla="*/ 1505367 w 3343275"/>
                  <a:gd name="connsiteY12" fmla="*/ 1930718 h 1943100"/>
                  <a:gd name="connsiteX13" fmla="*/ 1560612 w 3343275"/>
                  <a:gd name="connsiteY13" fmla="*/ 1834515 h 1943100"/>
                  <a:gd name="connsiteX14" fmla="*/ 1620620 w 3343275"/>
                  <a:gd name="connsiteY14" fmla="*/ 1643063 h 1943100"/>
                  <a:gd name="connsiteX15" fmla="*/ 1660625 w 3343275"/>
                  <a:gd name="connsiteY15" fmla="*/ 1542098 h 1943100"/>
                  <a:gd name="connsiteX16" fmla="*/ 1712060 w 3343275"/>
                  <a:gd name="connsiteY16" fmla="*/ 1640205 h 1943100"/>
                  <a:gd name="connsiteX17" fmla="*/ 1783497 w 3343275"/>
                  <a:gd name="connsiteY17" fmla="*/ 1812607 h 1943100"/>
                  <a:gd name="connsiteX18" fmla="*/ 1844457 w 3343275"/>
                  <a:gd name="connsiteY18" fmla="*/ 1931670 h 1943100"/>
                  <a:gd name="connsiteX19" fmla="*/ 1927325 w 3343275"/>
                  <a:gd name="connsiteY19" fmla="*/ 1948815 h 1943100"/>
                  <a:gd name="connsiteX20" fmla="*/ 3172242 w 3343275"/>
                  <a:gd name="connsiteY20" fmla="*/ 1948815 h 1943100"/>
                  <a:gd name="connsiteX21" fmla="*/ 3250347 w 3343275"/>
                  <a:gd name="connsiteY21" fmla="*/ 1930718 h 1943100"/>
                  <a:gd name="connsiteX22" fmla="*/ 3324642 w 3343275"/>
                  <a:gd name="connsiteY22" fmla="*/ 1856423 h 1943100"/>
                  <a:gd name="connsiteX23" fmla="*/ 3351312 w 3343275"/>
                  <a:gd name="connsiteY23" fmla="*/ 1660207 h 1943100"/>
                  <a:gd name="connsiteX24" fmla="*/ 3248442 w 3343275"/>
                  <a:gd name="connsiteY24" fmla="*/ 599123 h 194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43275" h="1943100">
                    <a:moveTo>
                      <a:pt x="3248442" y="599123"/>
                    </a:moveTo>
                    <a:cubicBezTo>
                      <a:pt x="3217962" y="398145"/>
                      <a:pt x="3156050" y="197168"/>
                      <a:pt x="3105567" y="0"/>
                    </a:cubicBezTo>
                    <a:cubicBezTo>
                      <a:pt x="3059847" y="46673"/>
                      <a:pt x="3002697" y="46673"/>
                      <a:pt x="2942690" y="46673"/>
                    </a:cubicBezTo>
                    <a:cubicBezTo>
                      <a:pt x="2842677" y="46673"/>
                      <a:pt x="1317725" y="45720"/>
                      <a:pt x="1317725" y="45720"/>
                    </a:cubicBezTo>
                    <a:cubicBezTo>
                      <a:pt x="1316772" y="45720"/>
                      <a:pt x="510005" y="45720"/>
                      <a:pt x="467142" y="45720"/>
                    </a:cubicBezTo>
                    <a:cubicBezTo>
                      <a:pt x="384275" y="45720"/>
                      <a:pt x="316647" y="59055"/>
                      <a:pt x="241400" y="7620"/>
                    </a:cubicBezTo>
                    <a:cubicBezTo>
                      <a:pt x="237590" y="20955"/>
                      <a:pt x="232827" y="33338"/>
                      <a:pt x="229970" y="46673"/>
                    </a:cubicBezTo>
                    <a:cubicBezTo>
                      <a:pt x="180440" y="273368"/>
                      <a:pt x="112812" y="501968"/>
                      <a:pt x="81380" y="731520"/>
                    </a:cubicBezTo>
                    <a:cubicBezTo>
                      <a:pt x="33755" y="1074420"/>
                      <a:pt x="-12918" y="1419225"/>
                      <a:pt x="3275" y="1764982"/>
                    </a:cubicBezTo>
                    <a:cubicBezTo>
                      <a:pt x="7085" y="1853565"/>
                      <a:pt x="8037" y="1865948"/>
                      <a:pt x="70902" y="1930718"/>
                    </a:cubicBezTo>
                    <a:cubicBezTo>
                      <a:pt x="94715" y="1942148"/>
                      <a:pt x="147102" y="1948815"/>
                      <a:pt x="173772" y="1948815"/>
                    </a:cubicBezTo>
                    <a:cubicBezTo>
                      <a:pt x="602397" y="1948815"/>
                      <a:pt x="1003400" y="1948815"/>
                      <a:pt x="1432025" y="1948815"/>
                    </a:cubicBezTo>
                    <a:cubicBezTo>
                      <a:pt x="1458695" y="1948815"/>
                      <a:pt x="1483460" y="1945957"/>
                      <a:pt x="1505367" y="1930718"/>
                    </a:cubicBezTo>
                    <a:cubicBezTo>
                      <a:pt x="1544420" y="1883093"/>
                      <a:pt x="1542515" y="1891665"/>
                      <a:pt x="1560612" y="1834515"/>
                    </a:cubicBezTo>
                    <a:cubicBezTo>
                      <a:pt x="1580615" y="1771650"/>
                      <a:pt x="1604427" y="1707832"/>
                      <a:pt x="1620620" y="1643063"/>
                    </a:cubicBezTo>
                    <a:cubicBezTo>
                      <a:pt x="1628240" y="1610678"/>
                      <a:pt x="1634907" y="1541145"/>
                      <a:pt x="1660625" y="1542098"/>
                    </a:cubicBezTo>
                    <a:cubicBezTo>
                      <a:pt x="1684437" y="1543050"/>
                      <a:pt x="1686342" y="1595438"/>
                      <a:pt x="1712060" y="1640205"/>
                    </a:cubicBezTo>
                    <a:cubicBezTo>
                      <a:pt x="1740635" y="1691640"/>
                      <a:pt x="1756827" y="1750695"/>
                      <a:pt x="1783497" y="1812607"/>
                    </a:cubicBezTo>
                    <a:cubicBezTo>
                      <a:pt x="1809215" y="1873568"/>
                      <a:pt x="1795880" y="1879282"/>
                      <a:pt x="1844457" y="1931670"/>
                    </a:cubicBezTo>
                    <a:cubicBezTo>
                      <a:pt x="1870175" y="1945005"/>
                      <a:pt x="1897797" y="1948815"/>
                      <a:pt x="1927325" y="1948815"/>
                    </a:cubicBezTo>
                    <a:cubicBezTo>
                      <a:pt x="2352140" y="1948815"/>
                      <a:pt x="2747427" y="1948815"/>
                      <a:pt x="3172242" y="1948815"/>
                    </a:cubicBezTo>
                    <a:cubicBezTo>
                      <a:pt x="3199865" y="1948815"/>
                      <a:pt x="3226535" y="1945957"/>
                      <a:pt x="3250347" y="1930718"/>
                    </a:cubicBezTo>
                    <a:cubicBezTo>
                      <a:pt x="3274160" y="1910715"/>
                      <a:pt x="3313212" y="1884998"/>
                      <a:pt x="3324642" y="1856423"/>
                    </a:cubicBezTo>
                    <a:cubicBezTo>
                      <a:pt x="3365600" y="1757363"/>
                      <a:pt x="3348455" y="1749743"/>
                      <a:pt x="3351312" y="1660207"/>
                    </a:cubicBezTo>
                    <a:cubicBezTo>
                      <a:pt x="3361790" y="1303973"/>
                      <a:pt x="3301783" y="950595"/>
                      <a:pt x="3248442" y="59912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AEE97150-DBC8-491E-88CF-E704B6D1E2C9}"/>
                  </a:ext>
                </a:extLst>
              </p:cNvPr>
              <p:cNvSpPr/>
              <p:nvPr/>
            </p:nvSpPr>
            <p:spPr>
              <a:xfrm>
                <a:off x="8717013" y="4543072"/>
                <a:ext cx="2867025" cy="352425"/>
              </a:xfrm>
              <a:custGeom>
                <a:avLst/>
                <a:gdLst>
                  <a:gd name="connsiteX0" fmla="*/ 2721293 w 2867025"/>
                  <a:gd name="connsiteY0" fmla="*/ 0 h 352425"/>
                  <a:gd name="connsiteX1" fmla="*/ 154305 w 2867025"/>
                  <a:gd name="connsiteY1" fmla="*/ 0 h 352425"/>
                  <a:gd name="connsiteX2" fmla="*/ 95250 w 2867025"/>
                  <a:gd name="connsiteY2" fmla="*/ 60007 h 352425"/>
                  <a:gd name="connsiteX3" fmla="*/ 0 w 2867025"/>
                  <a:gd name="connsiteY3" fmla="*/ 298132 h 352425"/>
                  <a:gd name="connsiteX4" fmla="*/ 59055 w 2867025"/>
                  <a:gd name="connsiteY4" fmla="*/ 358140 h 352425"/>
                  <a:gd name="connsiteX5" fmla="*/ 2816543 w 2867025"/>
                  <a:gd name="connsiteY5" fmla="*/ 358140 h 352425"/>
                  <a:gd name="connsiteX6" fmla="*/ 2875598 w 2867025"/>
                  <a:gd name="connsiteY6" fmla="*/ 298132 h 352425"/>
                  <a:gd name="connsiteX7" fmla="*/ 2780348 w 2867025"/>
                  <a:gd name="connsiteY7" fmla="*/ 60007 h 352425"/>
                  <a:gd name="connsiteX8" fmla="*/ 2721293 w 2867025"/>
                  <a:gd name="connsiteY8" fmla="*/ 0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7025" h="352425">
                    <a:moveTo>
                      <a:pt x="2721293" y="0"/>
                    </a:moveTo>
                    <a:lnTo>
                      <a:pt x="154305" y="0"/>
                    </a:lnTo>
                    <a:cubicBezTo>
                      <a:pt x="121920" y="0"/>
                      <a:pt x="95250" y="26670"/>
                      <a:pt x="95250" y="60007"/>
                    </a:cubicBezTo>
                    <a:lnTo>
                      <a:pt x="0" y="298132"/>
                    </a:lnTo>
                    <a:cubicBezTo>
                      <a:pt x="0" y="330517"/>
                      <a:pt x="26670" y="358140"/>
                      <a:pt x="59055" y="358140"/>
                    </a:cubicBezTo>
                    <a:lnTo>
                      <a:pt x="2816543" y="358140"/>
                    </a:lnTo>
                    <a:cubicBezTo>
                      <a:pt x="2848928" y="358140"/>
                      <a:pt x="2875598" y="331470"/>
                      <a:pt x="2875598" y="298132"/>
                    </a:cubicBezTo>
                    <a:lnTo>
                      <a:pt x="2780348" y="60007"/>
                    </a:lnTo>
                    <a:cubicBezTo>
                      <a:pt x="2781300" y="26670"/>
                      <a:pt x="2754630" y="0"/>
                      <a:pt x="2721293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26651D01-54DE-4EAD-9162-09EA501B6CE7}"/>
                  </a:ext>
                </a:extLst>
              </p:cNvPr>
              <p:cNvSpPr/>
              <p:nvPr/>
            </p:nvSpPr>
            <p:spPr>
              <a:xfrm>
                <a:off x="9815747" y="4664422"/>
                <a:ext cx="276225" cy="609600"/>
              </a:xfrm>
              <a:custGeom>
                <a:avLst/>
                <a:gdLst>
                  <a:gd name="connsiteX0" fmla="*/ 176663 w 276225"/>
                  <a:gd name="connsiteY0" fmla="*/ 51053 h 609600"/>
                  <a:gd name="connsiteX1" fmla="*/ 53791 w 276225"/>
                  <a:gd name="connsiteY1" fmla="*/ 275843 h 609600"/>
                  <a:gd name="connsiteX2" fmla="*/ 40456 w 276225"/>
                  <a:gd name="connsiteY2" fmla="*/ 337755 h 609600"/>
                  <a:gd name="connsiteX3" fmla="*/ 451 w 276225"/>
                  <a:gd name="connsiteY3" fmla="*/ 608265 h 609600"/>
                  <a:gd name="connsiteX4" fmla="*/ 80461 w 276225"/>
                  <a:gd name="connsiteY4" fmla="*/ 617790 h 609600"/>
                  <a:gd name="connsiteX5" fmla="*/ 151898 w 276225"/>
                  <a:gd name="connsiteY5" fmla="*/ 269176 h 609600"/>
                  <a:gd name="connsiteX6" fmla="*/ 241433 w 276225"/>
                  <a:gd name="connsiteY6" fmla="*/ 108203 h 609600"/>
                  <a:gd name="connsiteX7" fmla="*/ 259531 w 276225"/>
                  <a:gd name="connsiteY7" fmla="*/ 13905 h 609600"/>
                  <a:gd name="connsiteX8" fmla="*/ 176663 w 276225"/>
                  <a:gd name="connsiteY8" fmla="*/ 51053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609600">
                    <a:moveTo>
                      <a:pt x="176663" y="51053"/>
                    </a:moveTo>
                    <a:cubicBezTo>
                      <a:pt x="121418" y="116776"/>
                      <a:pt x="90938" y="198690"/>
                      <a:pt x="53791" y="275843"/>
                    </a:cubicBezTo>
                    <a:cubicBezTo>
                      <a:pt x="55696" y="297751"/>
                      <a:pt x="45218" y="317753"/>
                      <a:pt x="40456" y="337755"/>
                    </a:cubicBezTo>
                    <a:cubicBezTo>
                      <a:pt x="17596" y="426338"/>
                      <a:pt x="-3359" y="514920"/>
                      <a:pt x="451" y="608265"/>
                    </a:cubicBezTo>
                    <a:cubicBezTo>
                      <a:pt x="26168" y="615885"/>
                      <a:pt x="52838" y="619695"/>
                      <a:pt x="80461" y="617790"/>
                    </a:cubicBezTo>
                    <a:cubicBezTo>
                      <a:pt x="86176" y="496823"/>
                      <a:pt x="107131" y="379665"/>
                      <a:pt x="151898" y="269176"/>
                    </a:cubicBezTo>
                    <a:cubicBezTo>
                      <a:pt x="173806" y="210120"/>
                      <a:pt x="204286" y="157733"/>
                      <a:pt x="241433" y="108203"/>
                    </a:cubicBezTo>
                    <a:cubicBezTo>
                      <a:pt x="262388" y="79628"/>
                      <a:pt x="300488" y="51053"/>
                      <a:pt x="259531" y="13905"/>
                    </a:cubicBezTo>
                    <a:cubicBezTo>
                      <a:pt x="217621" y="-24195"/>
                      <a:pt x="198571" y="25336"/>
                      <a:pt x="176663" y="5105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A34D2804-2498-4362-BA2C-E4E985E1E452}"/>
                  </a:ext>
                </a:extLst>
              </p:cNvPr>
              <p:cNvSpPr/>
              <p:nvPr/>
            </p:nvSpPr>
            <p:spPr>
              <a:xfrm>
                <a:off x="10213069" y="4665435"/>
                <a:ext cx="276225" cy="609600"/>
              </a:xfrm>
              <a:custGeom>
                <a:avLst/>
                <a:gdLst>
                  <a:gd name="connsiteX0" fmla="*/ 219396 w 276225"/>
                  <a:gd name="connsiteY0" fmla="*/ 272925 h 609600"/>
                  <a:gd name="connsiteX1" fmla="*/ 84141 w 276225"/>
                  <a:gd name="connsiteY1" fmla="*/ 29085 h 609600"/>
                  <a:gd name="connsiteX2" fmla="*/ 15561 w 276225"/>
                  <a:gd name="connsiteY2" fmla="*/ 13845 h 609600"/>
                  <a:gd name="connsiteX3" fmla="*/ 21276 w 276225"/>
                  <a:gd name="connsiteY3" fmla="*/ 90045 h 609600"/>
                  <a:gd name="connsiteX4" fmla="*/ 125099 w 276225"/>
                  <a:gd name="connsiteY4" fmla="*/ 273877 h 609600"/>
                  <a:gd name="connsiteX5" fmla="*/ 147959 w 276225"/>
                  <a:gd name="connsiteY5" fmla="*/ 332932 h 609600"/>
                  <a:gd name="connsiteX6" fmla="*/ 199394 w 276225"/>
                  <a:gd name="connsiteY6" fmla="*/ 613920 h 609600"/>
                  <a:gd name="connsiteX7" fmla="*/ 280356 w 276225"/>
                  <a:gd name="connsiteY7" fmla="*/ 613920 h 609600"/>
                  <a:gd name="connsiteX8" fmla="*/ 219396 w 276225"/>
                  <a:gd name="connsiteY8" fmla="*/ 272925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609600">
                    <a:moveTo>
                      <a:pt x="219396" y="272925"/>
                    </a:moveTo>
                    <a:cubicBezTo>
                      <a:pt x="185106" y="184342"/>
                      <a:pt x="145101" y="100522"/>
                      <a:pt x="84141" y="29085"/>
                    </a:cubicBezTo>
                    <a:cubicBezTo>
                      <a:pt x="64139" y="6225"/>
                      <a:pt x="43184" y="-14730"/>
                      <a:pt x="15561" y="13845"/>
                    </a:cubicBezTo>
                    <a:cubicBezTo>
                      <a:pt x="-11109" y="40515"/>
                      <a:pt x="321" y="65280"/>
                      <a:pt x="21276" y="90045"/>
                    </a:cubicBezTo>
                    <a:cubicBezTo>
                      <a:pt x="66044" y="144338"/>
                      <a:pt x="103191" y="203392"/>
                      <a:pt x="125099" y="273877"/>
                    </a:cubicBezTo>
                    <a:cubicBezTo>
                      <a:pt x="132719" y="293880"/>
                      <a:pt x="141291" y="312930"/>
                      <a:pt x="147959" y="332932"/>
                    </a:cubicBezTo>
                    <a:cubicBezTo>
                      <a:pt x="179391" y="423420"/>
                      <a:pt x="186059" y="518670"/>
                      <a:pt x="199394" y="613920"/>
                    </a:cubicBezTo>
                    <a:cubicBezTo>
                      <a:pt x="226064" y="617730"/>
                      <a:pt x="253686" y="620588"/>
                      <a:pt x="280356" y="613920"/>
                    </a:cubicBezTo>
                    <a:cubicBezTo>
                      <a:pt x="273689" y="496763"/>
                      <a:pt x="254639" y="383415"/>
                      <a:pt x="219396" y="27292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ABC662DE-AD7C-43AF-B43B-331AAD267B27}"/>
                  </a:ext>
                </a:extLst>
              </p:cNvPr>
              <p:cNvSpPr/>
              <p:nvPr/>
            </p:nvSpPr>
            <p:spPr>
              <a:xfrm>
                <a:off x="8476983" y="6604282"/>
                <a:ext cx="1581150" cy="85725"/>
              </a:xfrm>
              <a:custGeom>
                <a:avLst/>
                <a:gdLst>
                  <a:gd name="connsiteX0" fmla="*/ 5715 w 1581150"/>
                  <a:gd name="connsiteY0" fmla="*/ 91440 h 85725"/>
                  <a:gd name="connsiteX1" fmla="*/ 1559243 w 1581150"/>
                  <a:gd name="connsiteY1" fmla="*/ 91440 h 85725"/>
                  <a:gd name="connsiteX2" fmla="*/ 1589723 w 1581150"/>
                  <a:gd name="connsiteY2" fmla="*/ 0 h 85725"/>
                  <a:gd name="connsiteX3" fmla="*/ 0 w 1581150"/>
                  <a:gd name="connsiteY3" fmla="*/ 0 h 85725"/>
                  <a:gd name="connsiteX4" fmla="*/ 953 w 1581150"/>
                  <a:gd name="connsiteY4" fmla="*/ 25718 h 85725"/>
                  <a:gd name="connsiteX5" fmla="*/ 5715 w 1581150"/>
                  <a:gd name="connsiteY5" fmla="*/ 9144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81150" h="85725">
                    <a:moveTo>
                      <a:pt x="5715" y="91440"/>
                    </a:moveTo>
                    <a:lnTo>
                      <a:pt x="1559243" y="91440"/>
                    </a:lnTo>
                    <a:cubicBezTo>
                      <a:pt x="1568768" y="60960"/>
                      <a:pt x="1579245" y="30480"/>
                      <a:pt x="1589723" y="0"/>
                    </a:cubicBezTo>
                    <a:lnTo>
                      <a:pt x="0" y="0"/>
                    </a:lnTo>
                    <a:cubicBezTo>
                      <a:pt x="0" y="8573"/>
                      <a:pt x="953" y="17145"/>
                      <a:pt x="953" y="25718"/>
                    </a:cubicBezTo>
                    <a:cubicBezTo>
                      <a:pt x="1905" y="53340"/>
                      <a:pt x="2858" y="74295"/>
                      <a:pt x="5715" y="9144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492EAE47-5DDC-40F2-B2F6-B2B570D3A534}"/>
                  </a:ext>
                </a:extLst>
              </p:cNvPr>
              <p:cNvSpPr/>
              <p:nvPr/>
            </p:nvSpPr>
            <p:spPr>
              <a:xfrm>
                <a:off x="10228630" y="6604282"/>
                <a:ext cx="1590675" cy="85725"/>
              </a:xfrm>
              <a:custGeom>
                <a:avLst/>
                <a:gdLst>
                  <a:gd name="connsiteX0" fmla="*/ 1597343 w 1590675"/>
                  <a:gd name="connsiteY0" fmla="*/ 0 h 85725"/>
                  <a:gd name="connsiteX1" fmla="*/ 0 w 1590675"/>
                  <a:gd name="connsiteY1" fmla="*/ 0 h 85725"/>
                  <a:gd name="connsiteX2" fmla="*/ 28575 w 1590675"/>
                  <a:gd name="connsiteY2" fmla="*/ 73343 h 85725"/>
                  <a:gd name="connsiteX3" fmla="*/ 36195 w 1590675"/>
                  <a:gd name="connsiteY3" fmla="*/ 91440 h 85725"/>
                  <a:gd name="connsiteX4" fmla="*/ 1580198 w 1590675"/>
                  <a:gd name="connsiteY4" fmla="*/ 91440 h 85725"/>
                  <a:gd name="connsiteX5" fmla="*/ 1597343 w 1590675"/>
                  <a:gd name="connsiteY5" fmla="*/ 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0675" h="85725">
                    <a:moveTo>
                      <a:pt x="1597343" y="0"/>
                    </a:moveTo>
                    <a:lnTo>
                      <a:pt x="0" y="0"/>
                    </a:lnTo>
                    <a:cubicBezTo>
                      <a:pt x="8573" y="23813"/>
                      <a:pt x="18098" y="48578"/>
                      <a:pt x="28575" y="73343"/>
                    </a:cubicBezTo>
                    <a:cubicBezTo>
                      <a:pt x="31433" y="80010"/>
                      <a:pt x="34290" y="85725"/>
                      <a:pt x="36195" y="91440"/>
                    </a:cubicBezTo>
                    <a:lnTo>
                      <a:pt x="1580198" y="91440"/>
                    </a:lnTo>
                    <a:cubicBezTo>
                      <a:pt x="1595438" y="48578"/>
                      <a:pt x="1597343" y="25718"/>
                      <a:pt x="1597343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4191F546-99C6-465C-A0C6-169B53B43F79}"/>
                  </a:ext>
                </a:extLst>
              </p:cNvPr>
              <p:cNvSpPr/>
              <p:nvPr/>
            </p:nvSpPr>
            <p:spPr>
              <a:xfrm>
                <a:off x="9790480" y="5168865"/>
                <a:ext cx="142875" cy="161925"/>
              </a:xfrm>
              <a:custGeom>
                <a:avLst/>
                <a:gdLst>
                  <a:gd name="connsiteX0" fmla="*/ 74295 w 142875"/>
                  <a:gd name="connsiteY0" fmla="*/ 161925 h 161925"/>
                  <a:gd name="connsiteX1" fmla="*/ 74295 w 142875"/>
                  <a:gd name="connsiteY1" fmla="*/ 161925 h 161925"/>
                  <a:gd name="connsiteX2" fmla="*/ 0 w 142875"/>
                  <a:gd name="connsiteY2" fmla="*/ 87630 h 161925"/>
                  <a:gd name="connsiteX3" fmla="*/ 0 w 142875"/>
                  <a:gd name="connsiteY3" fmla="*/ 74295 h 161925"/>
                  <a:gd name="connsiteX4" fmla="*/ 74295 w 142875"/>
                  <a:gd name="connsiteY4" fmla="*/ 0 h 161925"/>
                  <a:gd name="connsiteX5" fmla="*/ 74295 w 142875"/>
                  <a:gd name="connsiteY5" fmla="*/ 0 h 161925"/>
                  <a:gd name="connsiteX6" fmla="*/ 148590 w 142875"/>
                  <a:gd name="connsiteY6" fmla="*/ 74295 h 161925"/>
                  <a:gd name="connsiteX7" fmla="*/ 148590 w 142875"/>
                  <a:gd name="connsiteY7" fmla="*/ 87630 h 161925"/>
                  <a:gd name="connsiteX8" fmla="*/ 74295 w 142875"/>
                  <a:gd name="connsiteY8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2875" h="161925">
                    <a:moveTo>
                      <a:pt x="74295" y="161925"/>
                    </a:moveTo>
                    <a:lnTo>
                      <a:pt x="74295" y="161925"/>
                    </a:lnTo>
                    <a:cubicBezTo>
                      <a:pt x="33338" y="161925"/>
                      <a:pt x="0" y="128588"/>
                      <a:pt x="0" y="87630"/>
                    </a:cubicBezTo>
                    <a:lnTo>
                      <a:pt x="0" y="74295"/>
                    </a:lnTo>
                    <a:cubicBezTo>
                      <a:pt x="0" y="33338"/>
                      <a:pt x="33338" y="0"/>
                      <a:pt x="74295" y="0"/>
                    </a:cubicBezTo>
                    <a:lnTo>
                      <a:pt x="74295" y="0"/>
                    </a:lnTo>
                    <a:cubicBezTo>
                      <a:pt x="115253" y="0"/>
                      <a:pt x="148590" y="33338"/>
                      <a:pt x="148590" y="74295"/>
                    </a:cubicBezTo>
                    <a:lnTo>
                      <a:pt x="148590" y="87630"/>
                    </a:lnTo>
                    <a:cubicBezTo>
                      <a:pt x="148590" y="127635"/>
                      <a:pt x="115253" y="161925"/>
                      <a:pt x="74295" y="161925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F45A2C02-082A-4282-8FD5-A24BB6204A99}"/>
                  </a:ext>
                </a:extLst>
              </p:cNvPr>
              <p:cNvSpPr/>
              <p:nvPr/>
            </p:nvSpPr>
            <p:spPr>
              <a:xfrm>
                <a:off x="10371505" y="5168865"/>
                <a:ext cx="142875" cy="161925"/>
              </a:xfrm>
              <a:custGeom>
                <a:avLst/>
                <a:gdLst>
                  <a:gd name="connsiteX0" fmla="*/ 74295 w 142875"/>
                  <a:gd name="connsiteY0" fmla="*/ 161925 h 161925"/>
                  <a:gd name="connsiteX1" fmla="*/ 74295 w 142875"/>
                  <a:gd name="connsiteY1" fmla="*/ 161925 h 161925"/>
                  <a:gd name="connsiteX2" fmla="*/ 0 w 142875"/>
                  <a:gd name="connsiteY2" fmla="*/ 87630 h 161925"/>
                  <a:gd name="connsiteX3" fmla="*/ 0 w 142875"/>
                  <a:gd name="connsiteY3" fmla="*/ 74295 h 161925"/>
                  <a:gd name="connsiteX4" fmla="*/ 74295 w 142875"/>
                  <a:gd name="connsiteY4" fmla="*/ 0 h 161925"/>
                  <a:gd name="connsiteX5" fmla="*/ 74295 w 142875"/>
                  <a:gd name="connsiteY5" fmla="*/ 0 h 161925"/>
                  <a:gd name="connsiteX6" fmla="*/ 148590 w 142875"/>
                  <a:gd name="connsiteY6" fmla="*/ 74295 h 161925"/>
                  <a:gd name="connsiteX7" fmla="*/ 148590 w 142875"/>
                  <a:gd name="connsiteY7" fmla="*/ 87630 h 161925"/>
                  <a:gd name="connsiteX8" fmla="*/ 74295 w 142875"/>
                  <a:gd name="connsiteY8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2875" h="161925">
                    <a:moveTo>
                      <a:pt x="74295" y="161925"/>
                    </a:moveTo>
                    <a:lnTo>
                      <a:pt x="74295" y="161925"/>
                    </a:lnTo>
                    <a:cubicBezTo>
                      <a:pt x="33338" y="161925"/>
                      <a:pt x="0" y="128588"/>
                      <a:pt x="0" y="87630"/>
                    </a:cubicBezTo>
                    <a:lnTo>
                      <a:pt x="0" y="74295"/>
                    </a:lnTo>
                    <a:cubicBezTo>
                      <a:pt x="0" y="33338"/>
                      <a:pt x="33338" y="0"/>
                      <a:pt x="74295" y="0"/>
                    </a:cubicBezTo>
                    <a:lnTo>
                      <a:pt x="74295" y="0"/>
                    </a:lnTo>
                    <a:cubicBezTo>
                      <a:pt x="115253" y="0"/>
                      <a:pt x="148590" y="33338"/>
                      <a:pt x="148590" y="74295"/>
                    </a:cubicBezTo>
                    <a:lnTo>
                      <a:pt x="148590" y="87630"/>
                    </a:lnTo>
                    <a:cubicBezTo>
                      <a:pt x="148590" y="127635"/>
                      <a:pt x="115253" y="161925"/>
                      <a:pt x="74295" y="161925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E395334-8AFB-43CD-B81C-547E006D32CB}"/>
                </a:ext>
              </a:extLst>
            </p:cNvPr>
            <p:cNvGrpSpPr/>
            <p:nvPr/>
          </p:nvGrpSpPr>
          <p:grpSpPr>
            <a:xfrm>
              <a:off x="2300160" y="1332916"/>
              <a:ext cx="839695" cy="1431708"/>
              <a:chOff x="5789259" y="-79408"/>
              <a:chExt cx="944716" cy="1610772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E6C01F03-ED09-4575-BE82-0A9E421948A3}"/>
                  </a:ext>
                </a:extLst>
              </p:cNvPr>
              <p:cNvGrpSpPr/>
              <p:nvPr/>
            </p:nvGrpSpPr>
            <p:grpSpPr>
              <a:xfrm rot="316524">
                <a:off x="5789259" y="513959"/>
                <a:ext cx="423031" cy="1017405"/>
                <a:chOff x="5855038" y="339273"/>
                <a:chExt cx="423031" cy="1017405"/>
              </a:xfrm>
            </p:grpSpPr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52E1B521-57AC-416C-A6EC-97D5F898C7E6}"/>
                    </a:ext>
                  </a:extLst>
                </p:cNvPr>
                <p:cNvSpPr/>
                <p:nvPr/>
              </p:nvSpPr>
              <p:spPr>
                <a:xfrm>
                  <a:off x="5855038" y="339273"/>
                  <a:ext cx="423031" cy="1017405"/>
                </a:xfrm>
                <a:custGeom>
                  <a:avLst/>
                  <a:gdLst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587947 w 1732244"/>
                    <a:gd name="connsiteY10" fmla="*/ 1109058 h 4153492"/>
                    <a:gd name="connsiteX11" fmla="*/ 1451535 w 1732244"/>
                    <a:gd name="connsiteY11" fmla="*/ 1571536 h 4153492"/>
                    <a:gd name="connsiteX12" fmla="*/ 1481114 w 1732244"/>
                    <a:gd name="connsiteY12" fmla="*/ 1674674 h 4153492"/>
                    <a:gd name="connsiteX13" fmla="*/ 1495653 w 1732244"/>
                    <a:gd name="connsiteY13" fmla="*/ 1817170 h 4153492"/>
                    <a:gd name="connsiteX14" fmla="*/ 1492746 w 1732244"/>
                    <a:gd name="connsiteY14" fmla="*/ 1822986 h 4153492"/>
                    <a:gd name="connsiteX15" fmla="*/ 1373513 w 1732244"/>
                    <a:gd name="connsiteY15" fmla="*/ 2372618 h 4153492"/>
                    <a:gd name="connsiteX16" fmla="*/ 1364646 w 1732244"/>
                    <a:gd name="connsiteY16" fmla="*/ 2385917 h 4153492"/>
                    <a:gd name="connsiteX17" fmla="*/ 1364646 w 1732244"/>
                    <a:gd name="connsiteY17" fmla="*/ 2788957 h 4153492"/>
                    <a:gd name="connsiteX18" fmla="*/ 1367697 w 1732244"/>
                    <a:gd name="connsiteY18" fmla="*/ 2785567 h 4153492"/>
                    <a:gd name="connsiteX19" fmla="*/ 1379329 w 1732244"/>
                    <a:gd name="connsiteY19" fmla="*/ 3236321 h 4153492"/>
                    <a:gd name="connsiteX20" fmla="*/ 1382239 w 1732244"/>
                    <a:gd name="connsiteY20" fmla="*/ 3762688 h 4153492"/>
                    <a:gd name="connsiteX21" fmla="*/ 1274638 w 1732244"/>
                    <a:gd name="connsiteY21" fmla="*/ 3977887 h 4153492"/>
                    <a:gd name="connsiteX22" fmla="*/ 876230 w 1732244"/>
                    <a:gd name="connsiteY22" fmla="*/ 4143647 h 4153492"/>
                    <a:gd name="connsiteX23" fmla="*/ 538891 w 1732244"/>
                    <a:gd name="connsiteY23" fmla="*/ 4143647 h 4153492"/>
                    <a:gd name="connsiteX24" fmla="*/ 265530 w 1732244"/>
                    <a:gd name="connsiteY24" fmla="*/ 4044772 h 4153492"/>
                    <a:gd name="connsiteX25" fmla="*/ 111399 w 1732244"/>
                    <a:gd name="connsiteY25" fmla="*/ 3797585 h 4153492"/>
                    <a:gd name="connsiteX26" fmla="*/ 105583 w 1732244"/>
                    <a:gd name="connsiteY26" fmla="*/ 3724881 h 4153492"/>
                    <a:gd name="connsiteX27" fmla="*/ 102676 w 1732244"/>
                    <a:gd name="connsiteY27" fmla="*/ 3053112 h 4153492"/>
                    <a:gd name="connsiteX28" fmla="*/ 102676 w 1732244"/>
                    <a:gd name="connsiteY28" fmla="*/ 2613988 h 4153492"/>
                    <a:gd name="connsiteX29" fmla="*/ 59053 w 1732244"/>
                    <a:gd name="connsiteY29" fmla="*/ 2078898 h 4153492"/>
                    <a:gd name="connsiteX30" fmla="*/ 24156 w 1732244"/>
                    <a:gd name="connsiteY30" fmla="*/ 1843344 h 4153492"/>
                    <a:gd name="connsiteX31" fmla="*/ 3801 w 1732244"/>
                    <a:gd name="connsiteY31" fmla="*/ 1319887 h 4153492"/>
                    <a:gd name="connsiteX32" fmla="*/ 90498 w 1732244"/>
                    <a:gd name="connsiteY32" fmla="*/ 771074 h 4153492"/>
                    <a:gd name="connsiteX33" fmla="*/ 120632 w 1732244"/>
                    <a:gd name="connsiteY33" fmla="*/ 674829 h 4153492"/>
                    <a:gd name="connsiteX34" fmla="*/ 120632 w 1732244"/>
                    <a:gd name="connsiteY34" fmla="*/ 642369 h 4153492"/>
                    <a:gd name="connsiteX35" fmla="*/ 130796 w 1732244"/>
                    <a:gd name="connsiteY35" fmla="*/ 642369 h 4153492"/>
                    <a:gd name="connsiteX36" fmla="*/ 146296 w 1732244"/>
                    <a:gd name="connsiteY36" fmla="*/ 592863 h 4153492"/>
                    <a:gd name="connsiteX37" fmla="*/ 437106 w 1732244"/>
                    <a:gd name="connsiteY37" fmla="*/ 214810 h 4153492"/>
                    <a:gd name="connsiteX38" fmla="*/ 847149 w 1732244"/>
                    <a:gd name="connsiteY38" fmla="*/ 25782 h 4153492"/>
                    <a:gd name="connsiteX39" fmla="*/ 1014364 w 1732244"/>
                    <a:gd name="connsiteY39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451535 w 1732244"/>
                    <a:gd name="connsiteY10" fmla="*/ 1571536 h 4153492"/>
                    <a:gd name="connsiteX11" fmla="*/ 1481114 w 1732244"/>
                    <a:gd name="connsiteY11" fmla="*/ 1674674 h 4153492"/>
                    <a:gd name="connsiteX12" fmla="*/ 1495653 w 1732244"/>
                    <a:gd name="connsiteY12" fmla="*/ 1817170 h 4153492"/>
                    <a:gd name="connsiteX13" fmla="*/ 1492746 w 1732244"/>
                    <a:gd name="connsiteY13" fmla="*/ 1822986 h 4153492"/>
                    <a:gd name="connsiteX14" fmla="*/ 1373513 w 1732244"/>
                    <a:gd name="connsiteY14" fmla="*/ 2372618 h 4153492"/>
                    <a:gd name="connsiteX15" fmla="*/ 1364646 w 1732244"/>
                    <a:gd name="connsiteY15" fmla="*/ 2385917 h 4153492"/>
                    <a:gd name="connsiteX16" fmla="*/ 1364646 w 1732244"/>
                    <a:gd name="connsiteY16" fmla="*/ 2788957 h 4153492"/>
                    <a:gd name="connsiteX17" fmla="*/ 1367697 w 1732244"/>
                    <a:gd name="connsiteY17" fmla="*/ 2785567 h 4153492"/>
                    <a:gd name="connsiteX18" fmla="*/ 1379329 w 1732244"/>
                    <a:gd name="connsiteY18" fmla="*/ 3236321 h 4153492"/>
                    <a:gd name="connsiteX19" fmla="*/ 1382239 w 1732244"/>
                    <a:gd name="connsiteY19" fmla="*/ 3762688 h 4153492"/>
                    <a:gd name="connsiteX20" fmla="*/ 1274638 w 1732244"/>
                    <a:gd name="connsiteY20" fmla="*/ 3977887 h 4153492"/>
                    <a:gd name="connsiteX21" fmla="*/ 876230 w 1732244"/>
                    <a:gd name="connsiteY21" fmla="*/ 4143647 h 4153492"/>
                    <a:gd name="connsiteX22" fmla="*/ 538891 w 1732244"/>
                    <a:gd name="connsiteY22" fmla="*/ 4143647 h 4153492"/>
                    <a:gd name="connsiteX23" fmla="*/ 265530 w 1732244"/>
                    <a:gd name="connsiteY23" fmla="*/ 4044772 h 4153492"/>
                    <a:gd name="connsiteX24" fmla="*/ 111399 w 1732244"/>
                    <a:gd name="connsiteY24" fmla="*/ 3797585 h 4153492"/>
                    <a:gd name="connsiteX25" fmla="*/ 105583 w 1732244"/>
                    <a:gd name="connsiteY25" fmla="*/ 3724881 h 4153492"/>
                    <a:gd name="connsiteX26" fmla="*/ 102676 w 1732244"/>
                    <a:gd name="connsiteY26" fmla="*/ 3053112 h 4153492"/>
                    <a:gd name="connsiteX27" fmla="*/ 102676 w 1732244"/>
                    <a:gd name="connsiteY27" fmla="*/ 2613988 h 4153492"/>
                    <a:gd name="connsiteX28" fmla="*/ 59053 w 1732244"/>
                    <a:gd name="connsiteY28" fmla="*/ 2078898 h 4153492"/>
                    <a:gd name="connsiteX29" fmla="*/ 24156 w 1732244"/>
                    <a:gd name="connsiteY29" fmla="*/ 1843344 h 4153492"/>
                    <a:gd name="connsiteX30" fmla="*/ 3801 w 1732244"/>
                    <a:gd name="connsiteY30" fmla="*/ 1319887 h 4153492"/>
                    <a:gd name="connsiteX31" fmla="*/ 90498 w 1732244"/>
                    <a:gd name="connsiteY31" fmla="*/ 771074 h 4153492"/>
                    <a:gd name="connsiteX32" fmla="*/ 120632 w 1732244"/>
                    <a:gd name="connsiteY32" fmla="*/ 674829 h 4153492"/>
                    <a:gd name="connsiteX33" fmla="*/ 120632 w 1732244"/>
                    <a:gd name="connsiteY33" fmla="*/ 642369 h 4153492"/>
                    <a:gd name="connsiteX34" fmla="*/ 130796 w 1732244"/>
                    <a:gd name="connsiteY34" fmla="*/ 642369 h 4153492"/>
                    <a:gd name="connsiteX35" fmla="*/ 146296 w 1732244"/>
                    <a:gd name="connsiteY35" fmla="*/ 592863 h 4153492"/>
                    <a:gd name="connsiteX36" fmla="*/ 437106 w 1732244"/>
                    <a:gd name="connsiteY36" fmla="*/ 214810 h 4153492"/>
                    <a:gd name="connsiteX37" fmla="*/ 847149 w 1732244"/>
                    <a:gd name="connsiteY37" fmla="*/ 25782 h 4153492"/>
                    <a:gd name="connsiteX38" fmla="*/ 1014364 w 1732244"/>
                    <a:gd name="connsiteY38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481114 w 1732244"/>
                    <a:gd name="connsiteY10" fmla="*/ 1674674 h 4153492"/>
                    <a:gd name="connsiteX11" fmla="*/ 1495653 w 1732244"/>
                    <a:gd name="connsiteY11" fmla="*/ 1817170 h 4153492"/>
                    <a:gd name="connsiteX12" fmla="*/ 1492746 w 1732244"/>
                    <a:gd name="connsiteY12" fmla="*/ 1822986 h 4153492"/>
                    <a:gd name="connsiteX13" fmla="*/ 1373513 w 1732244"/>
                    <a:gd name="connsiteY13" fmla="*/ 2372618 h 4153492"/>
                    <a:gd name="connsiteX14" fmla="*/ 1364646 w 1732244"/>
                    <a:gd name="connsiteY14" fmla="*/ 2385917 h 4153492"/>
                    <a:gd name="connsiteX15" fmla="*/ 1364646 w 1732244"/>
                    <a:gd name="connsiteY15" fmla="*/ 2788957 h 4153492"/>
                    <a:gd name="connsiteX16" fmla="*/ 1367697 w 1732244"/>
                    <a:gd name="connsiteY16" fmla="*/ 2785567 h 4153492"/>
                    <a:gd name="connsiteX17" fmla="*/ 1379329 w 1732244"/>
                    <a:gd name="connsiteY17" fmla="*/ 3236321 h 4153492"/>
                    <a:gd name="connsiteX18" fmla="*/ 1382239 w 1732244"/>
                    <a:gd name="connsiteY18" fmla="*/ 3762688 h 4153492"/>
                    <a:gd name="connsiteX19" fmla="*/ 1274638 w 1732244"/>
                    <a:gd name="connsiteY19" fmla="*/ 3977887 h 4153492"/>
                    <a:gd name="connsiteX20" fmla="*/ 876230 w 1732244"/>
                    <a:gd name="connsiteY20" fmla="*/ 4143647 h 4153492"/>
                    <a:gd name="connsiteX21" fmla="*/ 538891 w 1732244"/>
                    <a:gd name="connsiteY21" fmla="*/ 4143647 h 4153492"/>
                    <a:gd name="connsiteX22" fmla="*/ 265530 w 1732244"/>
                    <a:gd name="connsiteY22" fmla="*/ 4044772 h 4153492"/>
                    <a:gd name="connsiteX23" fmla="*/ 111399 w 1732244"/>
                    <a:gd name="connsiteY23" fmla="*/ 3797585 h 4153492"/>
                    <a:gd name="connsiteX24" fmla="*/ 105583 w 1732244"/>
                    <a:gd name="connsiteY24" fmla="*/ 3724881 h 4153492"/>
                    <a:gd name="connsiteX25" fmla="*/ 102676 w 1732244"/>
                    <a:gd name="connsiteY25" fmla="*/ 3053112 h 4153492"/>
                    <a:gd name="connsiteX26" fmla="*/ 102676 w 1732244"/>
                    <a:gd name="connsiteY26" fmla="*/ 2613988 h 4153492"/>
                    <a:gd name="connsiteX27" fmla="*/ 59053 w 1732244"/>
                    <a:gd name="connsiteY27" fmla="*/ 2078898 h 4153492"/>
                    <a:gd name="connsiteX28" fmla="*/ 24156 w 1732244"/>
                    <a:gd name="connsiteY28" fmla="*/ 1843344 h 4153492"/>
                    <a:gd name="connsiteX29" fmla="*/ 3801 w 1732244"/>
                    <a:gd name="connsiteY29" fmla="*/ 1319887 h 4153492"/>
                    <a:gd name="connsiteX30" fmla="*/ 90498 w 1732244"/>
                    <a:gd name="connsiteY30" fmla="*/ 771074 h 4153492"/>
                    <a:gd name="connsiteX31" fmla="*/ 120632 w 1732244"/>
                    <a:gd name="connsiteY31" fmla="*/ 674829 h 4153492"/>
                    <a:gd name="connsiteX32" fmla="*/ 120632 w 1732244"/>
                    <a:gd name="connsiteY32" fmla="*/ 642369 h 4153492"/>
                    <a:gd name="connsiteX33" fmla="*/ 130796 w 1732244"/>
                    <a:gd name="connsiteY33" fmla="*/ 642369 h 4153492"/>
                    <a:gd name="connsiteX34" fmla="*/ 146296 w 1732244"/>
                    <a:gd name="connsiteY34" fmla="*/ 592863 h 4153492"/>
                    <a:gd name="connsiteX35" fmla="*/ 437106 w 1732244"/>
                    <a:gd name="connsiteY35" fmla="*/ 214810 h 4153492"/>
                    <a:gd name="connsiteX36" fmla="*/ 847149 w 1732244"/>
                    <a:gd name="connsiteY36" fmla="*/ 25782 h 4153492"/>
                    <a:gd name="connsiteX37" fmla="*/ 1014364 w 1732244"/>
                    <a:gd name="connsiteY37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495653 w 1732244"/>
                    <a:gd name="connsiteY10" fmla="*/ 1817170 h 4153492"/>
                    <a:gd name="connsiteX11" fmla="*/ 1492746 w 1732244"/>
                    <a:gd name="connsiteY11" fmla="*/ 1822986 h 4153492"/>
                    <a:gd name="connsiteX12" fmla="*/ 1373513 w 1732244"/>
                    <a:gd name="connsiteY12" fmla="*/ 2372618 h 4153492"/>
                    <a:gd name="connsiteX13" fmla="*/ 1364646 w 1732244"/>
                    <a:gd name="connsiteY13" fmla="*/ 2385917 h 4153492"/>
                    <a:gd name="connsiteX14" fmla="*/ 1364646 w 1732244"/>
                    <a:gd name="connsiteY14" fmla="*/ 2788957 h 4153492"/>
                    <a:gd name="connsiteX15" fmla="*/ 1367697 w 1732244"/>
                    <a:gd name="connsiteY15" fmla="*/ 2785567 h 4153492"/>
                    <a:gd name="connsiteX16" fmla="*/ 1379329 w 1732244"/>
                    <a:gd name="connsiteY16" fmla="*/ 3236321 h 4153492"/>
                    <a:gd name="connsiteX17" fmla="*/ 1382239 w 1732244"/>
                    <a:gd name="connsiteY17" fmla="*/ 3762688 h 4153492"/>
                    <a:gd name="connsiteX18" fmla="*/ 1274638 w 1732244"/>
                    <a:gd name="connsiteY18" fmla="*/ 3977887 h 4153492"/>
                    <a:gd name="connsiteX19" fmla="*/ 876230 w 1732244"/>
                    <a:gd name="connsiteY19" fmla="*/ 4143647 h 4153492"/>
                    <a:gd name="connsiteX20" fmla="*/ 538891 w 1732244"/>
                    <a:gd name="connsiteY20" fmla="*/ 4143647 h 4153492"/>
                    <a:gd name="connsiteX21" fmla="*/ 265530 w 1732244"/>
                    <a:gd name="connsiteY21" fmla="*/ 4044772 h 4153492"/>
                    <a:gd name="connsiteX22" fmla="*/ 111399 w 1732244"/>
                    <a:gd name="connsiteY22" fmla="*/ 3797585 h 4153492"/>
                    <a:gd name="connsiteX23" fmla="*/ 105583 w 1732244"/>
                    <a:gd name="connsiteY23" fmla="*/ 3724881 h 4153492"/>
                    <a:gd name="connsiteX24" fmla="*/ 102676 w 1732244"/>
                    <a:gd name="connsiteY24" fmla="*/ 3053112 h 4153492"/>
                    <a:gd name="connsiteX25" fmla="*/ 102676 w 1732244"/>
                    <a:gd name="connsiteY25" fmla="*/ 2613988 h 4153492"/>
                    <a:gd name="connsiteX26" fmla="*/ 59053 w 1732244"/>
                    <a:gd name="connsiteY26" fmla="*/ 2078898 h 4153492"/>
                    <a:gd name="connsiteX27" fmla="*/ 24156 w 1732244"/>
                    <a:gd name="connsiteY27" fmla="*/ 1843344 h 4153492"/>
                    <a:gd name="connsiteX28" fmla="*/ 3801 w 1732244"/>
                    <a:gd name="connsiteY28" fmla="*/ 1319887 h 4153492"/>
                    <a:gd name="connsiteX29" fmla="*/ 90498 w 1732244"/>
                    <a:gd name="connsiteY29" fmla="*/ 771074 h 4153492"/>
                    <a:gd name="connsiteX30" fmla="*/ 120632 w 1732244"/>
                    <a:gd name="connsiteY30" fmla="*/ 674829 h 4153492"/>
                    <a:gd name="connsiteX31" fmla="*/ 120632 w 1732244"/>
                    <a:gd name="connsiteY31" fmla="*/ 642369 h 4153492"/>
                    <a:gd name="connsiteX32" fmla="*/ 130796 w 1732244"/>
                    <a:gd name="connsiteY32" fmla="*/ 642369 h 4153492"/>
                    <a:gd name="connsiteX33" fmla="*/ 146296 w 1732244"/>
                    <a:gd name="connsiteY33" fmla="*/ 592863 h 4153492"/>
                    <a:gd name="connsiteX34" fmla="*/ 437106 w 1732244"/>
                    <a:gd name="connsiteY34" fmla="*/ 214810 h 4153492"/>
                    <a:gd name="connsiteX35" fmla="*/ 847149 w 1732244"/>
                    <a:gd name="connsiteY35" fmla="*/ 25782 h 4153492"/>
                    <a:gd name="connsiteX36" fmla="*/ 1014364 w 1732244"/>
                    <a:gd name="connsiteY36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495653 w 1732244"/>
                    <a:gd name="connsiteY9" fmla="*/ 1817170 h 4153492"/>
                    <a:gd name="connsiteX10" fmla="*/ 1492746 w 1732244"/>
                    <a:gd name="connsiteY10" fmla="*/ 1822986 h 4153492"/>
                    <a:gd name="connsiteX11" fmla="*/ 1373513 w 1732244"/>
                    <a:gd name="connsiteY11" fmla="*/ 2372618 h 4153492"/>
                    <a:gd name="connsiteX12" fmla="*/ 1364646 w 1732244"/>
                    <a:gd name="connsiteY12" fmla="*/ 2385917 h 4153492"/>
                    <a:gd name="connsiteX13" fmla="*/ 1364646 w 1732244"/>
                    <a:gd name="connsiteY13" fmla="*/ 2788957 h 4153492"/>
                    <a:gd name="connsiteX14" fmla="*/ 1367697 w 1732244"/>
                    <a:gd name="connsiteY14" fmla="*/ 2785567 h 4153492"/>
                    <a:gd name="connsiteX15" fmla="*/ 1379329 w 1732244"/>
                    <a:gd name="connsiteY15" fmla="*/ 3236321 h 4153492"/>
                    <a:gd name="connsiteX16" fmla="*/ 1382239 w 1732244"/>
                    <a:gd name="connsiteY16" fmla="*/ 3762688 h 4153492"/>
                    <a:gd name="connsiteX17" fmla="*/ 1274638 w 1732244"/>
                    <a:gd name="connsiteY17" fmla="*/ 3977887 h 4153492"/>
                    <a:gd name="connsiteX18" fmla="*/ 876230 w 1732244"/>
                    <a:gd name="connsiteY18" fmla="*/ 4143647 h 4153492"/>
                    <a:gd name="connsiteX19" fmla="*/ 538891 w 1732244"/>
                    <a:gd name="connsiteY19" fmla="*/ 4143647 h 4153492"/>
                    <a:gd name="connsiteX20" fmla="*/ 265530 w 1732244"/>
                    <a:gd name="connsiteY20" fmla="*/ 4044772 h 4153492"/>
                    <a:gd name="connsiteX21" fmla="*/ 111399 w 1732244"/>
                    <a:gd name="connsiteY21" fmla="*/ 3797585 h 4153492"/>
                    <a:gd name="connsiteX22" fmla="*/ 105583 w 1732244"/>
                    <a:gd name="connsiteY22" fmla="*/ 3724881 h 4153492"/>
                    <a:gd name="connsiteX23" fmla="*/ 102676 w 1732244"/>
                    <a:gd name="connsiteY23" fmla="*/ 3053112 h 4153492"/>
                    <a:gd name="connsiteX24" fmla="*/ 102676 w 1732244"/>
                    <a:gd name="connsiteY24" fmla="*/ 2613988 h 4153492"/>
                    <a:gd name="connsiteX25" fmla="*/ 59053 w 1732244"/>
                    <a:gd name="connsiteY25" fmla="*/ 2078898 h 4153492"/>
                    <a:gd name="connsiteX26" fmla="*/ 24156 w 1732244"/>
                    <a:gd name="connsiteY26" fmla="*/ 1843344 h 4153492"/>
                    <a:gd name="connsiteX27" fmla="*/ 3801 w 1732244"/>
                    <a:gd name="connsiteY27" fmla="*/ 1319887 h 4153492"/>
                    <a:gd name="connsiteX28" fmla="*/ 90498 w 1732244"/>
                    <a:gd name="connsiteY28" fmla="*/ 771074 h 4153492"/>
                    <a:gd name="connsiteX29" fmla="*/ 120632 w 1732244"/>
                    <a:gd name="connsiteY29" fmla="*/ 674829 h 4153492"/>
                    <a:gd name="connsiteX30" fmla="*/ 120632 w 1732244"/>
                    <a:gd name="connsiteY30" fmla="*/ 642369 h 4153492"/>
                    <a:gd name="connsiteX31" fmla="*/ 130796 w 1732244"/>
                    <a:gd name="connsiteY31" fmla="*/ 642369 h 4153492"/>
                    <a:gd name="connsiteX32" fmla="*/ 146296 w 1732244"/>
                    <a:gd name="connsiteY32" fmla="*/ 592863 h 4153492"/>
                    <a:gd name="connsiteX33" fmla="*/ 437106 w 1732244"/>
                    <a:gd name="connsiteY33" fmla="*/ 214810 h 4153492"/>
                    <a:gd name="connsiteX34" fmla="*/ 847149 w 1732244"/>
                    <a:gd name="connsiteY34" fmla="*/ 25782 h 4153492"/>
                    <a:gd name="connsiteX35" fmla="*/ 1014364 w 1732244"/>
                    <a:gd name="connsiteY35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495653 w 1732244"/>
                    <a:gd name="connsiteY8" fmla="*/ 1817170 h 4153492"/>
                    <a:gd name="connsiteX9" fmla="*/ 1492746 w 1732244"/>
                    <a:gd name="connsiteY9" fmla="*/ 1822986 h 4153492"/>
                    <a:gd name="connsiteX10" fmla="*/ 1373513 w 1732244"/>
                    <a:gd name="connsiteY10" fmla="*/ 2372618 h 4153492"/>
                    <a:gd name="connsiteX11" fmla="*/ 1364646 w 1732244"/>
                    <a:gd name="connsiteY11" fmla="*/ 2385917 h 4153492"/>
                    <a:gd name="connsiteX12" fmla="*/ 1364646 w 1732244"/>
                    <a:gd name="connsiteY12" fmla="*/ 2788957 h 4153492"/>
                    <a:gd name="connsiteX13" fmla="*/ 1367697 w 1732244"/>
                    <a:gd name="connsiteY13" fmla="*/ 2785567 h 4153492"/>
                    <a:gd name="connsiteX14" fmla="*/ 1379329 w 1732244"/>
                    <a:gd name="connsiteY14" fmla="*/ 3236321 h 4153492"/>
                    <a:gd name="connsiteX15" fmla="*/ 1382239 w 1732244"/>
                    <a:gd name="connsiteY15" fmla="*/ 3762688 h 4153492"/>
                    <a:gd name="connsiteX16" fmla="*/ 1274638 w 1732244"/>
                    <a:gd name="connsiteY16" fmla="*/ 3977887 h 4153492"/>
                    <a:gd name="connsiteX17" fmla="*/ 876230 w 1732244"/>
                    <a:gd name="connsiteY17" fmla="*/ 4143647 h 4153492"/>
                    <a:gd name="connsiteX18" fmla="*/ 538891 w 1732244"/>
                    <a:gd name="connsiteY18" fmla="*/ 4143647 h 4153492"/>
                    <a:gd name="connsiteX19" fmla="*/ 265530 w 1732244"/>
                    <a:gd name="connsiteY19" fmla="*/ 4044772 h 4153492"/>
                    <a:gd name="connsiteX20" fmla="*/ 111399 w 1732244"/>
                    <a:gd name="connsiteY20" fmla="*/ 3797585 h 4153492"/>
                    <a:gd name="connsiteX21" fmla="*/ 105583 w 1732244"/>
                    <a:gd name="connsiteY21" fmla="*/ 3724881 h 4153492"/>
                    <a:gd name="connsiteX22" fmla="*/ 102676 w 1732244"/>
                    <a:gd name="connsiteY22" fmla="*/ 3053112 h 4153492"/>
                    <a:gd name="connsiteX23" fmla="*/ 102676 w 1732244"/>
                    <a:gd name="connsiteY23" fmla="*/ 2613988 h 4153492"/>
                    <a:gd name="connsiteX24" fmla="*/ 59053 w 1732244"/>
                    <a:gd name="connsiteY24" fmla="*/ 2078898 h 4153492"/>
                    <a:gd name="connsiteX25" fmla="*/ 24156 w 1732244"/>
                    <a:gd name="connsiteY25" fmla="*/ 1843344 h 4153492"/>
                    <a:gd name="connsiteX26" fmla="*/ 3801 w 1732244"/>
                    <a:gd name="connsiteY26" fmla="*/ 1319887 h 4153492"/>
                    <a:gd name="connsiteX27" fmla="*/ 90498 w 1732244"/>
                    <a:gd name="connsiteY27" fmla="*/ 771074 h 4153492"/>
                    <a:gd name="connsiteX28" fmla="*/ 120632 w 1732244"/>
                    <a:gd name="connsiteY28" fmla="*/ 674829 h 4153492"/>
                    <a:gd name="connsiteX29" fmla="*/ 120632 w 1732244"/>
                    <a:gd name="connsiteY29" fmla="*/ 642369 h 4153492"/>
                    <a:gd name="connsiteX30" fmla="*/ 130796 w 1732244"/>
                    <a:gd name="connsiteY30" fmla="*/ 642369 h 4153492"/>
                    <a:gd name="connsiteX31" fmla="*/ 146296 w 1732244"/>
                    <a:gd name="connsiteY31" fmla="*/ 592863 h 4153492"/>
                    <a:gd name="connsiteX32" fmla="*/ 437106 w 1732244"/>
                    <a:gd name="connsiteY32" fmla="*/ 214810 h 4153492"/>
                    <a:gd name="connsiteX33" fmla="*/ 847149 w 1732244"/>
                    <a:gd name="connsiteY33" fmla="*/ 25782 h 4153492"/>
                    <a:gd name="connsiteX34" fmla="*/ 1014364 w 1732244"/>
                    <a:gd name="connsiteY34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495653 w 1732244"/>
                    <a:gd name="connsiteY7" fmla="*/ 1817170 h 4153492"/>
                    <a:gd name="connsiteX8" fmla="*/ 1492746 w 1732244"/>
                    <a:gd name="connsiteY8" fmla="*/ 1822986 h 4153492"/>
                    <a:gd name="connsiteX9" fmla="*/ 1373513 w 1732244"/>
                    <a:gd name="connsiteY9" fmla="*/ 2372618 h 4153492"/>
                    <a:gd name="connsiteX10" fmla="*/ 1364646 w 1732244"/>
                    <a:gd name="connsiteY10" fmla="*/ 2385917 h 4153492"/>
                    <a:gd name="connsiteX11" fmla="*/ 1364646 w 1732244"/>
                    <a:gd name="connsiteY11" fmla="*/ 2788957 h 4153492"/>
                    <a:gd name="connsiteX12" fmla="*/ 1367697 w 1732244"/>
                    <a:gd name="connsiteY12" fmla="*/ 2785567 h 4153492"/>
                    <a:gd name="connsiteX13" fmla="*/ 1379329 w 1732244"/>
                    <a:gd name="connsiteY13" fmla="*/ 3236321 h 4153492"/>
                    <a:gd name="connsiteX14" fmla="*/ 1382239 w 1732244"/>
                    <a:gd name="connsiteY14" fmla="*/ 3762688 h 4153492"/>
                    <a:gd name="connsiteX15" fmla="*/ 1274638 w 1732244"/>
                    <a:gd name="connsiteY15" fmla="*/ 3977887 h 4153492"/>
                    <a:gd name="connsiteX16" fmla="*/ 876230 w 1732244"/>
                    <a:gd name="connsiteY16" fmla="*/ 4143647 h 4153492"/>
                    <a:gd name="connsiteX17" fmla="*/ 538891 w 1732244"/>
                    <a:gd name="connsiteY17" fmla="*/ 4143647 h 4153492"/>
                    <a:gd name="connsiteX18" fmla="*/ 265530 w 1732244"/>
                    <a:gd name="connsiteY18" fmla="*/ 4044772 h 4153492"/>
                    <a:gd name="connsiteX19" fmla="*/ 111399 w 1732244"/>
                    <a:gd name="connsiteY19" fmla="*/ 3797585 h 4153492"/>
                    <a:gd name="connsiteX20" fmla="*/ 105583 w 1732244"/>
                    <a:gd name="connsiteY20" fmla="*/ 3724881 h 4153492"/>
                    <a:gd name="connsiteX21" fmla="*/ 102676 w 1732244"/>
                    <a:gd name="connsiteY21" fmla="*/ 3053112 h 4153492"/>
                    <a:gd name="connsiteX22" fmla="*/ 102676 w 1732244"/>
                    <a:gd name="connsiteY22" fmla="*/ 2613988 h 4153492"/>
                    <a:gd name="connsiteX23" fmla="*/ 59053 w 1732244"/>
                    <a:gd name="connsiteY23" fmla="*/ 2078898 h 4153492"/>
                    <a:gd name="connsiteX24" fmla="*/ 24156 w 1732244"/>
                    <a:gd name="connsiteY24" fmla="*/ 1843344 h 4153492"/>
                    <a:gd name="connsiteX25" fmla="*/ 3801 w 1732244"/>
                    <a:gd name="connsiteY25" fmla="*/ 1319887 h 4153492"/>
                    <a:gd name="connsiteX26" fmla="*/ 90498 w 1732244"/>
                    <a:gd name="connsiteY26" fmla="*/ 771074 h 4153492"/>
                    <a:gd name="connsiteX27" fmla="*/ 120632 w 1732244"/>
                    <a:gd name="connsiteY27" fmla="*/ 674829 h 4153492"/>
                    <a:gd name="connsiteX28" fmla="*/ 120632 w 1732244"/>
                    <a:gd name="connsiteY28" fmla="*/ 642369 h 4153492"/>
                    <a:gd name="connsiteX29" fmla="*/ 130796 w 1732244"/>
                    <a:gd name="connsiteY29" fmla="*/ 642369 h 4153492"/>
                    <a:gd name="connsiteX30" fmla="*/ 146296 w 1732244"/>
                    <a:gd name="connsiteY30" fmla="*/ 592863 h 4153492"/>
                    <a:gd name="connsiteX31" fmla="*/ 437106 w 1732244"/>
                    <a:gd name="connsiteY31" fmla="*/ 214810 h 4153492"/>
                    <a:gd name="connsiteX32" fmla="*/ 847149 w 1732244"/>
                    <a:gd name="connsiteY32" fmla="*/ 25782 h 4153492"/>
                    <a:gd name="connsiteX33" fmla="*/ 1014364 w 1732244"/>
                    <a:gd name="connsiteY33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495653 w 1732244"/>
                    <a:gd name="connsiteY7" fmla="*/ 1817170 h 4153492"/>
                    <a:gd name="connsiteX8" fmla="*/ 1492746 w 1732244"/>
                    <a:gd name="connsiteY8" fmla="*/ 1822986 h 4153492"/>
                    <a:gd name="connsiteX9" fmla="*/ 1373513 w 1732244"/>
                    <a:gd name="connsiteY9" fmla="*/ 2372618 h 4153492"/>
                    <a:gd name="connsiteX10" fmla="*/ 1364646 w 1732244"/>
                    <a:gd name="connsiteY10" fmla="*/ 2788957 h 4153492"/>
                    <a:gd name="connsiteX11" fmla="*/ 1367697 w 1732244"/>
                    <a:gd name="connsiteY11" fmla="*/ 2785567 h 4153492"/>
                    <a:gd name="connsiteX12" fmla="*/ 1379329 w 1732244"/>
                    <a:gd name="connsiteY12" fmla="*/ 3236321 h 4153492"/>
                    <a:gd name="connsiteX13" fmla="*/ 1382239 w 1732244"/>
                    <a:gd name="connsiteY13" fmla="*/ 3762688 h 4153492"/>
                    <a:gd name="connsiteX14" fmla="*/ 1274638 w 1732244"/>
                    <a:gd name="connsiteY14" fmla="*/ 3977887 h 4153492"/>
                    <a:gd name="connsiteX15" fmla="*/ 876230 w 1732244"/>
                    <a:gd name="connsiteY15" fmla="*/ 4143647 h 4153492"/>
                    <a:gd name="connsiteX16" fmla="*/ 538891 w 1732244"/>
                    <a:gd name="connsiteY16" fmla="*/ 4143647 h 4153492"/>
                    <a:gd name="connsiteX17" fmla="*/ 265530 w 1732244"/>
                    <a:gd name="connsiteY17" fmla="*/ 4044772 h 4153492"/>
                    <a:gd name="connsiteX18" fmla="*/ 111399 w 1732244"/>
                    <a:gd name="connsiteY18" fmla="*/ 3797585 h 4153492"/>
                    <a:gd name="connsiteX19" fmla="*/ 105583 w 1732244"/>
                    <a:gd name="connsiteY19" fmla="*/ 3724881 h 4153492"/>
                    <a:gd name="connsiteX20" fmla="*/ 102676 w 1732244"/>
                    <a:gd name="connsiteY20" fmla="*/ 3053112 h 4153492"/>
                    <a:gd name="connsiteX21" fmla="*/ 102676 w 1732244"/>
                    <a:gd name="connsiteY21" fmla="*/ 2613988 h 4153492"/>
                    <a:gd name="connsiteX22" fmla="*/ 59053 w 1732244"/>
                    <a:gd name="connsiteY22" fmla="*/ 2078898 h 4153492"/>
                    <a:gd name="connsiteX23" fmla="*/ 24156 w 1732244"/>
                    <a:gd name="connsiteY23" fmla="*/ 1843344 h 4153492"/>
                    <a:gd name="connsiteX24" fmla="*/ 3801 w 1732244"/>
                    <a:gd name="connsiteY24" fmla="*/ 1319887 h 4153492"/>
                    <a:gd name="connsiteX25" fmla="*/ 90498 w 1732244"/>
                    <a:gd name="connsiteY25" fmla="*/ 771074 h 4153492"/>
                    <a:gd name="connsiteX26" fmla="*/ 120632 w 1732244"/>
                    <a:gd name="connsiteY26" fmla="*/ 674829 h 4153492"/>
                    <a:gd name="connsiteX27" fmla="*/ 120632 w 1732244"/>
                    <a:gd name="connsiteY27" fmla="*/ 642369 h 4153492"/>
                    <a:gd name="connsiteX28" fmla="*/ 130796 w 1732244"/>
                    <a:gd name="connsiteY28" fmla="*/ 642369 h 4153492"/>
                    <a:gd name="connsiteX29" fmla="*/ 146296 w 1732244"/>
                    <a:gd name="connsiteY29" fmla="*/ 592863 h 4153492"/>
                    <a:gd name="connsiteX30" fmla="*/ 437106 w 1732244"/>
                    <a:gd name="connsiteY30" fmla="*/ 214810 h 4153492"/>
                    <a:gd name="connsiteX31" fmla="*/ 847149 w 1732244"/>
                    <a:gd name="connsiteY31" fmla="*/ 25782 h 4153492"/>
                    <a:gd name="connsiteX32" fmla="*/ 1014364 w 1732244"/>
                    <a:gd name="connsiteY32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495653 w 1732244"/>
                    <a:gd name="connsiteY7" fmla="*/ 1817170 h 4153492"/>
                    <a:gd name="connsiteX8" fmla="*/ 1492746 w 1732244"/>
                    <a:gd name="connsiteY8" fmla="*/ 1822986 h 4153492"/>
                    <a:gd name="connsiteX9" fmla="*/ 1355406 w 1732244"/>
                    <a:gd name="connsiteY9" fmla="*/ 2399778 h 4153492"/>
                    <a:gd name="connsiteX10" fmla="*/ 1364646 w 1732244"/>
                    <a:gd name="connsiteY10" fmla="*/ 2788957 h 4153492"/>
                    <a:gd name="connsiteX11" fmla="*/ 1367697 w 1732244"/>
                    <a:gd name="connsiteY11" fmla="*/ 2785567 h 4153492"/>
                    <a:gd name="connsiteX12" fmla="*/ 1379329 w 1732244"/>
                    <a:gd name="connsiteY12" fmla="*/ 3236321 h 4153492"/>
                    <a:gd name="connsiteX13" fmla="*/ 1382239 w 1732244"/>
                    <a:gd name="connsiteY13" fmla="*/ 3762688 h 4153492"/>
                    <a:gd name="connsiteX14" fmla="*/ 1274638 w 1732244"/>
                    <a:gd name="connsiteY14" fmla="*/ 3977887 h 4153492"/>
                    <a:gd name="connsiteX15" fmla="*/ 876230 w 1732244"/>
                    <a:gd name="connsiteY15" fmla="*/ 4143647 h 4153492"/>
                    <a:gd name="connsiteX16" fmla="*/ 538891 w 1732244"/>
                    <a:gd name="connsiteY16" fmla="*/ 4143647 h 4153492"/>
                    <a:gd name="connsiteX17" fmla="*/ 265530 w 1732244"/>
                    <a:gd name="connsiteY17" fmla="*/ 4044772 h 4153492"/>
                    <a:gd name="connsiteX18" fmla="*/ 111399 w 1732244"/>
                    <a:gd name="connsiteY18" fmla="*/ 3797585 h 4153492"/>
                    <a:gd name="connsiteX19" fmla="*/ 105583 w 1732244"/>
                    <a:gd name="connsiteY19" fmla="*/ 3724881 h 4153492"/>
                    <a:gd name="connsiteX20" fmla="*/ 102676 w 1732244"/>
                    <a:gd name="connsiteY20" fmla="*/ 3053112 h 4153492"/>
                    <a:gd name="connsiteX21" fmla="*/ 102676 w 1732244"/>
                    <a:gd name="connsiteY21" fmla="*/ 2613988 h 4153492"/>
                    <a:gd name="connsiteX22" fmla="*/ 59053 w 1732244"/>
                    <a:gd name="connsiteY22" fmla="*/ 2078898 h 4153492"/>
                    <a:gd name="connsiteX23" fmla="*/ 24156 w 1732244"/>
                    <a:gd name="connsiteY23" fmla="*/ 1843344 h 4153492"/>
                    <a:gd name="connsiteX24" fmla="*/ 3801 w 1732244"/>
                    <a:gd name="connsiteY24" fmla="*/ 1319887 h 4153492"/>
                    <a:gd name="connsiteX25" fmla="*/ 90498 w 1732244"/>
                    <a:gd name="connsiteY25" fmla="*/ 771074 h 4153492"/>
                    <a:gd name="connsiteX26" fmla="*/ 120632 w 1732244"/>
                    <a:gd name="connsiteY26" fmla="*/ 674829 h 4153492"/>
                    <a:gd name="connsiteX27" fmla="*/ 120632 w 1732244"/>
                    <a:gd name="connsiteY27" fmla="*/ 642369 h 4153492"/>
                    <a:gd name="connsiteX28" fmla="*/ 130796 w 1732244"/>
                    <a:gd name="connsiteY28" fmla="*/ 642369 h 4153492"/>
                    <a:gd name="connsiteX29" fmla="*/ 146296 w 1732244"/>
                    <a:gd name="connsiteY29" fmla="*/ 592863 h 4153492"/>
                    <a:gd name="connsiteX30" fmla="*/ 437106 w 1732244"/>
                    <a:gd name="connsiteY30" fmla="*/ 214810 h 4153492"/>
                    <a:gd name="connsiteX31" fmla="*/ 847149 w 1732244"/>
                    <a:gd name="connsiteY31" fmla="*/ 25782 h 4153492"/>
                    <a:gd name="connsiteX32" fmla="*/ 1014364 w 1732244"/>
                    <a:gd name="connsiteY32" fmla="*/ 2154 h 4153492"/>
                    <a:gd name="connsiteX0" fmla="*/ 847149 w 1732244"/>
                    <a:gd name="connsiteY0" fmla="*/ 24646 h 4152356"/>
                    <a:gd name="connsiteX1" fmla="*/ 1181578 w 1732244"/>
                    <a:gd name="connsiteY1" fmla="*/ 1381 h 4152356"/>
                    <a:gd name="connsiteX2" fmla="*/ 1358974 w 1732244"/>
                    <a:gd name="connsiteY2" fmla="*/ 15923 h 4152356"/>
                    <a:gd name="connsiteX3" fmla="*/ 1603254 w 1732244"/>
                    <a:gd name="connsiteY3" fmla="*/ 199132 h 4152356"/>
                    <a:gd name="connsiteX4" fmla="*/ 1690497 w 1732244"/>
                    <a:gd name="connsiteY4" fmla="*/ 472493 h 4152356"/>
                    <a:gd name="connsiteX5" fmla="*/ 1728301 w 1732244"/>
                    <a:gd name="connsiteY5" fmla="*/ 1019215 h 4152356"/>
                    <a:gd name="connsiteX6" fmla="*/ 1661416 w 1732244"/>
                    <a:gd name="connsiteY6" fmla="*/ 1420533 h 4152356"/>
                    <a:gd name="connsiteX7" fmla="*/ 1495653 w 1732244"/>
                    <a:gd name="connsiteY7" fmla="*/ 1816034 h 4152356"/>
                    <a:gd name="connsiteX8" fmla="*/ 1492746 w 1732244"/>
                    <a:gd name="connsiteY8" fmla="*/ 1821850 h 4152356"/>
                    <a:gd name="connsiteX9" fmla="*/ 1355406 w 1732244"/>
                    <a:gd name="connsiteY9" fmla="*/ 2398642 h 4152356"/>
                    <a:gd name="connsiteX10" fmla="*/ 1364646 w 1732244"/>
                    <a:gd name="connsiteY10" fmla="*/ 2787821 h 4152356"/>
                    <a:gd name="connsiteX11" fmla="*/ 1367697 w 1732244"/>
                    <a:gd name="connsiteY11" fmla="*/ 2784431 h 4152356"/>
                    <a:gd name="connsiteX12" fmla="*/ 1379329 w 1732244"/>
                    <a:gd name="connsiteY12" fmla="*/ 3235185 h 4152356"/>
                    <a:gd name="connsiteX13" fmla="*/ 1382239 w 1732244"/>
                    <a:gd name="connsiteY13" fmla="*/ 3761552 h 4152356"/>
                    <a:gd name="connsiteX14" fmla="*/ 1274638 w 1732244"/>
                    <a:gd name="connsiteY14" fmla="*/ 3976751 h 4152356"/>
                    <a:gd name="connsiteX15" fmla="*/ 876230 w 1732244"/>
                    <a:gd name="connsiteY15" fmla="*/ 4142511 h 4152356"/>
                    <a:gd name="connsiteX16" fmla="*/ 538891 w 1732244"/>
                    <a:gd name="connsiteY16" fmla="*/ 4142511 h 4152356"/>
                    <a:gd name="connsiteX17" fmla="*/ 265530 w 1732244"/>
                    <a:gd name="connsiteY17" fmla="*/ 4043636 h 4152356"/>
                    <a:gd name="connsiteX18" fmla="*/ 111399 w 1732244"/>
                    <a:gd name="connsiteY18" fmla="*/ 3796449 h 4152356"/>
                    <a:gd name="connsiteX19" fmla="*/ 105583 w 1732244"/>
                    <a:gd name="connsiteY19" fmla="*/ 3723745 h 4152356"/>
                    <a:gd name="connsiteX20" fmla="*/ 102676 w 1732244"/>
                    <a:gd name="connsiteY20" fmla="*/ 3051976 h 4152356"/>
                    <a:gd name="connsiteX21" fmla="*/ 102676 w 1732244"/>
                    <a:gd name="connsiteY21" fmla="*/ 2612852 h 4152356"/>
                    <a:gd name="connsiteX22" fmla="*/ 59053 w 1732244"/>
                    <a:gd name="connsiteY22" fmla="*/ 2077762 h 4152356"/>
                    <a:gd name="connsiteX23" fmla="*/ 24156 w 1732244"/>
                    <a:gd name="connsiteY23" fmla="*/ 1842208 h 4152356"/>
                    <a:gd name="connsiteX24" fmla="*/ 3801 w 1732244"/>
                    <a:gd name="connsiteY24" fmla="*/ 1318751 h 4152356"/>
                    <a:gd name="connsiteX25" fmla="*/ 90498 w 1732244"/>
                    <a:gd name="connsiteY25" fmla="*/ 769938 h 4152356"/>
                    <a:gd name="connsiteX26" fmla="*/ 120632 w 1732244"/>
                    <a:gd name="connsiteY26" fmla="*/ 673693 h 4152356"/>
                    <a:gd name="connsiteX27" fmla="*/ 120632 w 1732244"/>
                    <a:gd name="connsiteY27" fmla="*/ 641233 h 4152356"/>
                    <a:gd name="connsiteX28" fmla="*/ 130796 w 1732244"/>
                    <a:gd name="connsiteY28" fmla="*/ 641233 h 4152356"/>
                    <a:gd name="connsiteX29" fmla="*/ 146296 w 1732244"/>
                    <a:gd name="connsiteY29" fmla="*/ 591727 h 4152356"/>
                    <a:gd name="connsiteX30" fmla="*/ 437106 w 1732244"/>
                    <a:gd name="connsiteY30" fmla="*/ 213674 h 4152356"/>
                    <a:gd name="connsiteX31" fmla="*/ 847149 w 1732244"/>
                    <a:gd name="connsiteY31" fmla="*/ 24646 h 4152356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120632 w 1732244"/>
                    <a:gd name="connsiteY26" fmla="*/ 644490 h 4155613"/>
                    <a:gd name="connsiteX27" fmla="*/ 130796 w 1732244"/>
                    <a:gd name="connsiteY27" fmla="*/ 644490 h 4155613"/>
                    <a:gd name="connsiteX28" fmla="*/ 146296 w 1732244"/>
                    <a:gd name="connsiteY28" fmla="*/ 594984 h 4155613"/>
                    <a:gd name="connsiteX29" fmla="*/ 437106 w 1732244"/>
                    <a:gd name="connsiteY29" fmla="*/ 216931 h 4155613"/>
                    <a:gd name="connsiteX30" fmla="*/ 847149 w 1732244"/>
                    <a:gd name="connsiteY30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120632 w 1732244"/>
                    <a:gd name="connsiteY26" fmla="*/ 644490 h 4155613"/>
                    <a:gd name="connsiteX27" fmla="*/ 130796 w 1732244"/>
                    <a:gd name="connsiteY27" fmla="*/ 644490 h 4155613"/>
                    <a:gd name="connsiteX28" fmla="*/ 437106 w 1732244"/>
                    <a:gd name="connsiteY28" fmla="*/ 216931 h 4155613"/>
                    <a:gd name="connsiteX29" fmla="*/ 847149 w 1732244"/>
                    <a:gd name="connsiteY29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120632 w 1732244"/>
                    <a:gd name="connsiteY26" fmla="*/ 644490 h 4155613"/>
                    <a:gd name="connsiteX27" fmla="*/ 437106 w 1732244"/>
                    <a:gd name="connsiteY27" fmla="*/ 216931 h 4155613"/>
                    <a:gd name="connsiteX28" fmla="*/ 847149 w 1732244"/>
                    <a:gd name="connsiteY28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437106 w 1732244"/>
                    <a:gd name="connsiteY26" fmla="*/ 216931 h 4155613"/>
                    <a:gd name="connsiteX27" fmla="*/ 847149 w 1732244"/>
                    <a:gd name="connsiteY27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437106 w 1732244"/>
                    <a:gd name="connsiteY25" fmla="*/ 216931 h 4155613"/>
                    <a:gd name="connsiteX26" fmla="*/ 847149 w 1732244"/>
                    <a:gd name="connsiteY26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437106 w 1732244"/>
                    <a:gd name="connsiteY25" fmla="*/ 216931 h 4155613"/>
                    <a:gd name="connsiteX26" fmla="*/ 847149 w 1732244"/>
                    <a:gd name="connsiteY26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437106 w 1732244"/>
                    <a:gd name="connsiteY25" fmla="*/ 216931 h 4155613"/>
                    <a:gd name="connsiteX26" fmla="*/ 847149 w 1732244"/>
                    <a:gd name="connsiteY26" fmla="*/ 27903 h 4155613"/>
                    <a:gd name="connsiteX0" fmla="*/ 843779 w 1728874"/>
                    <a:gd name="connsiteY0" fmla="*/ 27903 h 4155613"/>
                    <a:gd name="connsiteX1" fmla="*/ 1355604 w 1728874"/>
                    <a:gd name="connsiteY1" fmla="*/ 19180 h 4155613"/>
                    <a:gd name="connsiteX2" fmla="*/ 1599884 w 1728874"/>
                    <a:gd name="connsiteY2" fmla="*/ 202389 h 4155613"/>
                    <a:gd name="connsiteX3" fmla="*/ 1687127 w 1728874"/>
                    <a:gd name="connsiteY3" fmla="*/ 475750 h 4155613"/>
                    <a:gd name="connsiteX4" fmla="*/ 1724931 w 1728874"/>
                    <a:gd name="connsiteY4" fmla="*/ 1022472 h 4155613"/>
                    <a:gd name="connsiteX5" fmla="*/ 1658046 w 1728874"/>
                    <a:gd name="connsiteY5" fmla="*/ 1423790 h 4155613"/>
                    <a:gd name="connsiteX6" fmla="*/ 1492283 w 1728874"/>
                    <a:gd name="connsiteY6" fmla="*/ 1819291 h 4155613"/>
                    <a:gd name="connsiteX7" fmla="*/ 1489376 w 1728874"/>
                    <a:gd name="connsiteY7" fmla="*/ 1825107 h 4155613"/>
                    <a:gd name="connsiteX8" fmla="*/ 1352036 w 1728874"/>
                    <a:gd name="connsiteY8" fmla="*/ 2401899 h 4155613"/>
                    <a:gd name="connsiteX9" fmla="*/ 1361276 w 1728874"/>
                    <a:gd name="connsiteY9" fmla="*/ 2791078 h 4155613"/>
                    <a:gd name="connsiteX10" fmla="*/ 1364327 w 1728874"/>
                    <a:gd name="connsiteY10" fmla="*/ 2787688 h 4155613"/>
                    <a:gd name="connsiteX11" fmla="*/ 1375959 w 1728874"/>
                    <a:gd name="connsiteY11" fmla="*/ 3238442 h 4155613"/>
                    <a:gd name="connsiteX12" fmla="*/ 1378869 w 1728874"/>
                    <a:gd name="connsiteY12" fmla="*/ 3764809 h 4155613"/>
                    <a:gd name="connsiteX13" fmla="*/ 1271268 w 1728874"/>
                    <a:gd name="connsiteY13" fmla="*/ 3980008 h 4155613"/>
                    <a:gd name="connsiteX14" fmla="*/ 872860 w 1728874"/>
                    <a:gd name="connsiteY14" fmla="*/ 4145768 h 4155613"/>
                    <a:gd name="connsiteX15" fmla="*/ 535521 w 1728874"/>
                    <a:gd name="connsiteY15" fmla="*/ 4145768 h 4155613"/>
                    <a:gd name="connsiteX16" fmla="*/ 262160 w 1728874"/>
                    <a:gd name="connsiteY16" fmla="*/ 4046893 h 4155613"/>
                    <a:gd name="connsiteX17" fmla="*/ 108029 w 1728874"/>
                    <a:gd name="connsiteY17" fmla="*/ 3799706 h 4155613"/>
                    <a:gd name="connsiteX18" fmla="*/ 102213 w 1728874"/>
                    <a:gd name="connsiteY18" fmla="*/ 3727002 h 4155613"/>
                    <a:gd name="connsiteX19" fmla="*/ 99306 w 1728874"/>
                    <a:gd name="connsiteY19" fmla="*/ 3055233 h 4155613"/>
                    <a:gd name="connsiteX20" fmla="*/ 99306 w 1728874"/>
                    <a:gd name="connsiteY20" fmla="*/ 2616109 h 4155613"/>
                    <a:gd name="connsiteX21" fmla="*/ 55683 w 1728874"/>
                    <a:gd name="connsiteY21" fmla="*/ 2081019 h 4155613"/>
                    <a:gd name="connsiteX22" fmla="*/ 431 w 1728874"/>
                    <a:gd name="connsiteY22" fmla="*/ 1322008 h 4155613"/>
                    <a:gd name="connsiteX23" fmla="*/ 87128 w 1728874"/>
                    <a:gd name="connsiteY23" fmla="*/ 773195 h 4155613"/>
                    <a:gd name="connsiteX24" fmla="*/ 433736 w 1728874"/>
                    <a:gd name="connsiteY24" fmla="*/ 216931 h 4155613"/>
                    <a:gd name="connsiteX25" fmla="*/ 843779 w 1728874"/>
                    <a:gd name="connsiteY25" fmla="*/ 27903 h 4155613"/>
                    <a:gd name="connsiteX0" fmla="*/ 843779 w 1728874"/>
                    <a:gd name="connsiteY0" fmla="*/ 27903 h 4155613"/>
                    <a:gd name="connsiteX1" fmla="*/ 1355604 w 1728874"/>
                    <a:gd name="connsiteY1" fmla="*/ 19180 h 4155613"/>
                    <a:gd name="connsiteX2" fmla="*/ 1599884 w 1728874"/>
                    <a:gd name="connsiteY2" fmla="*/ 202389 h 4155613"/>
                    <a:gd name="connsiteX3" fmla="*/ 1687127 w 1728874"/>
                    <a:gd name="connsiteY3" fmla="*/ 475750 h 4155613"/>
                    <a:gd name="connsiteX4" fmla="*/ 1724931 w 1728874"/>
                    <a:gd name="connsiteY4" fmla="*/ 1022472 h 4155613"/>
                    <a:gd name="connsiteX5" fmla="*/ 1658046 w 1728874"/>
                    <a:gd name="connsiteY5" fmla="*/ 1423790 h 4155613"/>
                    <a:gd name="connsiteX6" fmla="*/ 1492283 w 1728874"/>
                    <a:gd name="connsiteY6" fmla="*/ 1819291 h 4155613"/>
                    <a:gd name="connsiteX7" fmla="*/ 1489376 w 1728874"/>
                    <a:gd name="connsiteY7" fmla="*/ 1825107 h 4155613"/>
                    <a:gd name="connsiteX8" fmla="*/ 1352036 w 1728874"/>
                    <a:gd name="connsiteY8" fmla="*/ 2401899 h 4155613"/>
                    <a:gd name="connsiteX9" fmla="*/ 1361276 w 1728874"/>
                    <a:gd name="connsiteY9" fmla="*/ 2791078 h 4155613"/>
                    <a:gd name="connsiteX10" fmla="*/ 1364327 w 1728874"/>
                    <a:gd name="connsiteY10" fmla="*/ 2787688 h 4155613"/>
                    <a:gd name="connsiteX11" fmla="*/ 1375959 w 1728874"/>
                    <a:gd name="connsiteY11" fmla="*/ 3238442 h 4155613"/>
                    <a:gd name="connsiteX12" fmla="*/ 1378869 w 1728874"/>
                    <a:gd name="connsiteY12" fmla="*/ 3764809 h 4155613"/>
                    <a:gd name="connsiteX13" fmla="*/ 1271268 w 1728874"/>
                    <a:gd name="connsiteY13" fmla="*/ 3980008 h 4155613"/>
                    <a:gd name="connsiteX14" fmla="*/ 872860 w 1728874"/>
                    <a:gd name="connsiteY14" fmla="*/ 4145768 h 4155613"/>
                    <a:gd name="connsiteX15" fmla="*/ 535521 w 1728874"/>
                    <a:gd name="connsiteY15" fmla="*/ 4145768 h 4155613"/>
                    <a:gd name="connsiteX16" fmla="*/ 262160 w 1728874"/>
                    <a:gd name="connsiteY16" fmla="*/ 4046893 h 4155613"/>
                    <a:gd name="connsiteX17" fmla="*/ 108029 w 1728874"/>
                    <a:gd name="connsiteY17" fmla="*/ 3799706 h 4155613"/>
                    <a:gd name="connsiteX18" fmla="*/ 99306 w 1728874"/>
                    <a:gd name="connsiteY18" fmla="*/ 3055233 h 4155613"/>
                    <a:gd name="connsiteX19" fmla="*/ 99306 w 1728874"/>
                    <a:gd name="connsiteY19" fmla="*/ 2616109 h 4155613"/>
                    <a:gd name="connsiteX20" fmla="*/ 55683 w 1728874"/>
                    <a:gd name="connsiteY20" fmla="*/ 2081019 h 4155613"/>
                    <a:gd name="connsiteX21" fmla="*/ 431 w 1728874"/>
                    <a:gd name="connsiteY21" fmla="*/ 1322008 h 4155613"/>
                    <a:gd name="connsiteX22" fmla="*/ 87128 w 1728874"/>
                    <a:gd name="connsiteY22" fmla="*/ 773195 h 4155613"/>
                    <a:gd name="connsiteX23" fmla="*/ 433736 w 1728874"/>
                    <a:gd name="connsiteY23" fmla="*/ 216931 h 4155613"/>
                    <a:gd name="connsiteX24" fmla="*/ 843779 w 1728874"/>
                    <a:gd name="connsiteY24" fmla="*/ 27903 h 4155613"/>
                    <a:gd name="connsiteX0" fmla="*/ 843779 w 1728874"/>
                    <a:gd name="connsiteY0" fmla="*/ 27903 h 4147277"/>
                    <a:gd name="connsiteX1" fmla="*/ 1355604 w 1728874"/>
                    <a:gd name="connsiteY1" fmla="*/ 19180 h 4147277"/>
                    <a:gd name="connsiteX2" fmla="*/ 1599884 w 1728874"/>
                    <a:gd name="connsiteY2" fmla="*/ 202389 h 4147277"/>
                    <a:gd name="connsiteX3" fmla="*/ 1687127 w 1728874"/>
                    <a:gd name="connsiteY3" fmla="*/ 475750 h 4147277"/>
                    <a:gd name="connsiteX4" fmla="*/ 1724931 w 1728874"/>
                    <a:gd name="connsiteY4" fmla="*/ 1022472 h 4147277"/>
                    <a:gd name="connsiteX5" fmla="*/ 1658046 w 1728874"/>
                    <a:gd name="connsiteY5" fmla="*/ 1423790 h 4147277"/>
                    <a:gd name="connsiteX6" fmla="*/ 1492283 w 1728874"/>
                    <a:gd name="connsiteY6" fmla="*/ 1819291 h 4147277"/>
                    <a:gd name="connsiteX7" fmla="*/ 1489376 w 1728874"/>
                    <a:gd name="connsiteY7" fmla="*/ 1825107 h 4147277"/>
                    <a:gd name="connsiteX8" fmla="*/ 1352036 w 1728874"/>
                    <a:gd name="connsiteY8" fmla="*/ 2401899 h 4147277"/>
                    <a:gd name="connsiteX9" fmla="*/ 1361276 w 1728874"/>
                    <a:gd name="connsiteY9" fmla="*/ 2791078 h 4147277"/>
                    <a:gd name="connsiteX10" fmla="*/ 1364327 w 1728874"/>
                    <a:gd name="connsiteY10" fmla="*/ 2787688 h 4147277"/>
                    <a:gd name="connsiteX11" fmla="*/ 1375959 w 1728874"/>
                    <a:gd name="connsiteY11" fmla="*/ 3238442 h 4147277"/>
                    <a:gd name="connsiteX12" fmla="*/ 1378869 w 1728874"/>
                    <a:gd name="connsiteY12" fmla="*/ 3764809 h 4147277"/>
                    <a:gd name="connsiteX13" fmla="*/ 1271268 w 1728874"/>
                    <a:gd name="connsiteY13" fmla="*/ 3980008 h 4147277"/>
                    <a:gd name="connsiteX14" fmla="*/ 872860 w 1728874"/>
                    <a:gd name="connsiteY14" fmla="*/ 4145768 h 4147277"/>
                    <a:gd name="connsiteX15" fmla="*/ 262160 w 1728874"/>
                    <a:gd name="connsiteY15" fmla="*/ 4046893 h 4147277"/>
                    <a:gd name="connsiteX16" fmla="*/ 108029 w 1728874"/>
                    <a:gd name="connsiteY16" fmla="*/ 3799706 h 4147277"/>
                    <a:gd name="connsiteX17" fmla="*/ 99306 w 1728874"/>
                    <a:gd name="connsiteY17" fmla="*/ 3055233 h 4147277"/>
                    <a:gd name="connsiteX18" fmla="*/ 99306 w 1728874"/>
                    <a:gd name="connsiteY18" fmla="*/ 2616109 h 4147277"/>
                    <a:gd name="connsiteX19" fmla="*/ 55683 w 1728874"/>
                    <a:gd name="connsiteY19" fmla="*/ 2081019 h 4147277"/>
                    <a:gd name="connsiteX20" fmla="*/ 431 w 1728874"/>
                    <a:gd name="connsiteY20" fmla="*/ 1322008 h 4147277"/>
                    <a:gd name="connsiteX21" fmla="*/ 87128 w 1728874"/>
                    <a:gd name="connsiteY21" fmla="*/ 773195 h 4147277"/>
                    <a:gd name="connsiteX22" fmla="*/ 433736 w 1728874"/>
                    <a:gd name="connsiteY22" fmla="*/ 216931 h 4147277"/>
                    <a:gd name="connsiteX23" fmla="*/ 843779 w 1728874"/>
                    <a:gd name="connsiteY23" fmla="*/ 27903 h 4147277"/>
                    <a:gd name="connsiteX0" fmla="*/ 843779 w 1728874"/>
                    <a:gd name="connsiteY0" fmla="*/ 27903 h 4150771"/>
                    <a:gd name="connsiteX1" fmla="*/ 1355604 w 1728874"/>
                    <a:gd name="connsiteY1" fmla="*/ 19180 h 4150771"/>
                    <a:gd name="connsiteX2" fmla="*/ 1599884 w 1728874"/>
                    <a:gd name="connsiteY2" fmla="*/ 202389 h 4150771"/>
                    <a:gd name="connsiteX3" fmla="*/ 1687127 w 1728874"/>
                    <a:gd name="connsiteY3" fmla="*/ 475750 h 4150771"/>
                    <a:gd name="connsiteX4" fmla="*/ 1724931 w 1728874"/>
                    <a:gd name="connsiteY4" fmla="*/ 1022472 h 4150771"/>
                    <a:gd name="connsiteX5" fmla="*/ 1658046 w 1728874"/>
                    <a:gd name="connsiteY5" fmla="*/ 1423790 h 4150771"/>
                    <a:gd name="connsiteX6" fmla="*/ 1492283 w 1728874"/>
                    <a:gd name="connsiteY6" fmla="*/ 1819291 h 4150771"/>
                    <a:gd name="connsiteX7" fmla="*/ 1489376 w 1728874"/>
                    <a:gd name="connsiteY7" fmla="*/ 1825107 h 4150771"/>
                    <a:gd name="connsiteX8" fmla="*/ 1352036 w 1728874"/>
                    <a:gd name="connsiteY8" fmla="*/ 2401899 h 4150771"/>
                    <a:gd name="connsiteX9" fmla="*/ 1361276 w 1728874"/>
                    <a:gd name="connsiteY9" fmla="*/ 2791078 h 4150771"/>
                    <a:gd name="connsiteX10" fmla="*/ 1364327 w 1728874"/>
                    <a:gd name="connsiteY10" fmla="*/ 2787688 h 4150771"/>
                    <a:gd name="connsiteX11" fmla="*/ 1375959 w 1728874"/>
                    <a:gd name="connsiteY11" fmla="*/ 3238442 h 4150771"/>
                    <a:gd name="connsiteX12" fmla="*/ 1378869 w 1728874"/>
                    <a:gd name="connsiteY12" fmla="*/ 3764809 h 4150771"/>
                    <a:gd name="connsiteX13" fmla="*/ 1271268 w 1728874"/>
                    <a:gd name="connsiteY13" fmla="*/ 3980008 h 4150771"/>
                    <a:gd name="connsiteX14" fmla="*/ 872860 w 1728874"/>
                    <a:gd name="connsiteY14" fmla="*/ 4145768 h 4150771"/>
                    <a:gd name="connsiteX15" fmla="*/ 262160 w 1728874"/>
                    <a:gd name="connsiteY15" fmla="*/ 4046893 h 4150771"/>
                    <a:gd name="connsiteX16" fmla="*/ 108029 w 1728874"/>
                    <a:gd name="connsiteY16" fmla="*/ 3799706 h 4150771"/>
                    <a:gd name="connsiteX17" fmla="*/ 99306 w 1728874"/>
                    <a:gd name="connsiteY17" fmla="*/ 3055233 h 4150771"/>
                    <a:gd name="connsiteX18" fmla="*/ 99306 w 1728874"/>
                    <a:gd name="connsiteY18" fmla="*/ 2616109 h 4150771"/>
                    <a:gd name="connsiteX19" fmla="*/ 55683 w 1728874"/>
                    <a:gd name="connsiteY19" fmla="*/ 2081019 h 4150771"/>
                    <a:gd name="connsiteX20" fmla="*/ 431 w 1728874"/>
                    <a:gd name="connsiteY20" fmla="*/ 1322008 h 4150771"/>
                    <a:gd name="connsiteX21" fmla="*/ 87128 w 1728874"/>
                    <a:gd name="connsiteY21" fmla="*/ 773195 h 4150771"/>
                    <a:gd name="connsiteX22" fmla="*/ 433736 w 1728874"/>
                    <a:gd name="connsiteY22" fmla="*/ 216931 h 4150771"/>
                    <a:gd name="connsiteX23" fmla="*/ 843779 w 1728874"/>
                    <a:gd name="connsiteY23" fmla="*/ 27903 h 4150771"/>
                    <a:gd name="connsiteX0" fmla="*/ 843779 w 1728874"/>
                    <a:gd name="connsiteY0" fmla="*/ 27903 h 4159554"/>
                    <a:gd name="connsiteX1" fmla="*/ 1355604 w 1728874"/>
                    <a:gd name="connsiteY1" fmla="*/ 19180 h 4159554"/>
                    <a:gd name="connsiteX2" fmla="*/ 1599884 w 1728874"/>
                    <a:gd name="connsiteY2" fmla="*/ 202389 h 4159554"/>
                    <a:gd name="connsiteX3" fmla="*/ 1687127 w 1728874"/>
                    <a:gd name="connsiteY3" fmla="*/ 475750 h 4159554"/>
                    <a:gd name="connsiteX4" fmla="*/ 1724931 w 1728874"/>
                    <a:gd name="connsiteY4" fmla="*/ 1022472 h 4159554"/>
                    <a:gd name="connsiteX5" fmla="*/ 1658046 w 1728874"/>
                    <a:gd name="connsiteY5" fmla="*/ 1423790 h 4159554"/>
                    <a:gd name="connsiteX6" fmla="*/ 1492283 w 1728874"/>
                    <a:gd name="connsiteY6" fmla="*/ 1819291 h 4159554"/>
                    <a:gd name="connsiteX7" fmla="*/ 1489376 w 1728874"/>
                    <a:gd name="connsiteY7" fmla="*/ 1825107 h 4159554"/>
                    <a:gd name="connsiteX8" fmla="*/ 1352036 w 1728874"/>
                    <a:gd name="connsiteY8" fmla="*/ 2401899 h 4159554"/>
                    <a:gd name="connsiteX9" fmla="*/ 1361276 w 1728874"/>
                    <a:gd name="connsiteY9" fmla="*/ 2791078 h 4159554"/>
                    <a:gd name="connsiteX10" fmla="*/ 1364327 w 1728874"/>
                    <a:gd name="connsiteY10" fmla="*/ 2787688 h 4159554"/>
                    <a:gd name="connsiteX11" fmla="*/ 1375959 w 1728874"/>
                    <a:gd name="connsiteY11" fmla="*/ 3238442 h 4159554"/>
                    <a:gd name="connsiteX12" fmla="*/ 1378869 w 1728874"/>
                    <a:gd name="connsiteY12" fmla="*/ 3764809 h 4159554"/>
                    <a:gd name="connsiteX13" fmla="*/ 1271268 w 1728874"/>
                    <a:gd name="connsiteY13" fmla="*/ 3980008 h 4159554"/>
                    <a:gd name="connsiteX14" fmla="*/ 872860 w 1728874"/>
                    <a:gd name="connsiteY14" fmla="*/ 4145768 h 4159554"/>
                    <a:gd name="connsiteX15" fmla="*/ 316480 w 1728874"/>
                    <a:gd name="connsiteY15" fmla="*/ 4074053 h 4159554"/>
                    <a:gd name="connsiteX16" fmla="*/ 108029 w 1728874"/>
                    <a:gd name="connsiteY16" fmla="*/ 3799706 h 4159554"/>
                    <a:gd name="connsiteX17" fmla="*/ 99306 w 1728874"/>
                    <a:gd name="connsiteY17" fmla="*/ 3055233 h 4159554"/>
                    <a:gd name="connsiteX18" fmla="*/ 99306 w 1728874"/>
                    <a:gd name="connsiteY18" fmla="*/ 2616109 h 4159554"/>
                    <a:gd name="connsiteX19" fmla="*/ 55683 w 1728874"/>
                    <a:gd name="connsiteY19" fmla="*/ 2081019 h 4159554"/>
                    <a:gd name="connsiteX20" fmla="*/ 431 w 1728874"/>
                    <a:gd name="connsiteY20" fmla="*/ 1322008 h 4159554"/>
                    <a:gd name="connsiteX21" fmla="*/ 87128 w 1728874"/>
                    <a:gd name="connsiteY21" fmla="*/ 773195 h 4159554"/>
                    <a:gd name="connsiteX22" fmla="*/ 433736 w 1728874"/>
                    <a:gd name="connsiteY22" fmla="*/ 216931 h 4159554"/>
                    <a:gd name="connsiteX23" fmla="*/ 843779 w 1728874"/>
                    <a:gd name="connsiteY23" fmla="*/ 27903 h 4159554"/>
                    <a:gd name="connsiteX0" fmla="*/ 843779 w 1728874"/>
                    <a:gd name="connsiteY0" fmla="*/ 27903 h 4175265"/>
                    <a:gd name="connsiteX1" fmla="*/ 1355604 w 1728874"/>
                    <a:gd name="connsiteY1" fmla="*/ 19180 h 4175265"/>
                    <a:gd name="connsiteX2" fmla="*/ 1599884 w 1728874"/>
                    <a:gd name="connsiteY2" fmla="*/ 202389 h 4175265"/>
                    <a:gd name="connsiteX3" fmla="*/ 1687127 w 1728874"/>
                    <a:gd name="connsiteY3" fmla="*/ 475750 h 4175265"/>
                    <a:gd name="connsiteX4" fmla="*/ 1724931 w 1728874"/>
                    <a:gd name="connsiteY4" fmla="*/ 1022472 h 4175265"/>
                    <a:gd name="connsiteX5" fmla="*/ 1658046 w 1728874"/>
                    <a:gd name="connsiteY5" fmla="*/ 1423790 h 4175265"/>
                    <a:gd name="connsiteX6" fmla="*/ 1492283 w 1728874"/>
                    <a:gd name="connsiteY6" fmla="*/ 1819291 h 4175265"/>
                    <a:gd name="connsiteX7" fmla="*/ 1489376 w 1728874"/>
                    <a:gd name="connsiteY7" fmla="*/ 1825107 h 4175265"/>
                    <a:gd name="connsiteX8" fmla="*/ 1352036 w 1728874"/>
                    <a:gd name="connsiteY8" fmla="*/ 2401899 h 4175265"/>
                    <a:gd name="connsiteX9" fmla="*/ 1361276 w 1728874"/>
                    <a:gd name="connsiteY9" fmla="*/ 2791078 h 4175265"/>
                    <a:gd name="connsiteX10" fmla="*/ 1364327 w 1728874"/>
                    <a:gd name="connsiteY10" fmla="*/ 2787688 h 4175265"/>
                    <a:gd name="connsiteX11" fmla="*/ 1375959 w 1728874"/>
                    <a:gd name="connsiteY11" fmla="*/ 3238442 h 4175265"/>
                    <a:gd name="connsiteX12" fmla="*/ 1378869 w 1728874"/>
                    <a:gd name="connsiteY12" fmla="*/ 3764809 h 4175265"/>
                    <a:gd name="connsiteX13" fmla="*/ 872860 w 1728874"/>
                    <a:gd name="connsiteY13" fmla="*/ 4145768 h 4175265"/>
                    <a:gd name="connsiteX14" fmla="*/ 316480 w 1728874"/>
                    <a:gd name="connsiteY14" fmla="*/ 4074053 h 4175265"/>
                    <a:gd name="connsiteX15" fmla="*/ 108029 w 1728874"/>
                    <a:gd name="connsiteY15" fmla="*/ 3799706 h 4175265"/>
                    <a:gd name="connsiteX16" fmla="*/ 99306 w 1728874"/>
                    <a:gd name="connsiteY16" fmla="*/ 3055233 h 4175265"/>
                    <a:gd name="connsiteX17" fmla="*/ 99306 w 1728874"/>
                    <a:gd name="connsiteY17" fmla="*/ 2616109 h 4175265"/>
                    <a:gd name="connsiteX18" fmla="*/ 55683 w 1728874"/>
                    <a:gd name="connsiteY18" fmla="*/ 2081019 h 4175265"/>
                    <a:gd name="connsiteX19" fmla="*/ 431 w 1728874"/>
                    <a:gd name="connsiteY19" fmla="*/ 1322008 h 4175265"/>
                    <a:gd name="connsiteX20" fmla="*/ 87128 w 1728874"/>
                    <a:gd name="connsiteY20" fmla="*/ 773195 h 4175265"/>
                    <a:gd name="connsiteX21" fmla="*/ 433736 w 1728874"/>
                    <a:gd name="connsiteY21" fmla="*/ 216931 h 4175265"/>
                    <a:gd name="connsiteX22" fmla="*/ 843779 w 1728874"/>
                    <a:gd name="connsiteY22" fmla="*/ 27903 h 4175265"/>
                    <a:gd name="connsiteX0" fmla="*/ 843779 w 1728874"/>
                    <a:gd name="connsiteY0" fmla="*/ 27903 h 4175265"/>
                    <a:gd name="connsiteX1" fmla="*/ 1355604 w 1728874"/>
                    <a:gd name="connsiteY1" fmla="*/ 19180 h 4175265"/>
                    <a:gd name="connsiteX2" fmla="*/ 1599884 w 1728874"/>
                    <a:gd name="connsiteY2" fmla="*/ 202389 h 4175265"/>
                    <a:gd name="connsiteX3" fmla="*/ 1687127 w 1728874"/>
                    <a:gd name="connsiteY3" fmla="*/ 475750 h 4175265"/>
                    <a:gd name="connsiteX4" fmla="*/ 1724931 w 1728874"/>
                    <a:gd name="connsiteY4" fmla="*/ 1022472 h 4175265"/>
                    <a:gd name="connsiteX5" fmla="*/ 1658046 w 1728874"/>
                    <a:gd name="connsiteY5" fmla="*/ 1423790 h 4175265"/>
                    <a:gd name="connsiteX6" fmla="*/ 1492283 w 1728874"/>
                    <a:gd name="connsiteY6" fmla="*/ 1819291 h 4175265"/>
                    <a:gd name="connsiteX7" fmla="*/ 1489376 w 1728874"/>
                    <a:gd name="connsiteY7" fmla="*/ 1825107 h 4175265"/>
                    <a:gd name="connsiteX8" fmla="*/ 1352036 w 1728874"/>
                    <a:gd name="connsiteY8" fmla="*/ 2401899 h 4175265"/>
                    <a:gd name="connsiteX9" fmla="*/ 1361276 w 1728874"/>
                    <a:gd name="connsiteY9" fmla="*/ 2791078 h 4175265"/>
                    <a:gd name="connsiteX10" fmla="*/ 1364327 w 1728874"/>
                    <a:gd name="connsiteY10" fmla="*/ 2787688 h 4175265"/>
                    <a:gd name="connsiteX11" fmla="*/ 1375959 w 1728874"/>
                    <a:gd name="connsiteY11" fmla="*/ 3238442 h 4175265"/>
                    <a:gd name="connsiteX12" fmla="*/ 1378869 w 1728874"/>
                    <a:gd name="connsiteY12" fmla="*/ 3764809 h 4175265"/>
                    <a:gd name="connsiteX13" fmla="*/ 872860 w 1728874"/>
                    <a:gd name="connsiteY13" fmla="*/ 4145768 h 4175265"/>
                    <a:gd name="connsiteX14" fmla="*/ 316480 w 1728874"/>
                    <a:gd name="connsiteY14" fmla="*/ 4074053 h 4175265"/>
                    <a:gd name="connsiteX15" fmla="*/ 108029 w 1728874"/>
                    <a:gd name="connsiteY15" fmla="*/ 3799706 h 4175265"/>
                    <a:gd name="connsiteX16" fmla="*/ 99306 w 1728874"/>
                    <a:gd name="connsiteY16" fmla="*/ 3055233 h 4175265"/>
                    <a:gd name="connsiteX17" fmla="*/ 99306 w 1728874"/>
                    <a:gd name="connsiteY17" fmla="*/ 2616109 h 4175265"/>
                    <a:gd name="connsiteX18" fmla="*/ 55683 w 1728874"/>
                    <a:gd name="connsiteY18" fmla="*/ 2081019 h 4175265"/>
                    <a:gd name="connsiteX19" fmla="*/ 431 w 1728874"/>
                    <a:gd name="connsiteY19" fmla="*/ 1322008 h 4175265"/>
                    <a:gd name="connsiteX20" fmla="*/ 87128 w 1728874"/>
                    <a:gd name="connsiteY20" fmla="*/ 773195 h 4175265"/>
                    <a:gd name="connsiteX21" fmla="*/ 433736 w 1728874"/>
                    <a:gd name="connsiteY21" fmla="*/ 216931 h 4175265"/>
                    <a:gd name="connsiteX22" fmla="*/ 843779 w 1728874"/>
                    <a:gd name="connsiteY22" fmla="*/ 27903 h 4175265"/>
                    <a:gd name="connsiteX0" fmla="*/ 843779 w 1728874"/>
                    <a:gd name="connsiteY0" fmla="*/ 27903 h 4175265"/>
                    <a:gd name="connsiteX1" fmla="*/ 1355604 w 1728874"/>
                    <a:gd name="connsiteY1" fmla="*/ 19180 h 4175265"/>
                    <a:gd name="connsiteX2" fmla="*/ 1599884 w 1728874"/>
                    <a:gd name="connsiteY2" fmla="*/ 202389 h 4175265"/>
                    <a:gd name="connsiteX3" fmla="*/ 1687127 w 1728874"/>
                    <a:gd name="connsiteY3" fmla="*/ 475750 h 4175265"/>
                    <a:gd name="connsiteX4" fmla="*/ 1724931 w 1728874"/>
                    <a:gd name="connsiteY4" fmla="*/ 1022472 h 4175265"/>
                    <a:gd name="connsiteX5" fmla="*/ 1658046 w 1728874"/>
                    <a:gd name="connsiteY5" fmla="*/ 1423790 h 4175265"/>
                    <a:gd name="connsiteX6" fmla="*/ 1492283 w 1728874"/>
                    <a:gd name="connsiteY6" fmla="*/ 1819291 h 4175265"/>
                    <a:gd name="connsiteX7" fmla="*/ 1489376 w 1728874"/>
                    <a:gd name="connsiteY7" fmla="*/ 1825107 h 4175265"/>
                    <a:gd name="connsiteX8" fmla="*/ 1352036 w 1728874"/>
                    <a:gd name="connsiteY8" fmla="*/ 2401899 h 4175265"/>
                    <a:gd name="connsiteX9" fmla="*/ 1361276 w 1728874"/>
                    <a:gd name="connsiteY9" fmla="*/ 2791078 h 4175265"/>
                    <a:gd name="connsiteX10" fmla="*/ 1364327 w 1728874"/>
                    <a:gd name="connsiteY10" fmla="*/ 2787688 h 4175265"/>
                    <a:gd name="connsiteX11" fmla="*/ 1375959 w 1728874"/>
                    <a:gd name="connsiteY11" fmla="*/ 3238442 h 4175265"/>
                    <a:gd name="connsiteX12" fmla="*/ 1378869 w 1728874"/>
                    <a:gd name="connsiteY12" fmla="*/ 3764809 h 4175265"/>
                    <a:gd name="connsiteX13" fmla="*/ 872860 w 1728874"/>
                    <a:gd name="connsiteY13" fmla="*/ 4145768 h 4175265"/>
                    <a:gd name="connsiteX14" fmla="*/ 316480 w 1728874"/>
                    <a:gd name="connsiteY14" fmla="*/ 4074053 h 4175265"/>
                    <a:gd name="connsiteX15" fmla="*/ 108029 w 1728874"/>
                    <a:gd name="connsiteY15" fmla="*/ 3799706 h 4175265"/>
                    <a:gd name="connsiteX16" fmla="*/ 99306 w 1728874"/>
                    <a:gd name="connsiteY16" fmla="*/ 3055233 h 4175265"/>
                    <a:gd name="connsiteX17" fmla="*/ 99306 w 1728874"/>
                    <a:gd name="connsiteY17" fmla="*/ 2616109 h 4175265"/>
                    <a:gd name="connsiteX18" fmla="*/ 55683 w 1728874"/>
                    <a:gd name="connsiteY18" fmla="*/ 2081019 h 4175265"/>
                    <a:gd name="connsiteX19" fmla="*/ 431 w 1728874"/>
                    <a:gd name="connsiteY19" fmla="*/ 1322008 h 4175265"/>
                    <a:gd name="connsiteX20" fmla="*/ 87128 w 1728874"/>
                    <a:gd name="connsiteY20" fmla="*/ 773195 h 4175265"/>
                    <a:gd name="connsiteX21" fmla="*/ 433736 w 1728874"/>
                    <a:gd name="connsiteY21" fmla="*/ 216931 h 4175265"/>
                    <a:gd name="connsiteX22" fmla="*/ 843779 w 1728874"/>
                    <a:gd name="connsiteY22" fmla="*/ 27903 h 4175265"/>
                    <a:gd name="connsiteX0" fmla="*/ 843779 w 1728874"/>
                    <a:gd name="connsiteY0" fmla="*/ 27903 h 4172306"/>
                    <a:gd name="connsiteX1" fmla="*/ 1355604 w 1728874"/>
                    <a:gd name="connsiteY1" fmla="*/ 19180 h 4172306"/>
                    <a:gd name="connsiteX2" fmla="*/ 1599884 w 1728874"/>
                    <a:gd name="connsiteY2" fmla="*/ 202389 h 4172306"/>
                    <a:gd name="connsiteX3" fmla="*/ 1687127 w 1728874"/>
                    <a:gd name="connsiteY3" fmla="*/ 475750 h 4172306"/>
                    <a:gd name="connsiteX4" fmla="*/ 1724931 w 1728874"/>
                    <a:gd name="connsiteY4" fmla="*/ 1022472 h 4172306"/>
                    <a:gd name="connsiteX5" fmla="*/ 1658046 w 1728874"/>
                    <a:gd name="connsiteY5" fmla="*/ 1423790 h 4172306"/>
                    <a:gd name="connsiteX6" fmla="*/ 1492283 w 1728874"/>
                    <a:gd name="connsiteY6" fmla="*/ 1819291 h 4172306"/>
                    <a:gd name="connsiteX7" fmla="*/ 1489376 w 1728874"/>
                    <a:gd name="connsiteY7" fmla="*/ 1825107 h 4172306"/>
                    <a:gd name="connsiteX8" fmla="*/ 1352036 w 1728874"/>
                    <a:gd name="connsiteY8" fmla="*/ 2401899 h 4172306"/>
                    <a:gd name="connsiteX9" fmla="*/ 1361276 w 1728874"/>
                    <a:gd name="connsiteY9" fmla="*/ 2791078 h 4172306"/>
                    <a:gd name="connsiteX10" fmla="*/ 1364327 w 1728874"/>
                    <a:gd name="connsiteY10" fmla="*/ 2787688 h 4172306"/>
                    <a:gd name="connsiteX11" fmla="*/ 1375959 w 1728874"/>
                    <a:gd name="connsiteY11" fmla="*/ 3238442 h 4172306"/>
                    <a:gd name="connsiteX12" fmla="*/ 1378869 w 1728874"/>
                    <a:gd name="connsiteY12" fmla="*/ 3764809 h 4172306"/>
                    <a:gd name="connsiteX13" fmla="*/ 900020 w 1728874"/>
                    <a:gd name="connsiteY13" fmla="*/ 4154822 h 4172306"/>
                    <a:gd name="connsiteX14" fmla="*/ 316480 w 1728874"/>
                    <a:gd name="connsiteY14" fmla="*/ 4074053 h 4172306"/>
                    <a:gd name="connsiteX15" fmla="*/ 108029 w 1728874"/>
                    <a:gd name="connsiteY15" fmla="*/ 3799706 h 4172306"/>
                    <a:gd name="connsiteX16" fmla="*/ 99306 w 1728874"/>
                    <a:gd name="connsiteY16" fmla="*/ 3055233 h 4172306"/>
                    <a:gd name="connsiteX17" fmla="*/ 99306 w 1728874"/>
                    <a:gd name="connsiteY17" fmla="*/ 2616109 h 4172306"/>
                    <a:gd name="connsiteX18" fmla="*/ 55683 w 1728874"/>
                    <a:gd name="connsiteY18" fmla="*/ 2081019 h 4172306"/>
                    <a:gd name="connsiteX19" fmla="*/ 431 w 1728874"/>
                    <a:gd name="connsiteY19" fmla="*/ 1322008 h 4172306"/>
                    <a:gd name="connsiteX20" fmla="*/ 87128 w 1728874"/>
                    <a:gd name="connsiteY20" fmla="*/ 773195 h 4172306"/>
                    <a:gd name="connsiteX21" fmla="*/ 433736 w 1728874"/>
                    <a:gd name="connsiteY21" fmla="*/ 216931 h 4172306"/>
                    <a:gd name="connsiteX22" fmla="*/ 843779 w 1728874"/>
                    <a:gd name="connsiteY22" fmla="*/ 27903 h 4172306"/>
                    <a:gd name="connsiteX0" fmla="*/ 843779 w 1728874"/>
                    <a:gd name="connsiteY0" fmla="*/ 27903 h 4158005"/>
                    <a:gd name="connsiteX1" fmla="*/ 1355604 w 1728874"/>
                    <a:gd name="connsiteY1" fmla="*/ 19180 h 4158005"/>
                    <a:gd name="connsiteX2" fmla="*/ 1599884 w 1728874"/>
                    <a:gd name="connsiteY2" fmla="*/ 202389 h 4158005"/>
                    <a:gd name="connsiteX3" fmla="*/ 1687127 w 1728874"/>
                    <a:gd name="connsiteY3" fmla="*/ 475750 h 4158005"/>
                    <a:gd name="connsiteX4" fmla="*/ 1724931 w 1728874"/>
                    <a:gd name="connsiteY4" fmla="*/ 1022472 h 4158005"/>
                    <a:gd name="connsiteX5" fmla="*/ 1658046 w 1728874"/>
                    <a:gd name="connsiteY5" fmla="*/ 1423790 h 4158005"/>
                    <a:gd name="connsiteX6" fmla="*/ 1492283 w 1728874"/>
                    <a:gd name="connsiteY6" fmla="*/ 1819291 h 4158005"/>
                    <a:gd name="connsiteX7" fmla="*/ 1489376 w 1728874"/>
                    <a:gd name="connsiteY7" fmla="*/ 1825107 h 4158005"/>
                    <a:gd name="connsiteX8" fmla="*/ 1352036 w 1728874"/>
                    <a:gd name="connsiteY8" fmla="*/ 2401899 h 4158005"/>
                    <a:gd name="connsiteX9" fmla="*/ 1361276 w 1728874"/>
                    <a:gd name="connsiteY9" fmla="*/ 2791078 h 4158005"/>
                    <a:gd name="connsiteX10" fmla="*/ 1364327 w 1728874"/>
                    <a:gd name="connsiteY10" fmla="*/ 2787688 h 4158005"/>
                    <a:gd name="connsiteX11" fmla="*/ 1375959 w 1728874"/>
                    <a:gd name="connsiteY11" fmla="*/ 3238442 h 4158005"/>
                    <a:gd name="connsiteX12" fmla="*/ 1378869 w 1728874"/>
                    <a:gd name="connsiteY12" fmla="*/ 3764809 h 4158005"/>
                    <a:gd name="connsiteX13" fmla="*/ 900020 w 1728874"/>
                    <a:gd name="connsiteY13" fmla="*/ 4154822 h 4158005"/>
                    <a:gd name="connsiteX14" fmla="*/ 316480 w 1728874"/>
                    <a:gd name="connsiteY14" fmla="*/ 4074053 h 4158005"/>
                    <a:gd name="connsiteX15" fmla="*/ 108029 w 1728874"/>
                    <a:gd name="connsiteY15" fmla="*/ 3799706 h 4158005"/>
                    <a:gd name="connsiteX16" fmla="*/ 99306 w 1728874"/>
                    <a:gd name="connsiteY16" fmla="*/ 3055233 h 4158005"/>
                    <a:gd name="connsiteX17" fmla="*/ 99306 w 1728874"/>
                    <a:gd name="connsiteY17" fmla="*/ 2616109 h 4158005"/>
                    <a:gd name="connsiteX18" fmla="*/ 55683 w 1728874"/>
                    <a:gd name="connsiteY18" fmla="*/ 2081019 h 4158005"/>
                    <a:gd name="connsiteX19" fmla="*/ 431 w 1728874"/>
                    <a:gd name="connsiteY19" fmla="*/ 1322008 h 4158005"/>
                    <a:gd name="connsiteX20" fmla="*/ 87128 w 1728874"/>
                    <a:gd name="connsiteY20" fmla="*/ 773195 h 4158005"/>
                    <a:gd name="connsiteX21" fmla="*/ 433736 w 1728874"/>
                    <a:gd name="connsiteY21" fmla="*/ 216931 h 4158005"/>
                    <a:gd name="connsiteX22" fmla="*/ 843779 w 1728874"/>
                    <a:gd name="connsiteY22" fmla="*/ 27903 h 4158005"/>
                    <a:gd name="connsiteX0" fmla="*/ 843779 w 1728874"/>
                    <a:gd name="connsiteY0" fmla="*/ 27903 h 4158005"/>
                    <a:gd name="connsiteX1" fmla="*/ 1355604 w 1728874"/>
                    <a:gd name="connsiteY1" fmla="*/ 19180 h 4158005"/>
                    <a:gd name="connsiteX2" fmla="*/ 1599884 w 1728874"/>
                    <a:gd name="connsiteY2" fmla="*/ 202389 h 4158005"/>
                    <a:gd name="connsiteX3" fmla="*/ 1687127 w 1728874"/>
                    <a:gd name="connsiteY3" fmla="*/ 475750 h 4158005"/>
                    <a:gd name="connsiteX4" fmla="*/ 1724931 w 1728874"/>
                    <a:gd name="connsiteY4" fmla="*/ 1022472 h 4158005"/>
                    <a:gd name="connsiteX5" fmla="*/ 1658046 w 1728874"/>
                    <a:gd name="connsiteY5" fmla="*/ 1423790 h 4158005"/>
                    <a:gd name="connsiteX6" fmla="*/ 1492283 w 1728874"/>
                    <a:gd name="connsiteY6" fmla="*/ 1819291 h 4158005"/>
                    <a:gd name="connsiteX7" fmla="*/ 1489376 w 1728874"/>
                    <a:gd name="connsiteY7" fmla="*/ 1825107 h 4158005"/>
                    <a:gd name="connsiteX8" fmla="*/ 1352036 w 1728874"/>
                    <a:gd name="connsiteY8" fmla="*/ 2401899 h 4158005"/>
                    <a:gd name="connsiteX9" fmla="*/ 1361276 w 1728874"/>
                    <a:gd name="connsiteY9" fmla="*/ 2791078 h 4158005"/>
                    <a:gd name="connsiteX10" fmla="*/ 1364327 w 1728874"/>
                    <a:gd name="connsiteY10" fmla="*/ 2787688 h 4158005"/>
                    <a:gd name="connsiteX11" fmla="*/ 1375959 w 1728874"/>
                    <a:gd name="connsiteY11" fmla="*/ 3238442 h 4158005"/>
                    <a:gd name="connsiteX12" fmla="*/ 1378869 w 1728874"/>
                    <a:gd name="connsiteY12" fmla="*/ 3764809 h 4158005"/>
                    <a:gd name="connsiteX13" fmla="*/ 900020 w 1728874"/>
                    <a:gd name="connsiteY13" fmla="*/ 4154822 h 4158005"/>
                    <a:gd name="connsiteX14" fmla="*/ 316480 w 1728874"/>
                    <a:gd name="connsiteY14" fmla="*/ 4074053 h 4158005"/>
                    <a:gd name="connsiteX15" fmla="*/ 108029 w 1728874"/>
                    <a:gd name="connsiteY15" fmla="*/ 3799706 h 4158005"/>
                    <a:gd name="connsiteX16" fmla="*/ 99306 w 1728874"/>
                    <a:gd name="connsiteY16" fmla="*/ 3055233 h 4158005"/>
                    <a:gd name="connsiteX17" fmla="*/ 99306 w 1728874"/>
                    <a:gd name="connsiteY17" fmla="*/ 2616109 h 4158005"/>
                    <a:gd name="connsiteX18" fmla="*/ 55683 w 1728874"/>
                    <a:gd name="connsiteY18" fmla="*/ 2081019 h 4158005"/>
                    <a:gd name="connsiteX19" fmla="*/ 431 w 1728874"/>
                    <a:gd name="connsiteY19" fmla="*/ 1322008 h 4158005"/>
                    <a:gd name="connsiteX20" fmla="*/ 87128 w 1728874"/>
                    <a:gd name="connsiteY20" fmla="*/ 773195 h 4158005"/>
                    <a:gd name="connsiteX21" fmla="*/ 433736 w 1728874"/>
                    <a:gd name="connsiteY21" fmla="*/ 216931 h 4158005"/>
                    <a:gd name="connsiteX22" fmla="*/ 843779 w 1728874"/>
                    <a:gd name="connsiteY22" fmla="*/ 27903 h 4158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728874" h="4158005">
                      <a:moveTo>
                        <a:pt x="843779" y="27903"/>
                      </a:moveTo>
                      <a:cubicBezTo>
                        <a:pt x="997424" y="-5055"/>
                        <a:pt x="1229587" y="-9901"/>
                        <a:pt x="1355604" y="19180"/>
                      </a:cubicBezTo>
                      <a:cubicBezTo>
                        <a:pt x="1481621" y="48261"/>
                        <a:pt x="1547538" y="103514"/>
                        <a:pt x="1599884" y="202389"/>
                      </a:cubicBezTo>
                      <a:cubicBezTo>
                        <a:pt x="1646414" y="286725"/>
                        <a:pt x="1666769" y="382691"/>
                        <a:pt x="1687127" y="475750"/>
                      </a:cubicBezTo>
                      <a:cubicBezTo>
                        <a:pt x="1722024" y="656052"/>
                        <a:pt x="1736563" y="839264"/>
                        <a:pt x="1724931" y="1022472"/>
                      </a:cubicBezTo>
                      <a:cubicBezTo>
                        <a:pt x="1719114" y="1159154"/>
                        <a:pt x="1698759" y="1292927"/>
                        <a:pt x="1658046" y="1423790"/>
                      </a:cubicBezTo>
                      <a:cubicBezTo>
                        <a:pt x="1619271" y="1556593"/>
                        <a:pt x="1520395" y="1752405"/>
                        <a:pt x="1492283" y="1819291"/>
                      </a:cubicBezTo>
                      <a:cubicBezTo>
                        <a:pt x="1492283" y="1822200"/>
                        <a:pt x="1489376" y="1822200"/>
                        <a:pt x="1489376" y="1825107"/>
                      </a:cubicBezTo>
                      <a:cubicBezTo>
                        <a:pt x="1425398" y="2002502"/>
                        <a:pt x="1369484" y="2212871"/>
                        <a:pt x="1352036" y="2401899"/>
                      </a:cubicBezTo>
                      <a:lnTo>
                        <a:pt x="1361276" y="2791078"/>
                      </a:lnTo>
                      <a:lnTo>
                        <a:pt x="1364327" y="2787688"/>
                      </a:lnTo>
                      <a:cubicBezTo>
                        <a:pt x="1378869" y="2938909"/>
                        <a:pt x="1373052" y="3090130"/>
                        <a:pt x="1375959" y="3238442"/>
                      </a:cubicBezTo>
                      <a:cubicBezTo>
                        <a:pt x="1375959" y="3412928"/>
                        <a:pt x="1435760" y="3602384"/>
                        <a:pt x="1378869" y="3764809"/>
                      </a:cubicBezTo>
                      <a:cubicBezTo>
                        <a:pt x="1290492" y="4017127"/>
                        <a:pt x="1095192" y="4139495"/>
                        <a:pt x="900020" y="4154822"/>
                      </a:cubicBezTo>
                      <a:cubicBezTo>
                        <a:pt x="716172" y="4169260"/>
                        <a:pt x="448479" y="4133239"/>
                        <a:pt x="316480" y="4074053"/>
                      </a:cubicBezTo>
                      <a:cubicBezTo>
                        <a:pt x="184482" y="4014867"/>
                        <a:pt x="122571" y="3904397"/>
                        <a:pt x="108029" y="3799706"/>
                      </a:cubicBezTo>
                      <a:cubicBezTo>
                        <a:pt x="80887" y="3634429"/>
                        <a:pt x="100760" y="3252499"/>
                        <a:pt x="99306" y="3055233"/>
                      </a:cubicBezTo>
                      <a:cubicBezTo>
                        <a:pt x="102213" y="2909828"/>
                        <a:pt x="105122" y="2761514"/>
                        <a:pt x="99306" y="2616109"/>
                      </a:cubicBezTo>
                      <a:cubicBezTo>
                        <a:pt x="93490" y="2435807"/>
                        <a:pt x="81858" y="2258415"/>
                        <a:pt x="55683" y="2081019"/>
                      </a:cubicBezTo>
                      <a:cubicBezTo>
                        <a:pt x="39204" y="1865336"/>
                        <a:pt x="-4810" y="1539979"/>
                        <a:pt x="431" y="1322008"/>
                      </a:cubicBezTo>
                      <a:cubicBezTo>
                        <a:pt x="11335" y="1136615"/>
                        <a:pt x="38599" y="952860"/>
                        <a:pt x="87128" y="773195"/>
                      </a:cubicBezTo>
                      <a:cubicBezTo>
                        <a:pt x="130237" y="560614"/>
                        <a:pt x="263879" y="402352"/>
                        <a:pt x="433736" y="216931"/>
                      </a:cubicBezTo>
                      <a:cubicBezTo>
                        <a:pt x="558785" y="129688"/>
                        <a:pt x="692558" y="62800"/>
                        <a:pt x="843779" y="27903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E04EA2B6-D6D3-4D26-BF70-0CF8EC95F442}"/>
                    </a:ext>
                  </a:extLst>
                </p:cNvPr>
                <p:cNvSpPr/>
                <p:nvPr/>
              </p:nvSpPr>
              <p:spPr>
                <a:xfrm>
                  <a:off x="5887913" y="472029"/>
                  <a:ext cx="370016" cy="583487"/>
                </a:xfrm>
                <a:custGeom>
                  <a:avLst/>
                  <a:gdLst>
                    <a:gd name="connsiteX0" fmla="*/ 400769 w 495300"/>
                    <a:gd name="connsiteY0" fmla="*/ 708331 h 781050"/>
                    <a:gd name="connsiteX1" fmla="*/ 359811 w 495300"/>
                    <a:gd name="connsiteY1" fmla="*/ 757861 h 781050"/>
                    <a:gd name="connsiteX2" fmla="*/ 318854 w 495300"/>
                    <a:gd name="connsiteY2" fmla="*/ 782626 h 781050"/>
                    <a:gd name="connsiteX3" fmla="*/ 299804 w 495300"/>
                    <a:gd name="connsiteY3" fmla="*/ 778816 h 781050"/>
                    <a:gd name="connsiteX4" fmla="*/ 283611 w 495300"/>
                    <a:gd name="connsiteY4" fmla="*/ 735954 h 781050"/>
                    <a:gd name="connsiteX5" fmla="*/ 319806 w 495300"/>
                    <a:gd name="connsiteY5" fmla="*/ 675946 h 781050"/>
                    <a:gd name="connsiteX6" fmla="*/ 396959 w 495300"/>
                    <a:gd name="connsiteY6" fmla="*/ 586411 h 781050"/>
                    <a:gd name="connsiteX7" fmla="*/ 404579 w 495300"/>
                    <a:gd name="connsiteY7" fmla="*/ 574981 h 781050"/>
                    <a:gd name="connsiteX8" fmla="*/ 426486 w 495300"/>
                    <a:gd name="connsiteY8" fmla="*/ 528309 h 781050"/>
                    <a:gd name="connsiteX9" fmla="*/ 436011 w 495300"/>
                    <a:gd name="connsiteY9" fmla="*/ 469254 h 781050"/>
                    <a:gd name="connsiteX10" fmla="*/ 444584 w 495300"/>
                    <a:gd name="connsiteY10" fmla="*/ 393054 h 781050"/>
                    <a:gd name="connsiteX11" fmla="*/ 439822 w 495300"/>
                    <a:gd name="connsiteY11" fmla="*/ 346381 h 781050"/>
                    <a:gd name="connsiteX12" fmla="*/ 338856 w 495300"/>
                    <a:gd name="connsiteY12" fmla="*/ 114924 h 781050"/>
                    <a:gd name="connsiteX13" fmla="*/ 319806 w 495300"/>
                    <a:gd name="connsiteY13" fmla="*/ 111114 h 781050"/>
                    <a:gd name="connsiteX14" fmla="*/ 109304 w 495300"/>
                    <a:gd name="connsiteY14" fmla="*/ 287326 h 781050"/>
                    <a:gd name="connsiteX15" fmla="*/ 29294 w 495300"/>
                    <a:gd name="connsiteY15" fmla="*/ 421629 h 781050"/>
                    <a:gd name="connsiteX16" fmla="*/ 27389 w 495300"/>
                    <a:gd name="connsiteY16" fmla="*/ 429249 h 781050"/>
                    <a:gd name="connsiteX17" fmla="*/ 36914 w 495300"/>
                    <a:gd name="connsiteY17" fmla="*/ 531166 h 781050"/>
                    <a:gd name="connsiteX18" fmla="*/ 60726 w 495300"/>
                    <a:gd name="connsiteY18" fmla="*/ 590221 h 781050"/>
                    <a:gd name="connsiteX19" fmla="*/ 105494 w 495300"/>
                    <a:gd name="connsiteY19" fmla="*/ 690234 h 781050"/>
                    <a:gd name="connsiteX20" fmla="*/ 105494 w 495300"/>
                    <a:gd name="connsiteY20" fmla="*/ 723571 h 781050"/>
                    <a:gd name="connsiteX21" fmla="*/ 71204 w 495300"/>
                    <a:gd name="connsiteY21" fmla="*/ 736906 h 781050"/>
                    <a:gd name="connsiteX22" fmla="*/ 54059 w 495300"/>
                    <a:gd name="connsiteY22" fmla="*/ 718809 h 781050"/>
                    <a:gd name="connsiteX23" fmla="*/ 26436 w 495300"/>
                    <a:gd name="connsiteY23" fmla="*/ 644514 h 781050"/>
                    <a:gd name="connsiteX24" fmla="*/ 12149 w 495300"/>
                    <a:gd name="connsiteY24" fmla="*/ 561646 h 781050"/>
                    <a:gd name="connsiteX25" fmla="*/ 7386 w 495300"/>
                    <a:gd name="connsiteY25" fmla="*/ 456871 h 781050"/>
                    <a:gd name="connsiteX26" fmla="*/ 16911 w 495300"/>
                    <a:gd name="connsiteY26" fmla="*/ 353049 h 781050"/>
                    <a:gd name="connsiteX27" fmla="*/ 64536 w 495300"/>
                    <a:gd name="connsiteY27" fmla="*/ 224461 h 781050"/>
                    <a:gd name="connsiteX28" fmla="*/ 137879 w 495300"/>
                    <a:gd name="connsiteY28" fmla="*/ 142546 h 781050"/>
                    <a:gd name="connsiteX29" fmla="*/ 277897 w 495300"/>
                    <a:gd name="connsiteY29" fmla="*/ 33961 h 781050"/>
                    <a:gd name="connsiteX30" fmla="*/ 338856 w 495300"/>
                    <a:gd name="connsiteY30" fmla="*/ 8244 h 781050"/>
                    <a:gd name="connsiteX31" fmla="*/ 349334 w 495300"/>
                    <a:gd name="connsiteY31" fmla="*/ 8244 h 781050"/>
                    <a:gd name="connsiteX32" fmla="*/ 449347 w 495300"/>
                    <a:gd name="connsiteY32" fmla="*/ 105399 h 781050"/>
                    <a:gd name="connsiteX33" fmla="*/ 491256 w 495300"/>
                    <a:gd name="connsiteY33" fmla="*/ 229224 h 781050"/>
                    <a:gd name="connsiteX34" fmla="*/ 496019 w 495300"/>
                    <a:gd name="connsiteY34" fmla="*/ 270181 h 781050"/>
                    <a:gd name="connsiteX35" fmla="*/ 496972 w 495300"/>
                    <a:gd name="connsiteY35" fmla="*/ 336856 h 781050"/>
                    <a:gd name="connsiteX36" fmla="*/ 481731 w 495300"/>
                    <a:gd name="connsiteY36" fmla="*/ 471159 h 781050"/>
                    <a:gd name="connsiteX37" fmla="*/ 444584 w 495300"/>
                    <a:gd name="connsiteY37" fmla="*/ 624511 h 781050"/>
                    <a:gd name="connsiteX38" fmla="*/ 400769 w 495300"/>
                    <a:gd name="connsiteY38" fmla="*/ 708331 h 781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95300" h="781050">
                      <a:moveTo>
                        <a:pt x="400769" y="708331"/>
                      </a:moveTo>
                      <a:cubicBezTo>
                        <a:pt x="387434" y="724524"/>
                        <a:pt x="373147" y="740716"/>
                        <a:pt x="359811" y="757861"/>
                      </a:cubicBezTo>
                      <a:cubicBezTo>
                        <a:pt x="349334" y="771196"/>
                        <a:pt x="335999" y="779769"/>
                        <a:pt x="318854" y="782626"/>
                      </a:cubicBezTo>
                      <a:cubicBezTo>
                        <a:pt x="312186" y="783579"/>
                        <a:pt x="305519" y="782626"/>
                        <a:pt x="299804" y="778816"/>
                      </a:cubicBezTo>
                      <a:cubicBezTo>
                        <a:pt x="287422" y="769291"/>
                        <a:pt x="277897" y="754051"/>
                        <a:pt x="283611" y="735954"/>
                      </a:cubicBezTo>
                      <a:cubicBezTo>
                        <a:pt x="290279" y="713094"/>
                        <a:pt x="304566" y="694044"/>
                        <a:pt x="319806" y="675946"/>
                      </a:cubicBezTo>
                      <a:cubicBezTo>
                        <a:pt x="345524" y="645466"/>
                        <a:pt x="373147" y="617844"/>
                        <a:pt x="396959" y="586411"/>
                      </a:cubicBezTo>
                      <a:cubicBezTo>
                        <a:pt x="399816" y="582601"/>
                        <a:pt x="401722" y="578791"/>
                        <a:pt x="404579" y="574981"/>
                      </a:cubicBezTo>
                      <a:cubicBezTo>
                        <a:pt x="415056" y="560694"/>
                        <a:pt x="422677" y="545454"/>
                        <a:pt x="426486" y="528309"/>
                      </a:cubicBezTo>
                      <a:cubicBezTo>
                        <a:pt x="430297" y="508306"/>
                        <a:pt x="434106" y="489256"/>
                        <a:pt x="436011" y="469254"/>
                      </a:cubicBezTo>
                      <a:cubicBezTo>
                        <a:pt x="438869" y="443536"/>
                        <a:pt x="441727" y="418771"/>
                        <a:pt x="444584" y="393054"/>
                      </a:cubicBezTo>
                      <a:cubicBezTo>
                        <a:pt x="449347" y="376861"/>
                        <a:pt x="443631" y="361621"/>
                        <a:pt x="439822" y="346381"/>
                      </a:cubicBezTo>
                      <a:cubicBezTo>
                        <a:pt x="418866" y="263514"/>
                        <a:pt x="386481" y="185409"/>
                        <a:pt x="338856" y="114924"/>
                      </a:cubicBezTo>
                      <a:cubicBezTo>
                        <a:pt x="331236" y="104446"/>
                        <a:pt x="331236" y="104446"/>
                        <a:pt x="319806" y="111114"/>
                      </a:cubicBezTo>
                      <a:cubicBezTo>
                        <a:pt x="240749" y="159691"/>
                        <a:pt x="169311" y="216841"/>
                        <a:pt x="109304" y="287326"/>
                      </a:cubicBezTo>
                      <a:cubicBezTo>
                        <a:pt x="75014" y="328284"/>
                        <a:pt x="47391" y="372099"/>
                        <a:pt x="29294" y="421629"/>
                      </a:cubicBezTo>
                      <a:cubicBezTo>
                        <a:pt x="28341" y="424486"/>
                        <a:pt x="27389" y="426391"/>
                        <a:pt x="27389" y="429249"/>
                      </a:cubicBezTo>
                      <a:cubicBezTo>
                        <a:pt x="29294" y="463539"/>
                        <a:pt x="31199" y="496876"/>
                        <a:pt x="36914" y="531166"/>
                      </a:cubicBezTo>
                      <a:cubicBezTo>
                        <a:pt x="40724" y="552121"/>
                        <a:pt x="47391" y="572124"/>
                        <a:pt x="60726" y="590221"/>
                      </a:cubicBezTo>
                      <a:cubicBezTo>
                        <a:pt x="81681" y="620701"/>
                        <a:pt x="96921" y="654039"/>
                        <a:pt x="105494" y="690234"/>
                      </a:cubicBezTo>
                      <a:cubicBezTo>
                        <a:pt x="108351" y="701664"/>
                        <a:pt x="108351" y="713094"/>
                        <a:pt x="105494" y="723571"/>
                      </a:cubicBezTo>
                      <a:cubicBezTo>
                        <a:pt x="101684" y="738811"/>
                        <a:pt x="84539" y="745479"/>
                        <a:pt x="71204" y="736906"/>
                      </a:cubicBezTo>
                      <a:cubicBezTo>
                        <a:pt x="63584" y="732144"/>
                        <a:pt x="58821" y="725476"/>
                        <a:pt x="54059" y="718809"/>
                      </a:cubicBezTo>
                      <a:cubicBezTo>
                        <a:pt x="40724" y="695949"/>
                        <a:pt x="32151" y="670231"/>
                        <a:pt x="26436" y="644514"/>
                      </a:cubicBezTo>
                      <a:cubicBezTo>
                        <a:pt x="20721" y="616891"/>
                        <a:pt x="15006" y="589269"/>
                        <a:pt x="12149" y="561646"/>
                      </a:cubicBezTo>
                      <a:cubicBezTo>
                        <a:pt x="8339" y="527356"/>
                        <a:pt x="6434" y="492114"/>
                        <a:pt x="7386" y="456871"/>
                      </a:cubicBezTo>
                      <a:cubicBezTo>
                        <a:pt x="8339" y="421629"/>
                        <a:pt x="11196" y="387339"/>
                        <a:pt x="16911" y="353049"/>
                      </a:cubicBezTo>
                      <a:cubicBezTo>
                        <a:pt x="25484" y="307329"/>
                        <a:pt x="36914" y="262561"/>
                        <a:pt x="64536" y="224461"/>
                      </a:cubicBezTo>
                      <a:cubicBezTo>
                        <a:pt x="86444" y="194934"/>
                        <a:pt x="111209" y="168264"/>
                        <a:pt x="137879" y="142546"/>
                      </a:cubicBezTo>
                      <a:cubicBezTo>
                        <a:pt x="179789" y="100636"/>
                        <a:pt x="225509" y="62536"/>
                        <a:pt x="277897" y="33961"/>
                      </a:cubicBezTo>
                      <a:cubicBezTo>
                        <a:pt x="296947" y="23484"/>
                        <a:pt x="316949" y="13959"/>
                        <a:pt x="338856" y="8244"/>
                      </a:cubicBezTo>
                      <a:cubicBezTo>
                        <a:pt x="342666" y="7291"/>
                        <a:pt x="345524" y="6339"/>
                        <a:pt x="349334" y="8244"/>
                      </a:cubicBezTo>
                      <a:cubicBezTo>
                        <a:pt x="393149" y="29199"/>
                        <a:pt x="424581" y="63489"/>
                        <a:pt x="449347" y="105399"/>
                      </a:cubicBezTo>
                      <a:cubicBezTo>
                        <a:pt x="471254" y="143499"/>
                        <a:pt x="484589" y="185409"/>
                        <a:pt x="491256" y="229224"/>
                      </a:cubicBezTo>
                      <a:cubicBezTo>
                        <a:pt x="493161" y="242559"/>
                        <a:pt x="495066" y="255894"/>
                        <a:pt x="496019" y="270181"/>
                      </a:cubicBezTo>
                      <a:cubicBezTo>
                        <a:pt x="497924" y="292089"/>
                        <a:pt x="497924" y="314949"/>
                        <a:pt x="496972" y="336856"/>
                      </a:cubicBezTo>
                      <a:cubicBezTo>
                        <a:pt x="495066" y="381624"/>
                        <a:pt x="490304" y="426391"/>
                        <a:pt x="481731" y="471159"/>
                      </a:cubicBezTo>
                      <a:cubicBezTo>
                        <a:pt x="471254" y="522594"/>
                        <a:pt x="458872" y="574029"/>
                        <a:pt x="444584" y="624511"/>
                      </a:cubicBezTo>
                      <a:cubicBezTo>
                        <a:pt x="435059" y="654039"/>
                        <a:pt x="421724" y="683566"/>
                        <a:pt x="400769" y="70833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C22AE817-E6F0-4209-AAF2-E0D1B70E4BD3}"/>
                  </a:ext>
                </a:extLst>
              </p:cNvPr>
              <p:cNvGrpSpPr/>
              <p:nvPr/>
            </p:nvGrpSpPr>
            <p:grpSpPr>
              <a:xfrm rot="20737142">
                <a:off x="6310944" y="-79408"/>
                <a:ext cx="423031" cy="1017405"/>
                <a:chOff x="6310944" y="-79408"/>
                <a:chExt cx="423031" cy="1017405"/>
              </a:xfrm>
            </p:grpSpPr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7CBEB53C-6EFC-40F5-9EF2-A4B967D62F4B}"/>
                    </a:ext>
                  </a:extLst>
                </p:cNvPr>
                <p:cNvSpPr/>
                <p:nvPr/>
              </p:nvSpPr>
              <p:spPr>
                <a:xfrm flipH="1">
                  <a:off x="6310944" y="-79408"/>
                  <a:ext cx="423031" cy="1017405"/>
                </a:xfrm>
                <a:custGeom>
                  <a:avLst/>
                  <a:gdLst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587947 w 1732244"/>
                    <a:gd name="connsiteY10" fmla="*/ 1109058 h 4153492"/>
                    <a:gd name="connsiteX11" fmla="*/ 1451535 w 1732244"/>
                    <a:gd name="connsiteY11" fmla="*/ 1571536 h 4153492"/>
                    <a:gd name="connsiteX12" fmla="*/ 1481114 w 1732244"/>
                    <a:gd name="connsiteY12" fmla="*/ 1674674 h 4153492"/>
                    <a:gd name="connsiteX13" fmla="*/ 1495653 w 1732244"/>
                    <a:gd name="connsiteY13" fmla="*/ 1817170 h 4153492"/>
                    <a:gd name="connsiteX14" fmla="*/ 1492746 w 1732244"/>
                    <a:gd name="connsiteY14" fmla="*/ 1822986 h 4153492"/>
                    <a:gd name="connsiteX15" fmla="*/ 1373513 w 1732244"/>
                    <a:gd name="connsiteY15" fmla="*/ 2372618 h 4153492"/>
                    <a:gd name="connsiteX16" fmla="*/ 1364646 w 1732244"/>
                    <a:gd name="connsiteY16" fmla="*/ 2385917 h 4153492"/>
                    <a:gd name="connsiteX17" fmla="*/ 1364646 w 1732244"/>
                    <a:gd name="connsiteY17" fmla="*/ 2788957 h 4153492"/>
                    <a:gd name="connsiteX18" fmla="*/ 1367697 w 1732244"/>
                    <a:gd name="connsiteY18" fmla="*/ 2785567 h 4153492"/>
                    <a:gd name="connsiteX19" fmla="*/ 1379329 w 1732244"/>
                    <a:gd name="connsiteY19" fmla="*/ 3236321 h 4153492"/>
                    <a:gd name="connsiteX20" fmla="*/ 1382239 w 1732244"/>
                    <a:gd name="connsiteY20" fmla="*/ 3762688 h 4153492"/>
                    <a:gd name="connsiteX21" fmla="*/ 1274638 w 1732244"/>
                    <a:gd name="connsiteY21" fmla="*/ 3977887 h 4153492"/>
                    <a:gd name="connsiteX22" fmla="*/ 876230 w 1732244"/>
                    <a:gd name="connsiteY22" fmla="*/ 4143647 h 4153492"/>
                    <a:gd name="connsiteX23" fmla="*/ 538891 w 1732244"/>
                    <a:gd name="connsiteY23" fmla="*/ 4143647 h 4153492"/>
                    <a:gd name="connsiteX24" fmla="*/ 265530 w 1732244"/>
                    <a:gd name="connsiteY24" fmla="*/ 4044772 h 4153492"/>
                    <a:gd name="connsiteX25" fmla="*/ 111399 w 1732244"/>
                    <a:gd name="connsiteY25" fmla="*/ 3797585 h 4153492"/>
                    <a:gd name="connsiteX26" fmla="*/ 105583 w 1732244"/>
                    <a:gd name="connsiteY26" fmla="*/ 3724881 h 4153492"/>
                    <a:gd name="connsiteX27" fmla="*/ 102676 w 1732244"/>
                    <a:gd name="connsiteY27" fmla="*/ 3053112 h 4153492"/>
                    <a:gd name="connsiteX28" fmla="*/ 102676 w 1732244"/>
                    <a:gd name="connsiteY28" fmla="*/ 2613988 h 4153492"/>
                    <a:gd name="connsiteX29" fmla="*/ 59053 w 1732244"/>
                    <a:gd name="connsiteY29" fmla="*/ 2078898 h 4153492"/>
                    <a:gd name="connsiteX30" fmla="*/ 24156 w 1732244"/>
                    <a:gd name="connsiteY30" fmla="*/ 1843344 h 4153492"/>
                    <a:gd name="connsiteX31" fmla="*/ 3801 w 1732244"/>
                    <a:gd name="connsiteY31" fmla="*/ 1319887 h 4153492"/>
                    <a:gd name="connsiteX32" fmla="*/ 90498 w 1732244"/>
                    <a:gd name="connsiteY32" fmla="*/ 771074 h 4153492"/>
                    <a:gd name="connsiteX33" fmla="*/ 120632 w 1732244"/>
                    <a:gd name="connsiteY33" fmla="*/ 674829 h 4153492"/>
                    <a:gd name="connsiteX34" fmla="*/ 120632 w 1732244"/>
                    <a:gd name="connsiteY34" fmla="*/ 642369 h 4153492"/>
                    <a:gd name="connsiteX35" fmla="*/ 130796 w 1732244"/>
                    <a:gd name="connsiteY35" fmla="*/ 642369 h 4153492"/>
                    <a:gd name="connsiteX36" fmla="*/ 146296 w 1732244"/>
                    <a:gd name="connsiteY36" fmla="*/ 592863 h 4153492"/>
                    <a:gd name="connsiteX37" fmla="*/ 437106 w 1732244"/>
                    <a:gd name="connsiteY37" fmla="*/ 214810 h 4153492"/>
                    <a:gd name="connsiteX38" fmla="*/ 847149 w 1732244"/>
                    <a:gd name="connsiteY38" fmla="*/ 25782 h 4153492"/>
                    <a:gd name="connsiteX39" fmla="*/ 1014364 w 1732244"/>
                    <a:gd name="connsiteY39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451535 w 1732244"/>
                    <a:gd name="connsiteY10" fmla="*/ 1571536 h 4153492"/>
                    <a:gd name="connsiteX11" fmla="*/ 1481114 w 1732244"/>
                    <a:gd name="connsiteY11" fmla="*/ 1674674 h 4153492"/>
                    <a:gd name="connsiteX12" fmla="*/ 1495653 w 1732244"/>
                    <a:gd name="connsiteY12" fmla="*/ 1817170 h 4153492"/>
                    <a:gd name="connsiteX13" fmla="*/ 1492746 w 1732244"/>
                    <a:gd name="connsiteY13" fmla="*/ 1822986 h 4153492"/>
                    <a:gd name="connsiteX14" fmla="*/ 1373513 w 1732244"/>
                    <a:gd name="connsiteY14" fmla="*/ 2372618 h 4153492"/>
                    <a:gd name="connsiteX15" fmla="*/ 1364646 w 1732244"/>
                    <a:gd name="connsiteY15" fmla="*/ 2385917 h 4153492"/>
                    <a:gd name="connsiteX16" fmla="*/ 1364646 w 1732244"/>
                    <a:gd name="connsiteY16" fmla="*/ 2788957 h 4153492"/>
                    <a:gd name="connsiteX17" fmla="*/ 1367697 w 1732244"/>
                    <a:gd name="connsiteY17" fmla="*/ 2785567 h 4153492"/>
                    <a:gd name="connsiteX18" fmla="*/ 1379329 w 1732244"/>
                    <a:gd name="connsiteY18" fmla="*/ 3236321 h 4153492"/>
                    <a:gd name="connsiteX19" fmla="*/ 1382239 w 1732244"/>
                    <a:gd name="connsiteY19" fmla="*/ 3762688 h 4153492"/>
                    <a:gd name="connsiteX20" fmla="*/ 1274638 w 1732244"/>
                    <a:gd name="connsiteY20" fmla="*/ 3977887 h 4153492"/>
                    <a:gd name="connsiteX21" fmla="*/ 876230 w 1732244"/>
                    <a:gd name="connsiteY21" fmla="*/ 4143647 h 4153492"/>
                    <a:gd name="connsiteX22" fmla="*/ 538891 w 1732244"/>
                    <a:gd name="connsiteY22" fmla="*/ 4143647 h 4153492"/>
                    <a:gd name="connsiteX23" fmla="*/ 265530 w 1732244"/>
                    <a:gd name="connsiteY23" fmla="*/ 4044772 h 4153492"/>
                    <a:gd name="connsiteX24" fmla="*/ 111399 w 1732244"/>
                    <a:gd name="connsiteY24" fmla="*/ 3797585 h 4153492"/>
                    <a:gd name="connsiteX25" fmla="*/ 105583 w 1732244"/>
                    <a:gd name="connsiteY25" fmla="*/ 3724881 h 4153492"/>
                    <a:gd name="connsiteX26" fmla="*/ 102676 w 1732244"/>
                    <a:gd name="connsiteY26" fmla="*/ 3053112 h 4153492"/>
                    <a:gd name="connsiteX27" fmla="*/ 102676 w 1732244"/>
                    <a:gd name="connsiteY27" fmla="*/ 2613988 h 4153492"/>
                    <a:gd name="connsiteX28" fmla="*/ 59053 w 1732244"/>
                    <a:gd name="connsiteY28" fmla="*/ 2078898 h 4153492"/>
                    <a:gd name="connsiteX29" fmla="*/ 24156 w 1732244"/>
                    <a:gd name="connsiteY29" fmla="*/ 1843344 h 4153492"/>
                    <a:gd name="connsiteX30" fmla="*/ 3801 w 1732244"/>
                    <a:gd name="connsiteY30" fmla="*/ 1319887 h 4153492"/>
                    <a:gd name="connsiteX31" fmla="*/ 90498 w 1732244"/>
                    <a:gd name="connsiteY31" fmla="*/ 771074 h 4153492"/>
                    <a:gd name="connsiteX32" fmla="*/ 120632 w 1732244"/>
                    <a:gd name="connsiteY32" fmla="*/ 674829 h 4153492"/>
                    <a:gd name="connsiteX33" fmla="*/ 120632 w 1732244"/>
                    <a:gd name="connsiteY33" fmla="*/ 642369 h 4153492"/>
                    <a:gd name="connsiteX34" fmla="*/ 130796 w 1732244"/>
                    <a:gd name="connsiteY34" fmla="*/ 642369 h 4153492"/>
                    <a:gd name="connsiteX35" fmla="*/ 146296 w 1732244"/>
                    <a:gd name="connsiteY35" fmla="*/ 592863 h 4153492"/>
                    <a:gd name="connsiteX36" fmla="*/ 437106 w 1732244"/>
                    <a:gd name="connsiteY36" fmla="*/ 214810 h 4153492"/>
                    <a:gd name="connsiteX37" fmla="*/ 847149 w 1732244"/>
                    <a:gd name="connsiteY37" fmla="*/ 25782 h 4153492"/>
                    <a:gd name="connsiteX38" fmla="*/ 1014364 w 1732244"/>
                    <a:gd name="connsiteY38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481114 w 1732244"/>
                    <a:gd name="connsiteY10" fmla="*/ 1674674 h 4153492"/>
                    <a:gd name="connsiteX11" fmla="*/ 1495653 w 1732244"/>
                    <a:gd name="connsiteY11" fmla="*/ 1817170 h 4153492"/>
                    <a:gd name="connsiteX12" fmla="*/ 1492746 w 1732244"/>
                    <a:gd name="connsiteY12" fmla="*/ 1822986 h 4153492"/>
                    <a:gd name="connsiteX13" fmla="*/ 1373513 w 1732244"/>
                    <a:gd name="connsiteY13" fmla="*/ 2372618 h 4153492"/>
                    <a:gd name="connsiteX14" fmla="*/ 1364646 w 1732244"/>
                    <a:gd name="connsiteY14" fmla="*/ 2385917 h 4153492"/>
                    <a:gd name="connsiteX15" fmla="*/ 1364646 w 1732244"/>
                    <a:gd name="connsiteY15" fmla="*/ 2788957 h 4153492"/>
                    <a:gd name="connsiteX16" fmla="*/ 1367697 w 1732244"/>
                    <a:gd name="connsiteY16" fmla="*/ 2785567 h 4153492"/>
                    <a:gd name="connsiteX17" fmla="*/ 1379329 w 1732244"/>
                    <a:gd name="connsiteY17" fmla="*/ 3236321 h 4153492"/>
                    <a:gd name="connsiteX18" fmla="*/ 1382239 w 1732244"/>
                    <a:gd name="connsiteY18" fmla="*/ 3762688 h 4153492"/>
                    <a:gd name="connsiteX19" fmla="*/ 1274638 w 1732244"/>
                    <a:gd name="connsiteY19" fmla="*/ 3977887 h 4153492"/>
                    <a:gd name="connsiteX20" fmla="*/ 876230 w 1732244"/>
                    <a:gd name="connsiteY20" fmla="*/ 4143647 h 4153492"/>
                    <a:gd name="connsiteX21" fmla="*/ 538891 w 1732244"/>
                    <a:gd name="connsiteY21" fmla="*/ 4143647 h 4153492"/>
                    <a:gd name="connsiteX22" fmla="*/ 265530 w 1732244"/>
                    <a:gd name="connsiteY22" fmla="*/ 4044772 h 4153492"/>
                    <a:gd name="connsiteX23" fmla="*/ 111399 w 1732244"/>
                    <a:gd name="connsiteY23" fmla="*/ 3797585 h 4153492"/>
                    <a:gd name="connsiteX24" fmla="*/ 105583 w 1732244"/>
                    <a:gd name="connsiteY24" fmla="*/ 3724881 h 4153492"/>
                    <a:gd name="connsiteX25" fmla="*/ 102676 w 1732244"/>
                    <a:gd name="connsiteY25" fmla="*/ 3053112 h 4153492"/>
                    <a:gd name="connsiteX26" fmla="*/ 102676 w 1732244"/>
                    <a:gd name="connsiteY26" fmla="*/ 2613988 h 4153492"/>
                    <a:gd name="connsiteX27" fmla="*/ 59053 w 1732244"/>
                    <a:gd name="connsiteY27" fmla="*/ 2078898 h 4153492"/>
                    <a:gd name="connsiteX28" fmla="*/ 24156 w 1732244"/>
                    <a:gd name="connsiteY28" fmla="*/ 1843344 h 4153492"/>
                    <a:gd name="connsiteX29" fmla="*/ 3801 w 1732244"/>
                    <a:gd name="connsiteY29" fmla="*/ 1319887 h 4153492"/>
                    <a:gd name="connsiteX30" fmla="*/ 90498 w 1732244"/>
                    <a:gd name="connsiteY30" fmla="*/ 771074 h 4153492"/>
                    <a:gd name="connsiteX31" fmla="*/ 120632 w 1732244"/>
                    <a:gd name="connsiteY31" fmla="*/ 674829 h 4153492"/>
                    <a:gd name="connsiteX32" fmla="*/ 120632 w 1732244"/>
                    <a:gd name="connsiteY32" fmla="*/ 642369 h 4153492"/>
                    <a:gd name="connsiteX33" fmla="*/ 130796 w 1732244"/>
                    <a:gd name="connsiteY33" fmla="*/ 642369 h 4153492"/>
                    <a:gd name="connsiteX34" fmla="*/ 146296 w 1732244"/>
                    <a:gd name="connsiteY34" fmla="*/ 592863 h 4153492"/>
                    <a:gd name="connsiteX35" fmla="*/ 437106 w 1732244"/>
                    <a:gd name="connsiteY35" fmla="*/ 214810 h 4153492"/>
                    <a:gd name="connsiteX36" fmla="*/ 847149 w 1732244"/>
                    <a:gd name="connsiteY36" fmla="*/ 25782 h 4153492"/>
                    <a:gd name="connsiteX37" fmla="*/ 1014364 w 1732244"/>
                    <a:gd name="connsiteY37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495653 w 1732244"/>
                    <a:gd name="connsiteY10" fmla="*/ 1817170 h 4153492"/>
                    <a:gd name="connsiteX11" fmla="*/ 1492746 w 1732244"/>
                    <a:gd name="connsiteY11" fmla="*/ 1822986 h 4153492"/>
                    <a:gd name="connsiteX12" fmla="*/ 1373513 w 1732244"/>
                    <a:gd name="connsiteY12" fmla="*/ 2372618 h 4153492"/>
                    <a:gd name="connsiteX13" fmla="*/ 1364646 w 1732244"/>
                    <a:gd name="connsiteY13" fmla="*/ 2385917 h 4153492"/>
                    <a:gd name="connsiteX14" fmla="*/ 1364646 w 1732244"/>
                    <a:gd name="connsiteY14" fmla="*/ 2788957 h 4153492"/>
                    <a:gd name="connsiteX15" fmla="*/ 1367697 w 1732244"/>
                    <a:gd name="connsiteY15" fmla="*/ 2785567 h 4153492"/>
                    <a:gd name="connsiteX16" fmla="*/ 1379329 w 1732244"/>
                    <a:gd name="connsiteY16" fmla="*/ 3236321 h 4153492"/>
                    <a:gd name="connsiteX17" fmla="*/ 1382239 w 1732244"/>
                    <a:gd name="connsiteY17" fmla="*/ 3762688 h 4153492"/>
                    <a:gd name="connsiteX18" fmla="*/ 1274638 w 1732244"/>
                    <a:gd name="connsiteY18" fmla="*/ 3977887 h 4153492"/>
                    <a:gd name="connsiteX19" fmla="*/ 876230 w 1732244"/>
                    <a:gd name="connsiteY19" fmla="*/ 4143647 h 4153492"/>
                    <a:gd name="connsiteX20" fmla="*/ 538891 w 1732244"/>
                    <a:gd name="connsiteY20" fmla="*/ 4143647 h 4153492"/>
                    <a:gd name="connsiteX21" fmla="*/ 265530 w 1732244"/>
                    <a:gd name="connsiteY21" fmla="*/ 4044772 h 4153492"/>
                    <a:gd name="connsiteX22" fmla="*/ 111399 w 1732244"/>
                    <a:gd name="connsiteY22" fmla="*/ 3797585 h 4153492"/>
                    <a:gd name="connsiteX23" fmla="*/ 105583 w 1732244"/>
                    <a:gd name="connsiteY23" fmla="*/ 3724881 h 4153492"/>
                    <a:gd name="connsiteX24" fmla="*/ 102676 w 1732244"/>
                    <a:gd name="connsiteY24" fmla="*/ 3053112 h 4153492"/>
                    <a:gd name="connsiteX25" fmla="*/ 102676 w 1732244"/>
                    <a:gd name="connsiteY25" fmla="*/ 2613988 h 4153492"/>
                    <a:gd name="connsiteX26" fmla="*/ 59053 w 1732244"/>
                    <a:gd name="connsiteY26" fmla="*/ 2078898 h 4153492"/>
                    <a:gd name="connsiteX27" fmla="*/ 24156 w 1732244"/>
                    <a:gd name="connsiteY27" fmla="*/ 1843344 h 4153492"/>
                    <a:gd name="connsiteX28" fmla="*/ 3801 w 1732244"/>
                    <a:gd name="connsiteY28" fmla="*/ 1319887 h 4153492"/>
                    <a:gd name="connsiteX29" fmla="*/ 90498 w 1732244"/>
                    <a:gd name="connsiteY29" fmla="*/ 771074 h 4153492"/>
                    <a:gd name="connsiteX30" fmla="*/ 120632 w 1732244"/>
                    <a:gd name="connsiteY30" fmla="*/ 674829 h 4153492"/>
                    <a:gd name="connsiteX31" fmla="*/ 120632 w 1732244"/>
                    <a:gd name="connsiteY31" fmla="*/ 642369 h 4153492"/>
                    <a:gd name="connsiteX32" fmla="*/ 130796 w 1732244"/>
                    <a:gd name="connsiteY32" fmla="*/ 642369 h 4153492"/>
                    <a:gd name="connsiteX33" fmla="*/ 146296 w 1732244"/>
                    <a:gd name="connsiteY33" fmla="*/ 592863 h 4153492"/>
                    <a:gd name="connsiteX34" fmla="*/ 437106 w 1732244"/>
                    <a:gd name="connsiteY34" fmla="*/ 214810 h 4153492"/>
                    <a:gd name="connsiteX35" fmla="*/ 847149 w 1732244"/>
                    <a:gd name="connsiteY35" fmla="*/ 25782 h 4153492"/>
                    <a:gd name="connsiteX36" fmla="*/ 1014364 w 1732244"/>
                    <a:gd name="connsiteY36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495653 w 1732244"/>
                    <a:gd name="connsiteY9" fmla="*/ 1817170 h 4153492"/>
                    <a:gd name="connsiteX10" fmla="*/ 1492746 w 1732244"/>
                    <a:gd name="connsiteY10" fmla="*/ 1822986 h 4153492"/>
                    <a:gd name="connsiteX11" fmla="*/ 1373513 w 1732244"/>
                    <a:gd name="connsiteY11" fmla="*/ 2372618 h 4153492"/>
                    <a:gd name="connsiteX12" fmla="*/ 1364646 w 1732244"/>
                    <a:gd name="connsiteY12" fmla="*/ 2385917 h 4153492"/>
                    <a:gd name="connsiteX13" fmla="*/ 1364646 w 1732244"/>
                    <a:gd name="connsiteY13" fmla="*/ 2788957 h 4153492"/>
                    <a:gd name="connsiteX14" fmla="*/ 1367697 w 1732244"/>
                    <a:gd name="connsiteY14" fmla="*/ 2785567 h 4153492"/>
                    <a:gd name="connsiteX15" fmla="*/ 1379329 w 1732244"/>
                    <a:gd name="connsiteY15" fmla="*/ 3236321 h 4153492"/>
                    <a:gd name="connsiteX16" fmla="*/ 1382239 w 1732244"/>
                    <a:gd name="connsiteY16" fmla="*/ 3762688 h 4153492"/>
                    <a:gd name="connsiteX17" fmla="*/ 1274638 w 1732244"/>
                    <a:gd name="connsiteY17" fmla="*/ 3977887 h 4153492"/>
                    <a:gd name="connsiteX18" fmla="*/ 876230 w 1732244"/>
                    <a:gd name="connsiteY18" fmla="*/ 4143647 h 4153492"/>
                    <a:gd name="connsiteX19" fmla="*/ 538891 w 1732244"/>
                    <a:gd name="connsiteY19" fmla="*/ 4143647 h 4153492"/>
                    <a:gd name="connsiteX20" fmla="*/ 265530 w 1732244"/>
                    <a:gd name="connsiteY20" fmla="*/ 4044772 h 4153492"/>
                    <a:gd name="connsiteX21" fmla="*/ 111399 w 1732244"/>
                    <a:gd name="connsiteY21" fmla="*/ 3797585 h 4153492"/>
                    <a:gd name="connsiteX22" fmla="*/ 105583 w 1732244"/>
                    <a:gd name="connsiteY22" fmla="*/ 3724881 h 4153492"/>
                    <a:gd name="connsiteX23" fmla="*/ 102676 w 1732244"/>
                    <a:gd name="connsiteY23" fmla="*/ 3053112 h 4153492"/>
                    <a:gd name="connsiteX24" fmla="*/ 102676 w 1732244"/>
                    <a:gd name="connsiteY24" fmla="*/ 2613988 h 4153492"/>
                    <a:gd name="connsiteX25" fmla="*/ 59053 w 1732244"/>
                    <a:gd name="connsiteY25" fmla="*/ 2078898 h 4153492"/>
                    <a:gd name="connsiteX26" fmla="*/ 24156 w 1732244"/>
                    <a:gd name="connsiteY26" fmla="*/ 1843344 h 4153492"/>
                    <a:gd name="connsiteX27" fmla="*/ 3801 w 1732244"/>
                    <a:gd name="connsiteY27" fmla="*/ 1319887 h 4153492"/>
                    <a:gd name="connsiteX28" fmla="*/ 90498 w 1732244"/>
                    <a:gd name="connsiteY28" fmla="*/ 771074 h 4153492"/>
                    <a:gd name="connsiteX29" fmla="*/ 120632 w 1732244"/>
                    <a:gd name="connsiteY29" fmla="*/ 674829 h 4153492"/>
                    <a:gd name="connsiteX30" fmla="*/ 120632 w 1732244"/>
                    <a:gd name="connsiteY30" fmla="*/ 642369 h 4153492"/>
                    <a:gd name="connsiteX31" fmla="*/ 130796 w 1732244"/>
                    <a:gd name="connsiteY31" fmla="*/ 642369 h 4153492"/>
                    <a:gd name="connsiteX32" fmla="*/ 146296 w 1732244"/>
                    <a:gd name="connsiteY32" fmla="*/ 592863 h 4153492"/>
                    <a:gd name="connsiteX33" fmla="*/ 437106 w 1732244"/>
                    <a:gd name="connsiteY33" fmla="*/ 214810 h 4153492"/>
                    <a:gd name="connsiteX34" fmla="*/ 847149 w 1732244"/>
                    <a:gd name="connsiteY34" fmla="*/ 25782 h 4153492"/>
                    <a:gd name="connsiteX35" fmla="*/ 1014364 w 1732244"/>
                    <a:gd name="connsiteY35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495653 w 1732244"/>
                    <a:gd name="connsiteY8" fmla="*/ 1817170 h 4153492"/>
                    <a:gd name="connsiteX9" fmla="*/ 1492746 w 1732244"/>
                    <a:gd name="connsiteY9" fmla="*/ 1822986 h 4153492"/>
                    <a:gd name="connsiteX10" fmla="*/ 1373513 w 1732244"/>
                    <a:gd name="connsiteY10" fmla="*/ 2372618 h 4153492"/>
                    <a:gd name="connsiteX11" fmla="*/ 1364646 w 1732244"/>
                    <a:gd name="connsiteY11" fmla="*/ 2385917 h 4153492"/>
                    <a:gd name="connsiteX12" fmla="*/ 1364646 w 1732244"/>
                    <a:gd name="connsiteY12" fmla="*/ 2788957 h 4153492"/>
                    <a:gd name="connsiteX13" fmla="*/ 1367697 w 1732244"/>
                    <a:gd name="connsiteY13" fmla="*/ 2785567 h 4153492"/>
                    <a:gd name="connsiteX14" fmla="*/ 1379329 w 1732244"/>
                    <a:gd name="connsiteY14" fmla="*/ 3236321 h 4153492"/>
                    <a:gd name="connsiteX15" fmla="*/ 1382239 w 1732244"/>
                    <a:gd name="connsiteY15" fmla="*/ 3762688 h 4153492"/>
                    <a:gd name="connsiteX16" fmla="*/ 1274638 w 1732244"/>
                    <a:gd name="connsiteY16" fmla="*/ 3977887 h 4153492"/>
                    <a:gd name="connsiteX17" fmla="*/ 876230 w 1732244"/>
                    <a:gd name="connsiteY17" fmla="*/ 4143647 h 4153492"/>
                    <a:gd name="connsiteX18" fmla="*/ 538891 w 1732244"/>
                    <a:gd name="connsiteY18" fmla="*/ 4143647 h 4153492"/>
                    <a:gd name="connsiteX19" fmla="*/ 265530 w 1732244"/>
                    <a:gd name="connsiteY19" fmla="*/ 4044772 h 4153492"/>
                    <a:gd name="connsiteX20" fmla="*/ 111399 w 1732244"/>
                    <a:gd name="connsiteY20" fmla="*/ 3797585 h 4153492"/>
                    <a:gd name="connsiteX21" fmla="*/ 105583 w 1732244"/>
                    <a:gd name="connsiteY21" fmla="*/ 3724881 h 4153492"/>
                    <a:gd name="connsiteX22" fmla="*/ 102676 w 1732244"/>
                    <a:gd name="connsiteY22" fmla="*/ 3053112 h 4153492"/>
                    <a:gd name="connsiteX23" fmla="*/ 102676 w 1732244"/>
                    <a:gd name="connsiteY23" fmla="*/ 2613988 h 4153492"/>
                    <a:gd name="connsiteX24" fmla="*/ 59053 w 1732244"/>
                    <a:gd name="connsiteY24" fmla="*/ 2078898 h 4153492"/>
                    <a:gd name="connsiteX25" fmla="*/ 24156 w 1732244"/>
                    <a:gd name="connsiteY25" fmla="*/ 1843344 h 4153492"/>
                    <a:gd name="connsiteX26" fmla="*/ 3801 w 1732244"/>
                    <a:gd name="connsiteY26" fmla="*/ 1319887 h 4153492"/>
                    <a:gd name="connsiteX27" fmla="*/ 90498 w 1732244"/>
                    <a:gd name="connsiteY27" fmla="*/ 771074 h 4153492"/>
                    <a:gd name="connsiteX28" fmla="*/ 120632 w 1732244"/>
                    <a:gd name="connsiteY28" fmla="*/ 674829 h 4153492"/>
                    <a:gd name="connsiteX29" fmla="*/ 120632 w 1732244"/>
                    <a:gd name="connsiteY29" fmla="*/ 642369 h 4153492"/>
                    <a:gd name="connsiteX30" fmla="*/ 130796 w 1732244"/>
                    <a:gd name="connsiteY30" fmla="*/ 642369 h 4153492"/>
                    <a:gd name="connsiteX31" fmla="*/ 146296 w 1732244"/>
                    <a:gd name="connsiteY31" fmla="*/ 592863 h 4153492"/>
                    <a:gd name="connsiteX32" fmla="*/ 437106 w 1732244"/>
                    <a:gd name="connsiteY32" fmla="*/ 214810 h 4153492"/>
                    <a:gd name="connsiteX33" fmla="*/ 847149 w 1732244"/>
                    <a:gd name="connsiteY33" fmla="*/ 25782 h 4153492"/>
                    <a:gd name="connsiteX34" fmla="*/ 1014364 w 1732244"/>
                    <a:gd name="connsiteY34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495653 w 1732244"/>
                    <a:gd name="connsiteY7" fmla="*/ 1817170 h 4153492"/>
                    <a:gd name="connsiteX8" fmla="*/ 1492746 w 1732244"/>
                    <a:gd name="connsiteY8" fmla="*/ 1822986 h 4153492"/>
                    <a:gd name="connsiteX9" fmla="*/ 1373513 w 1732244"/>
                    <a:gd name="connsiteY9" fmla="*/ 2372618 h 4153492"/>
                    <a:gd name="connsiteX10" fmla="*/ 1364646 w 1732244"/>
                    <a:gd name="connsiteY10" fmla="*/ 2385917 h 4153492"/>
                    <a:gd name="connsiteX11" fmla="*/ 1364646 w 1732244"/>
                    <a:gd name="connsiteY11" fmla="*/ 2788957 h 4153492"/>
                    <a:gd name="connsiteX12" fmla="*/ 1367697 w 1732244"/>
                    <a:gd name="connsiteY12" fmla="*/ 2785567 h 4153492"/>
                    <a:gd name="connsiteX13" fmla="*/ 1379329 w 1732244"/>
                    <a:gd name="connsiteY13" fmla="*/ 3236321 h 4153492"/>
                    <a:gd name="connsiteX14" fmla="*/ 1382239 w 1732244"/>
                    <a:gd name="connsiteY14" fmla="*/ 3762688 h 4153492"/>
                    <a:gd name="connsiteX15" fmla="*/ 1274638 w 1732244"/>
                    <a:gd name="connsiteY15" fmla="*/ 3977887 h 4153492"/>
                    <a:gd name="connsiteX16" fmla="*/ 876230 w 1732244"/>
                    <a:gd name="connsiteY16" fmla="*/ 4143647 h 4153492"/>
                    <a:gd name="connsiteX17" fmla="*/ 538891 w 1732244"/>
                    <a:gd name="connsiteY17" fmla="*/ 4143647 h 4153492"/>
                    <a:gd name="connsiteX18" fmla="*/ 265530 w 1732244"/>
                    <a:gd name="connsiteY18" fmla="*/ 4044772 h 4153492"/>
                    <a:gd name="connsiteX19" fmla="*/ 111399 w 1732244"/>
                    <a:gd name="connsiteY19" fmla="*/ 3797585 h 4153492"/>
                    <a:gd name="connsiteX20" fmla="*/ 105583 w 1732244"/>
                    <a:gd name="connsiteY20" fmla="*/ 3724881 h 4153492"/>
                    <a:gd name="connsiteX21" fmla="*/ 102676 w 1732244"/>
                    <a:gd name="connsiteY21" fmla="*/ 3053112 h 4153492"/>
                    <a:gd name="connsiteX22" fmla="*/ 102676 w 1732244"/>
                    <a:gd name="connsiteY22" fmla="*/ 2613988 h 4153492"/>
                    <a:gd name="connsiteX23" fmla="*/ 59053 w 1732244"/>
                    <a:gd name="connsiteY23" fmla="*/ 2078898 h 4153492"/>
                    <a:gd name="connsiteX24" fmla="*/ 24156 w 1732244"/>
                    <a:gd name="connsiteY24" fmla="*/ 1843344 h 4153492"/>
                    <a:gd name="connsiteX25" fmla="*/ 3801 w 1732244"/>
                    <a:gd name="connsiteY25" fmla="*/ 1319887 h 4153492"/>
                    <a:gd name="connsiteX26" fmla="*/ 90498 w 1732244"/>
                    <a:gd name="connsiteY26" fmla="*/ 771074 h 4153492"/>
                    <a:gd name="connsiteX27" fmla="*/ 120632 w 1732244"/>
                    <a:gd name="connsiteY27" fmla="*/ 674829 h 4153492"/>
                    <a:gd name="connsiteX28" fmla="*/ 120632 w 1732244"/>
                    <a:gd name="connsiteY28" fmla="*/ 642369 h 4153492"/>
                    <a:gd name="connsiteX29" fmla="*/ 130796 w 1732244"/>
                    <a:gd name="connsiteY29" fmla="*/ 642369 h 4153492"/>
                    <a:gd name="connsiteX30" fmla="*/ 146296 w 1732244"/>
                    <a:gd name="connsiteY30" fmla="*/ 592863 h 4153492"/>
                    <a:gd name="connsiteX31" fmla="*/ 437106 w 1732244"/>
                    <a:gd name="connsiteY31" fmla="*/ 214810 h 4153492"/>
                    <a:gd name="connsiteX32" fmla="*/ 847149 w 1732244"/>
                    <a:gd name="connsiteY32" fmla="*/ 25782 h 4153492"/>
                    <a:gd name="connsiteX33" fmla="*/ 1014364 w 1732244"/>
                    <a:gd name="connsiteY33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495653 w 1732244"/>
                    <a:gd name="connsiteY7" fmla="*/ 1817170 h 4153492"/>
                    <a:gd name="connsiteX8" fmla="*/ 1492746 w 1732244"/>
                    <a:gd name="connsiteY8" fmla="*/ 1822986 h 4153492"/>
                    <a:gd name="connsiteX9" fmla="*/ 1373513 w 1732244"/>
                    <a:gd name="connsiteY9" fmla="*/ 2372618 h 4153492"/>
                    <a:gd name="connsiteX10" fmla="*/ 1364646 w 1732244"/>
                    <a:gd name="connsiteY10" fmla="*/ 2788957 h 4153492"/>
                    <a:gd name="connsiteX11" fmla="*/ 1367697 w 1732244"/>
                    <a:gd name="connsiteY11" fmla="*/ 2785567 h 4153492"/>
                    <a:gd name="connsiteX12" fmla="*/ 1379329 w 1732244"/>
                    <a:gd name="connsiteY12" fmla="*/ 3236321 h 4153492"/>
                    <a:gd name="connsiteX13" fmla="*/ 1382239 w 1732244"/>
                    <a:gd name="connsiteY13" fmla="*/ 3762688 h 4153492"/>
                    <a:gd name="connsiteX14" fmla="*/ 1274638 w 1732244"/>
                    <a:gd name="connsiteY14" fmla="*/ 3977887 h 4153492"/>
                    <a:gd name="connsiteX15" fmla="*/ 876230 w 1732244"/>
                    <a:gd name="connsiteY15" fmla="*/ 4143647 h 4153492"/>
                    <a:gd name="connsiteX16" fmla="*/ 538891 w 1732244"/>
                    <a:gd name="connsiteY16" fmla="*/ 4143647 h 4153492"/>
                    <a:gd name="connsiteX17" fmla="*/ 265530 w 1732244"/>
                    <a:gd name="connsiteY17" fmla="*/ 4044772 h 4153492"/>
                    <a:gd name="connsiteX18" fmla="*/ 111399 w 1732244"/>
                    <a:gd name="connsiteY18" fmla="*/ 3797585 h 4153492"/>
                    <a:gd name="connsiteX19" fmla="*/ 105583 w 1732244"/>
                    <a:gd name="connsiteY19" fmla="*/ 3724881 h 4153492"/>
                    <a:gd name="connsiteX20" fmla="*/ 102676 w 1732244"/>
                    <a:gd name="connsiteY20" fmla="*/ 3053112 h 4153492"/>
                    <a:gd name="connsiteX21" fmla="*/ 102676 w 1732244"/>
                    <a:gd name="connsiteY21" fmla="*/ 2613988 h 4153492"/>
                    <a:gd name="connsiteX22" fmla="*/ 59053 w 1732244"/>
                    <a:gd name="connsiteY22" fmla="*/ 2078898 h 4153492"/>
                    <a:gd name="connsiteX23" fmla="*/ 24156 w 1732244"/>
                    <a:gd name="connsiteY23" fmla="*/ 1843344 h 4153492"/>
                    <a:gd name="connsiteX24" fmla="*/ 3801 w 1732244"/>
                    <a:gd name="connsiteY24" fmla="*/ 1319887 h 4153492"/>
                    <a:gd name="connsiteX25" fmla="*/ 90498 w 1732244"/>
                    <a:gd name="connsiteY25" fmla="*/ 771074 h 4153492"/>
                    <a:gd name="connsiteX26" fmla="*/ 120632 w 1732244"/>
                    <a:gd name="connsiteY26" fmla="*/ 674829 h 4153492"/>
                    <a:gd name="connsiteX27" fmla="*/ 120632 w 1732244"/>
                    <a:gd name="connsiteY27" fmla="*/ 642369 h 4153492"/>
                    <a:gd name="connsiteX28" fmla="*/ 130796 w 1732244"/>
                    <a:gd name="connsiteY28" fmla="*/ 642369 h 4153492"/>
                    <a:gd name="connsiteX29" fmla="*/ 146296 w 1732244"/>
                    <a:gd name="connsiteY29" fmla="*/ 592863 h 4153492"/>
                    <a:gd name="connsiteX30" fmla="*/ 437106 w 1732244"/>
                    <a:gd name="connsiteY30" fmla="*/ 214810 h 4153492"/>
                    <a:gd name="connsiteX31" fmla="*/ 847149 w 1732244"/>
                    <a:gd name="connsiteY31" fmla="*/ 25782 h 4153492"/>
                    <a:gd name="connsiteX32" fmla="*/ 1014364 w 1732244"/>
                    <a:gd name="connsiteY32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495653 w 1732244"/>
                    <a:gd name="connsiteY7" fmla="*/ 1817170 h 4153492"/>
                    <a:gd name="connsiteX8" fmla="*/ 1492746 w 1732244"/>
                    <a:gd name="connsiteY8" fmla="*/ 1822986 h 4153492"/>
                    <a:gd name="connsiteX9" fmla="*/ 1355406 w 1732244"/>
                    <a:gd name="connsiteY9" fmla="*/ 2399778 h 4153492"/>
                    <a:gd name="connsiteX10" fmla="*/ 1364646 w 1732244"/>
                    <a:gd name="connsiteY10" fmla="*/ 2788957 h 4153492"/>
                    <a:gd name="connsiteX11" fmla="*/ 1367697 w 1732244"/>
                    <a:gd name="connsiteY11" fmla="*/ 2785567 h 4153492"/>
                    <a:gd name="connsiteX12" fmla="*/ 1379329 w 1732244"/>
                    <a:gd name="connsiteY12" fmla="*/ 3236321 h 4153492"/>
                    <a:gd name="connsiteX13" fmla="*/ 1382239 w 1732244"/>
                    <a:gd name="connsiteY13" fmla="*/ 3762688 h 4153492"/>
                    <a:gd name="connsiteX14" fmla="*/ 1274638 w 1732244"/>
                    <a:gd name="connsiteY14" fmla="*/ 3977887 h 4153492"/>
                    <a:gd name="connsiteX15" fmla="*/ 876230 w 1732244"/>
                    <a:gd name="connsiteY15" fmla="*/ 4143647 h 4153492"/>
                    <a:gd name="connsiteX16" fmla="*/ 538891 w 1732244"/>
                    <a:gd name="connsiteY16" fmla="*/ 4143647 h 4153492"/>
                    <a:gd name="connsiteX17" fmla="*/ 265530 w 1732244"/>
                    <a:gd name="connsiteY17" fmla="*/ 4044772 h 4153492"/>
                    <a:gd name="connsiteX18" fmla="*/ 111399 w 1732244"/>
                    <a:gd name="connsiteY18" fmla="*/ 3797585 h 4153492"/>
                    <a:gd name="connsiteX19" fmla="*/ 105583 w 1732244"/>
                    <a:gd name="connsiteY19" fmla="*/ 3724881 h 4153492"/>
                    <a:gd name="connsiteX20" fmla="*/ 102676 w 1732244"/>
                    <a:gd name="connsiteY20" fmla="*/ 3053112 h 4153492"/>
                    <a:gd name="connsiteX21" fmla="*/ 102676 w 1732244"/>
                    <a:gd name="connsiteY21" fmla="*/ 2613988 h 4153492"/>
                    <a:gd name="connsiteX22" fmla="*/ 59053 w 1732244"/>
                    <a:gd name="connsiteY22" fmla="*/ 2078898 h 4153492"/>
                    <a:gd name="connsiteX23" fmla="*/ 24156 w 1732244"/>
                    <a:gd name="connsiteY23" fmla="*/ 1843344 h 4153492"/>
                    <a:gd name="connsiteX24" fmla="*/ 3801 w 1732244"/>
                    <a:gd name="connsiteY24" fmla="*/ 1319887 h 4153492"/>
                    <a:gd name="connsiteX25" fmla="*/ 90498 w 1732244"/>
                    <a:gd name="connsiteY25" fmla="*/ 771074 h 4153492"/>
                    <a:gd name="connsiteX26" fmla="*/ 120632 w 1732244"/>
                    <a:gd name="connsiteY26" fmla="*/ 674829 h 4153492"/>
                    <a:gd name="connsiteX27" fmla="*/ 120632 w 1732244"/>
                    <a:gd name="connsiteY27" fmla="*/ 642369 h 4153492"/>
                    <a:gd name="connsiteX28" fmla="*/ 130796 w 1732244"/>
                    <a:gd name="connsiteY28" fmla="*/ 642369 h 4153492"/>
                    <a:gd name="connsiteX29" fmla="*/ 146296 w 1732244"/>
                    <a:gd name="connsiteY29" fmla="*/ 592863 h 4153492"/>
                    <a:gd name="connsiteX30" fmla="*/ 437106 w 1732244"/>
                    <a:gd name="connsiteY30" fmla="*/ 214810 h 4153492"/>
                    <a:gd name="connsiteX31" fmla="*/ 847149 w 1732244"/>
                    <a:gd name="connsiteY31" fmla="*/ 25782 h 4153492"/>
                    <a:gd name="connsiteX32" fmla="*/ 1014364 w 1732244"/>
                    <a:gd name="connsiteY32" fmla="*/ 2154 h 4153492"/>
                    <a:gd name="connsiteX0" fmla="*/ 847149 w 1732244"/>
                    <a:gd name="connsiteY0" fmla="*/ 24646 h 4152356"/>
                    <a:gd name="connsiteX1" fmla="*/ 1181578 w 1732244"/>
                    <a:gd name="connsiteY1" fmla="*/ 1381 h 4152356"/>
                    <a:gd name="connsiteX2" fmla="*/ 1358974 w 1732244"/>
                    <a:gd name="connsiteY2" fmla="*/ 15923 h 4152356"/>
                    <a:gd name="connsiteX3" fmla="*/ 1603254 w 1732244"/>
                    <a:gd name="connsiteY3" fmla="*/ 199132 h 4152356"/>
                    <a:gd name="connsiteX4" fmla="*/ 1690497 w 1732244"/>
                    <a:gd name="connsiteY4" fmla="*/ 472493 h 4152356"/>
                    <a:gd name="connsiteX5" fmla="*/ 1728301 w 1732244"/>
                    <a:gd name="connsiteY5" fmla="*/ 1019215 h 4152356"/>
                    <a:gd name="connsiteX6" fmla="*/ 1661416 w 1732244"/>
                    <a:gd name="connsiteY6" fmla="*/ 1420533 h 4152356"/>
                    <a:gd name="connsiteX7" fmla="*/ 1495653 w 1732244"/>
                    <a:gd name="connsiteY7" fmla="*/ 1816034 h 4152356"/>
                    <a:gd name="connsiteX8" fmla="*/ 1492746 w 1732244"/>
                    <a:gd name="connsiteY8" fmla="*/ 1821850 h 4152356"/>
                    <a:gd name="connsiteX9" fmla="*/ 1355406 w 1732244"/>
                    <a:gd name="connsiteY9" fmla="*/ 2398642 h 4152356"/>
                    <a:gd name="connsiteX10" fmla="*/ 1364646 w 1732244"/>
                    <a:gd name="connsiteY10" fmla="*/ 2787821 h 4152356"/>
                    <a:gd name="connsiteX11" fmla="*/ 1367697 w 1732244"/>
                    <a:gd name="connsiteY11" fmla="*/ 2784431 h 4152356"/>
                    <a:gd name="connsiteX12" fmla="*/ 1379329 w 1732244"/>
                    <a:gd name="connsiteY12" fmla="*/ 3235185 h 4152356"/>
                    <a:gd name="connsiteX13" fmla="*/ 1382239 w 1732244"/>
                    <a:gd name="connsiteY13" fmla="*/ 3761552 h 4152356"/>
                    <a:gd name="connsiteX14" fmla="*/ 1274638 w 1732244"/>
                    <a:gd name="connsiteY14" fmla="*/ 3976751 h 4152356"/>
                    <a:gd name="connsiteX15" fmla="*/ 876230 w 1732244"/>
                    <a:gd name="connsiteY15" fmla="*/ 4142511 h 4152356"/>
                    <a:gd name="connsiteX16" fmla="*/ 538891 w 1732244"/>
                    <a:gd name="connsiteY16" fmla="*/ 4142511 h 4152356"/>
                    <a:gd name="connsiteX17" fmla="*/ 265530 w 1732244"/>
                    <a:gd name="connsiteY17" fmla="*/ 4043636 h 4152356"/>
                    <a:gd name="connsiteX18" fmla="*/ 111399 w 1732244"/>
                    <a:gd name="connsiteY18" fmla="*/ 3796449 h 4152356"/>
                    <a:gd name="connsiteX19" fmla="*/ 105583 w 1732244"/>
                    <a:gd name="connsiteY19" fmla="*/ 3723745 h 4152356"/>
                    <a:gd name="connsiteX20" fmla="*/ 102676 w 1732244"/>
                    <a:gd name="connsiteY20" fmla="*/ 3051976 h 4152356"/>
                    <a:gd name="connsiteX21" fmla="*/ 102676 w 1732244"/>
                    <a:gd name="connsiteY21" fmla="*/ 2612852 h 4152356"/>
                    <a:gd name="connsiteX22" fmla="*/ 59053 w 1732244"/>
                    <a:gd name="connsiteY22" fmla="*/ 2077762 h 4152356"/>
                    <a:gd name="connsiteX23" fmla="*/ 24156 w 1732244"/>
                    <a:gd name="connsiteY23" fmla="*/ 1842208 h 4152356"/>
                    <a:gd name="connsiteX24" fmla="*/ 3801 w 1732244"/>
                    <a:gd name="connsiteY24" fmla="*/ 1318751 h 4152356"/>
                    <a:gd name="connsiteX25" fmla="*/ 90498 w 1732244"/>
                    <a:gd name="connsiteY25" fmla="*/ 769938 h 4152356"/>
                    <a:gd name="connsiteX26" fmla="*/ 120632 w 1732244"/>
                    <a:gd name="connsiteY26" fmla="*/ 673693 h 4152356"/>
                    <a:gd name="connsiteX27" fmla="*/ 120632 w 1732244"/>
                    <a:gd name="connsiteY27" fmla="*/ 641233 h 4152356"/>
                    <a:gd name="connsiteX28" fmla="*/ 130796 w 1732244"/>
                    <a:gd name="connsiteY28" fmla="*/ 641233 h 4152356"/>
                    <a:gd name="connsiteX29" fmla="*/ 146296 w 1732244"/>
                    <a:gd name="connsiteY29" fmla="*/ 591727 h 4152356"/>
                    <a:gd name="connsiteX30" fmla="*/ 437106 w 1732244"/>
                    <a:gd name="connsiteY30" fmla="*/ 213674 h 4152356"/>
                    <a:gd name="connsiteX31" fmla="*/ 847149 w 1732244"/>
                    <a:gd name="connsiteY31" fmla="*/ 24646 h 4152356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120632 w 1732244"/>
                    <a:gd name="connsiteY26" fmla="*/ 644490 h 4155613"/>
                    <a:gd name="connsiteX27" fmla="*/ 130796 w 1732244"/>
                    <a:gd name="connsiteY27" fmla="*/ 644490 h 4155613"/>
                    <a:gd name="connsiteX28" fmla="*/ 146296 w 1732244"/>
                    <a:gd name="connsiteY28" fmla="*/ 594984 h 4155613"/>
                    <a:gd name="connsiteX29" fmla="*/ 437106 w 1732244"/>
                    <a:gd name="connsiteY29" fmla="*/ 216931 h 4155613"/>
                    <a:gd name="connsiteX30" fmla="*/ 847149 w 1732244"/>
                    <a:gd name="connsiteY30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120632 w 1732244"/>
                    <a:gd name="connsiteY26" fmla="*/ 644490 h 4155613"/>
                    <a:gd name="connsiteX27" fmla="*/ 130796 w 1732244"/>
                    <a:gd name="connsiteY27" fmla="*/ 644490 h 4155613"/>
                    <a:gd name="connsiteX28" fmla="*/ 437106 w 1732244"/>
                    <a:gd name="connsiteY28" fmla="*/ 216931 h 4155613"/>
                    <a:gd name="connsiteX29" fmla="*/ 847149 w 1732244"/>
                    <a:gd name="connsiteY29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120632 w 1732244"/>
                    <a:gd name="connsiteY26" fmla="*/ 644490 h 4155613"/>
                    <a:gd name="connsiteX27" fmla="*/ 437106 w 1732244"/>
                    <a:gd name="connsiteY27" fmla="*/ 216931 h 4155613"/>
                    <a:gd name="connsiteX28" fmla="*/ 847149 w 1732244"/>
                    <a:gd name="connsiteY28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437106 w 1732244"/>
                    <a:gd name="connsiteY26" fmla="*/ 216931 h 4155613"/>
                    <a:gd name="connsiteX27" fmla="*/ 847149 w 1732244"/>
                    <a:gd name="connsiteY27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437106 w 1732244"/>
                    <a:gd name="connsiteY25" fmla="*/ 216931 h 4155613"/>
                    <a:gd name="connsiteX26" fmla="*/ 847149 w 1732244"/>
                    <a:gd name="connsiteY26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437106 w 1732244"/>
                    <a:gd name="connsiteY25" fmla="*/ 216931 h 4155613"/>
                    <a:gd name="connsiteX26" fmla="*/ 847149 w 1732244"/>
                    <a:gd name="connsiteY26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437106 w 1732244"/>
                    <a:gd name="connsiteY25" fmla="*/ 216931 h 4155613"/>
                    <a:gd name="connsiteX26" fmla="*/ 847149 w 1732244"/>
                    <a:gd name="connsiteY26" fmla="*/ 27903 h 4155613"/>
                    <a:gd name="connsiteX0" fmla="*/ 843779 w 1728874"/>
                    <a:gd name="connsiteY0" fmla="*/ 27903 h 4155613"/>
                    <a:gd name="connsiteX1" fmla="*/ 1355604 w 1728874"/>
                    <a:gd name="connsiteY1" fmla="*/ 19180 h 4155613"/>
                    <a:gd name="connsiteX2" fmla="*/ 1599884 w 1728874"/>
                    <a:gd name="connsiteY2" fmla="*/ 202389 h 4155613"/>
                    <a:gd name="connsiteX3" fmla="*/ 1687127 w 1728874"/>
                    <a:gd name="connsiteY3" fmla="*/ 475750 h 4155613"/>
                    <a:gd name="connsiteX4" fmla="*/ 1724931 w 1728874"/>
                    <a:gd name="connsiteY4" fmla="*/ 1022472 h 4155613"/>
                    <a:gd name="connsiteX5" fmla="*/ 1658046 w 1728874"/>
                    <a:gd name="connsiteY5" fmla="*/ 1423790 h 4155613"/>
                    <a:gd name="connsiteX6" fmla="*/ 1492283 w 1728874"/>
                    <a:gd name="connsiteY6" fmla="*/ 1819291 h 4155613"/>
                    <a:gd name="connsiteX7" fmla="*/ 1489376 w 1728874"/>
                    <a:gd name="connsiteY7" fmla="*/ 1825107 h 4155613"/>
                    <a:gd name="connsiteX8" fmla="*/ 1352036 w 1728874"/>
                    <a:gd name="connsiteY8" fmla="*/ 2401899 h 4155613"/>
                    <a:gd name="connsiteX9" fmla="*/ 1361276 w 1728874"/>
                    <a:gd name="connsiteY9" fmla="*/ 2791078 h 4155613"/>
                    <a:gd name="connsiteX10" fmla="*/ 1364327 w 1728874"/>
                    <a:gd name="connsiteY10" fmla="*/ 2787688 h 4155613"/>
                    <a:gd name="connsiteX11" fmla="*/ 1375959 w 1728874"/>
                    <a:gd name="connsiteY11" fmla="*/ 3238442 h 4155613"/>
                    <a:gd name="connsiteX12" fmla="*/ 1378869 w 1728874"/>
                    <a:gd name="connsiteY12" fmla="*/ 3764809 h 4155613"/>
                    <a:gd name="connsiteX13" fmla="*/ 1271268 w 1728874"/>
                    <a:gd name="connsiteY13" fmla="*/ 3980008 h 4155613"/>
                    <a:gd name="connsiteX14" fmla="*/ 872860 w 1728874"/>
                    <a:gd name="connsiteY14" fmla="*/ 4145768 h 4155613"/>
                    <a:gd name="connsiteX15" fmla="*/ 535521 w 1728874"/>
                    <a:gd name="connsiteY15" fmla="*/ 4145768 h 4155613"/>
                    <a:gd name="connsiteX16" fmla="*/ 262160 w 1728874"/>
                    <a:gd name="connsiteY16" fmla="*/ 4046893 h 4155613"/>
                    <a:gd name="connsiteX17" fmla="*/ 108029 w 1728874"/>
                    <a:gd name="connsiteY17" fmla="*/ 3799706 h 4155613"/>
                    <a:gd name="connsiteX18" fmla="*/ 102213 w 1728874"/>
                    <a:gd name="connsiteY18" fmla="*/ 3727002 h 4155613"/>
                    <a:gd name="connsiteX19" fmla="*/ 99306 w 1728874"/>
                    <a:gd name="connsiteY19" fmla="*/ 3055233 h 4155613"/>
                    <a:gd name="connsiteX20" fmla="*/ 99306 w 1728874"/>
                    <a:gd name="connsiteY20" fmla="*/ 2616109 h 4155613"/>
                    <a:gd name="connsiteX21" fmla="*/ 55683 w 1728874"/>
                    <a:gd name="connsiteY21" fmla="*/ 2081019 h 4155613"/>
                    <a:gd name="connsiteX22" fmla="*/ 431 w 1728874"/>
                    <a:gd name="connsiteY22" fmla="*/ 1322008 h 4155613"/>
                    <a:gd name="connsiteX23" fmla="*/ 87128 w 1728874"/>
                    <a:gd name="connsiteY23" fmla="*/ 773195 h 4155613"/>
                    <a:gd name="connsiteX24" fmla="*/ 433736 w 1728874"/>
                    <a:gd name="connsiteY24" fmla="*/ 216931 h 4155613"/>
                    <a:gd name="connsiteX25" fmla="*/ 843779 w 1728874"/>
                    <a:gd name="connsiteY25" fmla="*/ 27903 h 4155613"/>
                    <a:gd name="connsiteX0" fmla="*/ 843779 w 1728874"/>
                    <a:gd name="connsiteY0" fmla="*/ 27903 h 4155613"/>
                    <a:gd name="connsiteX1" fmla="*/ 1355604 w 1728874"/>
                    <a:gd name="connsiteY1" fmla="*/ 19180 h 4155613"/>
                    <a:gd name="connsiteX2" fmla="*/ 1599884 w 1728874"/>
                    <a:gd name="connsiteY2" fmla="*/ 202389 h 4155613"/>
                    <a:gd name="connsiteX3" fmla="*/ 1687127 w 1728874"/>
                    <a:gd name="connsiteY3" fmla="*/ 475750 h 4155613"/>
                    <a:gd name="connsiteX4" fmla="*/ 1724931 w 1728874"/>
                    <a:gd name="connsiteY4" fmla="*/ 1022472 h 4155613"/>
                    <a:gd name="connsiteX5" fmla="*/ 1658046 w 1728874"/>
                    <a:gd name="connsiteY5" fmla="*/ 1423790 h 4155613"/>
                    <a:gd name="connsiteX6" fmla="*/ 1492283 w 1728874"/>
                    <a:gd name="connsiteY6" fmla="*/ 1819291 h 4155613"/>
                    <a:gd name="connsiteX7" fmla="*/ 1489376 w 1728874"/>
                    <a:gd name="connsiteY7" fmla="*/ 1825107 h 4155613"/>
                    <a:gd name="connsiteX8" fmla="*/ 1352036 w 1728874"/>
                    <a:gd name="connsiteY8" fmla="*/ 2401899 h 4155613"/>
                    <a:gd name="connsiteX9" fmla="*/ 1361276 w 1728874"/>
                    <a:gd name="connsiteY9" fmla="*/ 2791078 h 4155613"/>
                    <a:gd name="connsiteX10" fmla="*/ 1364327 w 1728874"/>
                    <a:gd name="connsiteY10" fmla="*/ 2787688 h 4155613"/>
                    <a:gd name="connsiteX11" fmla="*/ 1375959 w 1728874"/>
                    <a:gd name="connsiteY11" fmla="*/ 3238442 h 4155613"/>
                    <a:gd name="connsiteX12" fmla="*/ 1378869 w 1728874"/>
                    <a:gd name="connsiteY12" fmla="*/ 3764809 h 4155613"/>
                    <a:gd name="connsiteX13" fmla="*/ 1271268 w 1728874"/>
                    <a:gd name="connsiteY13" fmla="*/ 3980008 h 4155613"/>
                    <a:gd name="connsiteX14" fmla="*/ 872860 w 1728874"/>
                    <a:gd name="connsiteY14" fmla="*/ 4145768 h 4155613"/>
                    <a:gd name="connsiteX15" fmla="*/ 535521 w 1728874"/>
                    <a:gd name="connsiteY15" fmla="*/ 4145768 h 4155613"/>
                    <a:gd name="connsiteX16" fmla="*/ 262160 w 1728874"/>
                    <a:gd name="connsiteY16" fmla="*/ 4046893 h 4155613"/>
                    <a:gd name="connsiteX17" fmla="*/ 108029 w 1728874"/>
                    <a:gd name="connsiteY17" fmla="*/ 3799706 h 4155613"/>
                    <a:gd name="connsiteX18" fmla="*/ 99306 w 1728874"/>
                    <a:gd name="connsiteY18" fmla="*/ 3055233 h 4155613"/>
                    <a:gd name="connsiteX19" fmla="*/ 99306 w 1728874"/>
                    <a:gd name="connsiteY19" fmla="*/ 2616109 h 4155613"/>
                    <a:gd name="connsiteX20" fmla="*/ 55683 w 1728874"/>
                    <a:gd name="connsiteY20" fmla="*/ 2081019 h 4155613"/>
                    <a:gd name="connsiteX21" fmla="*/ 431 w 1728874"/>
                    <a:gd name="connsiteY21" fmla="*/ 1322008 h 4155613"/>
                    <a:gd name="connsiteX22" fmla="*/ 87128 w 1728874"/>
                    <a:gd name="connsiteY22" fmla="*/ 773195 h 4155613"/>
                    <a:gd name="connsiteX23" fmla="*/ 433736 w 1728874"/>
                    <a:gd name="connsiteY23" fmla="*/ 216931 h 4155613"/>
                    <a:gd name="connsiteX24" fmla="*/ 843779 w 1728874"/>
                    <a:gd name="connsiteY24" fmla="*/ 27903 h 4155613"/>
                    <a:gd name="connsiteX0" fmla="*/ 843779 w 1728874"/>
                    <a:gd name="connsiteY0" fmla="*/ 27903 h 4147277"/>
                    <a:gd name="connsiteX1" fmla="*/ 1355604 w 1728874"/>
                    <a:gd name="connsiteY1" fmla="*/ 19180 h 4147277"/>
                    <a:gd name="connsiteX2" fmla="*/ 1599884 w 1728874"/>
                    <a:gd name="connsiteY2" fmla="*/ 202389 h 4147277"/>
                    <a:gd name="connsiteX3" fmla="*/ 1687127 w 1728874"/>
                    <a:gd name="connsiteY3" fmla="*/ 475750 h 4147277"/>
                    <a:gd name="connsiteX4" fmla="*/ 1724931 w 1728874"/>
                    <a:gd name="connsiteY4" fmla="*/ 1022472 h 4147277"/>
                    <a:gd name="connsiteX5" fmla="*/ 1658046 w 1728874"/>
                    <a:gd name="connsiteY5" fmla="*/ 1423790 h 4147277"/>
                    <a:gd name="connsiteX6" fmla="*/ 1492283 w 1728874"/>
                    <a:gd name="connsiteY6" fmla="*/ 1819291 h 4147277"/>
                    <a:gd name="connsiteX7" fmla="*/ 1489376 w 1728874"/>
                    <a:gd name="connsiteY7" fmla="*/ 1825107 h 4147277"/>
                    <a:gd name="connsiteX8" fmla="*/ 1352036 w 1728874"/>
                    <a:gd name="connsiteY8" fmla="*/ 2401899 h 4147277"/>
                    <a:gd name="connsiteX9" fmla="*/ 1361276 w 1728874"/>
                    <a:gd name="connsiteY9" fmla="*/ 2791078 h 4147277"/>
                    <a:gd name="connsiteX10" fmla="*/ 1364327 w 1728874"/>
                    <a:gd name="connsiteY10" fmla="*/ 2787688 h 4147277"/>
                    <a:gd name="connsiteX11" fmla="*/ 1375959 w 1728874"/>
                    <a:gd name="connsiteY11" fmla="*/ 3238442 h 4147277"/>
                    <a:gd name="connsiteX12" fmla="*/ 1378869 w 1728874"/>
                    <a:gd name="connsiteY12" fmla="*/ 3764809 h 4147277"/>
                    <a:gd name="connsiteX13" fmla="*/ 1271268 w 1728874"/>
                    <a:gd name="connsiteY13" fmla="*/ 3980008 h 4147277"/>
                    <a:gd name="connsiteX14" fmla="*/ 872860 w 1728874"/>
                    <a:gd name="connsiteY14" fmla="*/ 4145768 h 4147277"/>
                    <a:gd name="connsiteX15" fmla="*/ 262160 w 1728874"/>
                    <a:gd name="connsiteY15" fmla="*/ 4046893 h 4147277"/>
                    <a:gd name="connsiteX16" fmla="*/ 108029 w 1728874"/>
                    <a:gd name="connsiteY16" fmla="*/ 3799706 h 4147277"/>
                    <a:gd name="connsiteX17" fmla="*/ 99306 w 1728874"/>
                    <a:gd name="connsiteY17" fmla="*/ 3055233 h 4147277"/>
                    <a:gd name="connsiteX18" fmla="*/ 99306 w 1728874"/>
                    <a:gd name="connsiteY18" fmla="*/ 2616109 h 4147277"/>
                    <a:gd name="connsiteX19" fmla="*/ 55683 w 1728874"/>
                    <a:gd name="connsiteY19" fmla="*/ 2081019 h 4147277"/>
                    <a:gd name="connsiteX20" fmla="*/ 431 w 1728874"/>
                    <a:gd name="connsiteY20" fmla="*/ 1322008 h 4147277"/>
                    <a:gd name="connsiteX21" fmla="*/ 87128 w 1728874"/>
                    <a:gd name="connsiteY21" fmla="*/ 773195 h 4147277"/>
                    <a:gd name="connsiteX22" fmla="*/ 433736 w 1728874"/>
                    <a:gd name="connsiteY22" fmla="*/ 216931 h 4147277"/>
                    <a:gd name="connsiteX23" fmla="*/ 843779 w 1728874"/>
                    <a:gd name="connsiteY23" fmla="*/ 27903 h 4147277"/>
                    <a:gd name="connsiteX0" fmla="*/ 843779 w 1728874"/>
                    <a:gd name="connsiteY0" fmla="*/ 27903 h 4150771"/>
                    <a:gd name="connsiteX1" fmla="*/ 1355604 w 1728874"/>
                    <a:gd name="connsiteY1" fmla="*/ 19180 h 4150771"/>
                    <a:gd name="connsiteX2" fmla="*/ 1599884 w 1728874"/>
                    <a:gd name="connsiteY2" fmla="*/ 202389 h 4150771"/>
                    <a:gd name="connsiteX3" fmla="*/ 1687127 w 1728874"/>
                    <a:gd name="connsiteY3" fmla="*/ 475750 h 4150771"/>
                    <a:gd name="connsiteX4" fmla="*/ 1724931 w 1728874"/>
                    <a:gd name="connsiteY4" fmla="*/ 1022472 h 4150771"/>
                    <a:gd name="connsiteX5" fmla="*/ 1658046 w 1728874"/>
                    <a:gd name="connsiteY5" fmla="*/ 1423790 h 4150771"/>
                    <a:gd name="connsiteX6" fmla="*/ 1492283 w 1728874"/>
                    <a:gd name="connsiteY6" fmla="*/ 1819291 h 4150771"/>
                    <a:gd name="connsiteX7" fmla="*/ 1489376 w 1728874"/>
                    <a:gd name="connsiteY7" fmla="*/ 1825107 h 4150771"/>
                    <a:gd name="connsiteX8" fmla="*/ 1352036 w 1728874"/>
                    <a:gd name="connsiteY8" fmla="*/ 2401899 h 4150771"/>
                    <a:gd name="connsiteX9" fmla="*/ 1361276 w 1728874"/>
                    <a:gd name="connsiteY9" fmla="*/ 2791078 h 4150771"/>
                    <a:gd name="connsiteX10" fmla="*/ 1364327 w 1728874"/>
                    <a:gd name="connsiteY10" fmla="*/ 2787688 h 4150771"/>
                    <a:gd name="connsiteX11" fmla="*/ 1375959 w 1728874"/>
                    <a:gd name="connsiteY11" fmla="*/ 3238442 h 4150771"/>
                    <a:gd name="connsiteX12" fmla="*/ 1378869 w 1728874"/>
                    <a:gd name="connsiteY12" fmla="*/ 3764809 h 4150771"/>
                    <a:gd name="connsiteX13" fmla="*/ 1271268 w 1728874"/>
                    <a:gd name="connsiteY13" fmla="*/ 3980008 h 4150771"/>
                    <a:gd name="connsiteX14" fmla="*/ 872860 w 1728874"/>
                    <a:gd name="connsiteY14" fmla="*/ 4145768 h 4150771"/>
                    <a:gd name="connsiteX15" fmla="*/ 262160 w 1728874"/>
                    <a:gd name="connsiteY15" fmla="*/ 4046893 h 4150771"/>
                    <a:gd name="connsiteX16" fmla="*/ 108029 w 1728874"/>
                    <a:gd name="connsiteY16" fmla="*/ 3799706 h 4150771"/>
                    <a:gd name="connsiteX17" fmla="*/ 99306 w 1728874"/>
                    <a:gd name="connsiteY17" fmla="*/ 3055233 h 4150771"/>
                    <a:gd name="connsiteX18" fmla="*/ 99306 w 1728874"/>
                    <a:gd name="connsiteY18" fmla="*/ 2616109 h 4150771"/>
                    <a:gd name="connsiteX19" fmla="*/ 55683 w 1728874"/>
                    <a:gd name="connsiteY19" fmla="*/ 2081019 h 4150771"/>
                    <a:gd name="connsiteX20" fmla="*/ 431 w 1728874"/>
                    <a:gd name="connsiteY20" fmla="*/ 1322008 h 4150771"/>
                    <a:gd name="connsiteX21" fmla="*/ 87128 w 1728874"/>
                    <a:gd name="connsiteY21" fmla="*/ 773195 h 4150771"/>
                    <a:gd name="connsiteX22" fmla="*/ 433736 w 1728874"/>
                    <a:gd name="connsiteY22" fmla="*/ 216931 h 4150771"/>
                    <a:gd name="connsiteX23" fmla="*/ 843779 w 1728874"/>
                    <a:gd name="connsiteY23" fmla="*/ 27903 h 4150771"/>
                    <a:gd name="connsiteX0" fmla="*/ 843779 w 1728874"/>
                    <a:gd name="connsiteY0" fmla="*/ 27903 h 4159554"/>
                    <a:gd name="connsiteX1" fmla="*/ 1355604 w 1728874"/>
                    <a:gd name="connsiteY1" fmla="*/ 19180 h 4159554"/>
                    <a:gd name="connsiteX2" fmla="*/ 1599884 w 1728874"/>
                    <a:gd name="connsiteY2" fmla="*/ 202389 h 4159554"/>
                    <a:gd name="connsiteX3" fmla="*/ 1687127 w 1728874"/>
                    <a:gd name="connsiteY3" fmla="*/ 475750 h 4159554"/>
                    <a:gd name="connsiteX4" fmla="*/ 1724931 w 1728874"/>
                    <a:gd name="connsiteY4" fmla="*/ 1022472 h 4159554"/>
                    <a:gd name="connsiteX5" fmla="*/ 1658046 w 1728874"/>
                    <a:gd name="connsiteY5" fmla="*/ 1423790 h 4159554"/>
                    <a:gd name="connsiteX6" fmla="*/ 1492283 w 1728874"/>
                    <a:gd name="connsiteY6" fmla="*/ 1819291 h 4159554"/>
                    <a:gd name="connsiteX7" fmla="*/ 1489376 w 1728874"/>
                    <a:gd name="connsiteY7" fmla="*/ 1825107 h 4159554"/>
                    <a:gd name="connsiteX8" fmla="*/ 1352036 w 1728874"/>
                    <a:gd name="connsiteY8" fmla="*/ 2401899 h 4159554"/>
                    <a:gd name="connsiteX9" fmla="*/ 1361276 w 1728874"/>
                    <a:gd name="connsiteY9" fmla="*/ 2791078 h 4159554"/>
                    <a:gd name="connsiteX10" fmla="*/ 1364327 w 1728874"/>
                    <a:gd name="connsiteY10" fmla="*/ 2787688 h 4159554"/>
                    <a:gd name="connsiteX11" fmla="*/ 1375959 w 1728874"/>
                    <a:gd name="connsiteY11" fmla="*/ 3238442 h 4159554"/>
                    <a:gd name="connsiteX12" fmla="*/ 1378869 w 1728874"/>
                    <a:gd name="connsiteY12" fmla="*/ 3764809 h 4159554"/>
                    <a:gd name="connsiteX13" fmla="*/ 1271268 w 1728874"/>
                    <a:gd name="connsiteY13" fmla="*/ 3980008 h 4159554"/>
                    <a:gd name="connsiteX14" fmla="*/ 872860 w 1728874"/>
                    <a:gd name="connsiteY14" fmla="*/ 4145768 h 4159554"/>
                    <a:gd name="connsiteX15" fmla="*/ 316480 w 1728874"/>
                    <a:gd name="connsiteY15" fmla="*/ 4074053 h 4159554"/>
                    <a:gd name="connsiteX16" fmla="*/ 108029 w 1728874"/>
                    <a:gd name="connsiteY16" fmla="*/ 3799706 h 4159554"/>
                    <a:gd name="connsiteX17" fmla="*/ 99306 w 1728874"/>
                    <a:gd name="connsiteY17" fmla="*/ 3055233 h 4159554"/>
                    <a:gd name="connsiteX18" fmla="*/ 99306 w 1728874"/>
                    <a:gd name="connsiteY18" fmla="*/ 2616109 h 4159554"/>
                    <a:gd name="connsiteX19" fmla="*/ 55683 w 1728874"/>
                    <a:gd name="connsiteY19" fmla="*/ 2081019 h 4159554"/>
                    <a:gd name="connsiteX20" fmla="*/ 431 w 1728874"/>
                    <a:gd name="connsiteY20" fmla="*/ 1322008 h 4159554"/>
                    <a:gd name="connsiteX21" fmla="*/ 87128 w 1728874"/>
                    <a:gd name="connsiteY21" fmla="*/ 773195 h 4159554"/>
                    <a:gd name="connsiteX22" fmla="*/ 433736 w 1728874"/>
                    <a:gd name="connsiteY22" fmla="*/ 216931 h 4159554"/>
                    <a:gd name="connsiteX23" fmla="*/ 843779 w 1728874"/>
                    <a:gd name="connsiteY23" fmla="*/ 27903 h 4159554"/>
                    <a:gd name="connsiteX0" fmla="*/ 843779 w 1728874"/>
                    <a:gd name="connsiteY0" fmla="*/ 27903 h 4175265"/>
                    <a:gd name="connsiteX1" fmla="*/ 1355604 w 1728874"/>
                    <a:gd name="connsiteY1" fmla="*/ 19180 h 4175265"/>
                    <a:gd name="connsiteX2" fmla="*/ 1599884 w 1728874"/>
                    <a:gd name="connsiteY2" fmla="*/ 202389 h 4175265"/>
                    <a:gd name="connsiteX3" fmla="*/ 1687127 w 1728874"/>
                    <a:gd name="connsiteY3" fmla="*/ 475750 h 4175265"/>
                    <a:gd name="connsiteX4" fmla="*/ 1724931 w 1728874"/>
                    <a:gd name="connsiteY4" fmla="*/ 1022472 h 4175265"/>
                    <a:gd name="connsiteX5" fmla="*/ 1658046 w 1728874"/>
                    <a:gd name="connsiteY5" fmla="*/ 1423790 h 4175265"/>
                    <a:gd name="connsiteX6" fmla="*/ 1492283 w 1728874"/>
                    <a:gd name="connsiteY6" fmla="*/ 1819291 h 4175265"/>
                    <a:gd name="connsiteX7" fmla="*/ 1489376 w 1728874"/>
                    <a:gd name="connsiteY7" fmla="*/ 1825107 h 4175265"/>
                    <a:gd name="connsiteX8" fmla="*/ 1352036 w 1728874"/>
                    <a:gd name="connsiteY8" fmla="*/ 2401899 h 4175265"/>
                    <a:gd name="connsiteX9" fmla="*/ 1361276 w 1728874"/>
                    <a:gd name="connsiteY9" fmla="*/ 2791078 h 4175265"/>
                    <a:gd name="connsiteX10" fmla="*/ 1364327 w 1728874"/>
                    <a:gd name="connsiteY10" fmla="*/ 2787688 h 4175265"/>
                    <a:gd name="connsiteX11" fmla="*/ 1375959 w 1728874"/>
                    <a:gd name="connsiteY11" fmla="*/ 3238442 h 4175265"/>
                    <a:gd name="connsiteX12" fmla="*/ 1378869 w 1728874"/>
                    <a:gd name="connsiteY12" fmla="*/ 3764809 h 4175265"/>
                    <a:gd name="connsiteX13" fmla="*/ 872860 w 1728874"/>
                    <a:gd name="connsiteY13" fmla="*/ 4145768 h 4175265"/>
                    <a:gd name="connsiteX14" fmla="*/ 316480 w 1728874"/>
                    <a:gd name="connsiteY14" fmla="*/ 4074053 h 4175265"/>
                    <a:gd name="connsiteX15" fmla="*/ 108029 w 1728874"/>
                    <a:gd name="connsiteY15" fmla="*/ 3799706 h 4175265"/>
                    <a:gd name="connsiteX16" fmla="*/ 99306 w 1728874"/>
                    <a:gd name="connsiteY16" fmla="*/ 3055233 h 4175265"/>
                    <a:gd name="connsiteX17" fmla="*/ 99306 w 1728874"/>
                    <a:gd name="connsiteY17" fmla="*/ 2616109 h 4175265"/>
                    <a:gd name="connsiteX18" fmla="*/ 55683 w 1728874"/>
                    <a:gd name="connsiteY18" fmla="*/ 2081019 h 4175265"/>
                    <a:gd name="connsiteX19" fmla="*/ 431 w 1728874"/>
                    <a:gd name="connsiteY19" fmla="*/ 1322008 h 4175265"/>
                    <a:gd name="connsiteX20" fmla="*/ 87128 w 1728874"/>
                    <a:gd name="connsiteY20" fmla="*/ 773195 h 4175265"/>
                    <a:gd name="connsiteX21" fmla="*/ 433736 w 1728874"/>
                    <a:gd name="connsiteY21" fmla="*/ 216931 h 4175265"/>
                    <a:gd name="connsiteX22" fmla="*/ 843779 w 1728874"/>
                    <a:gd name="connsiteY22" fmla="*/ 27903 h 4175265"/>
                    <a:gd name="connsiteX0" fmla="*/ 843779 w 1728874"/>
                    <a:gd name="connsiteY0" fmla="*/ 27903 h 4175265"/>
                    <a:gd name="connsiteX1" fmla="*/ 1355604 w 1728874"/>
                    <a:gd name="connsiteY1" fmla="*/ 19180 h 4175265"/>
                    <a:gd name="connsiteX2" fmla="*/ 1599884 w 1728874"/>
                    <a:gd name="connsiteY2" fmla="*/ 202389 h 4175265"/>
                    <a:gd name="connsiteX3" fmla="*/ 1687127 w 1728874"/>
                    <a:gd name="connsiteY3" fmla="*/ 475750 h 4175265"/>
                    <a:gd name="connsiteX4" fmla="*/ 1724931 w 1728874"/>
                    <a:gd name="connsiteY4" fmla="*/ 1022472 h 4175265"/>
                    <a:gd name="connsiteX5" fmla="*/ 1658046 w 1728874"/>
                    <a:gd name="connsiteY5" fmla="*/ 1423790 h 4175265"/>
                    <a:gd name="connsiteX6" fmla="*/ 1492283 w 1728874"/>
                    <a:gd name="connsiteY6" fmla="*/ 1819291 h 4175265"/>
                    <a:gd name="connsiteX7" fmla="*/ 1489376 w 1728874"/>
                    <a:gd name="connsiteY7" fmla="*/ 1825107 h 4175265"/>
                    <a:gd name="connsiteX8" fmla="*/ 1352036 w 1728874"/>
                    <a:gd name="connsiteY8" fmla="*/ 2401899 h 4175265"/>
                    <a:gd name="connsiteX9" fmla="*/ 1361276 w 1728874"/>
                    <a:gd name="connsiteY9" fmla="*/ 2791078 h 4175265"/>
                    <a:gd name="connsiteX10" fmla="*/ 1364327 w 1728874"/>
                    <a:gd name="connsiteY10" fmla="*/ 2787688 h 4175265"/>
                    <a:gd name="connsiteX11" fmla="*/ 1375959 w 1728874"/>
                    <a:gd name="connsiteY11" fmla="*/ 3238442 h 4175265"/>
                    <a:gd name="connsiteX12" fmla="*/ 1378869 w 1728874"/>
                    <a:gd name="connsiteY12" fmla="*/ 3764809 h 4175265"/>
                    <a:gd name="connsiteX13" fmla="*/ 872860 w 1728874"/>
                    <a:gd name="connsiteY13" fmla="*/ 4145768 h 4175265"/>
                    <a:gd name="connsiteX14" fmla="*/ 316480 w 1728874"/>
                    <a:gd name="connsiteY14" fmla="*/ 4074053 h 4175265"/>
                    <a:gd name="connsiteX15" fmla="*/ 108029 w 1728874"/>
                    <a:gd name="connsiteY15" fmla="*/ 3799706 h 4175265"/>
                    <a:gd name="connsiteX16" fmla="*/ 99306 w 1728874"/>
                    <a:gd name="connsiteY16" fmla="*/ 3055233 h 4175265"/>
                    <a:gd name="connsiteX17" fmla="*/ 99306 w 1728874"/>
                    <a:gd name="connsiteY17" fmla="*/ 2616109 h 4175265"/>
                    <a:gd name="connsiteX18" fmla="*/ 55683 w 1728874"/>
                    <a:gd name="connsiteY18" fmla="*/ 2081019 h 4175265"/>
                    <a:gd name="connsiteX19" fmla="*/ 431 w 1728874"/>
                    <a:gd name="connsiteY19" fmla="*/ 1322008 h 4175265"/>
                    <a:gd name="connsiteX20" fmla="*/ 87128 w 1728874"/>
                    <a:gd name="connsiteY20" fmla="*/ 773195 h 4175265"/>
                    <a:gd name="connsiteX21" fmla="*/ 433736 w 1728874"/>
                    <a:gd name="connsiteY21" fmla="*/ 216931 h 4175265"/>
                    <a:gd name="connsiteX22" fmla="*/ 843779 w 1728874"/>
                    <a:gd name="connsiteY22" fmla="*/ 27903 h 4175265"/>
                    <a:gd name="connsiteX0" fmla="*/ 843779 w 1728874"/>
                    <a:gd name="connsiteY0" fmla="*/ 27903 h 4175265"/>
                    <a:gd name="connsiteX1" fmla="*/ 1355604 w 1728874"/>
                    <a:gd name="connsiteY1" fmla="*/ 19180 h 4175265"/>
                    <a:gd name="connsiteX2" fmla="*/ 1599884 w 1728874"/>
                    <a:gd name="connsiteY2" fmla="*/ 202389 h 4175265"/>
                    <a:gd name="connsiteX3" fmla="*/ 1687127 w 1728874"/>
                    <a:gd name="connsiteY3" fmla="*/ 475750 h 4175265"/>
                    <a:gd name="connsiteX4" fmla="*/ 1724931 w 1728874"/>
                    <a:gd name="connsiteY4" fmla="*/ 1022472 h 4175265"/>
                    <a:gd name="connsiteX5" fmla="*/ 1658046 w 1728874"/>
                    <a:gd name="connsiteY5" fmla="*/ 1423790 h 4175265"/>
                    <a:gd name="connsiteX6" fmla="*/ 1492283 w 1728874"/>
                    <a:gd name="connsiteY6" fmla="*/ 1819291 h 4175265"/>
                    <a:gd name="connsiteX7" fmla="*/ 1489376 w 1728874"/>
                    <a:gd name="connsiteY7" fmla="*/ 1825107 h 4175265"/>
                    <a:gd name="connsiteX8" fmla="*/ 1352036 w 1728874"/>
                    <a:gd name="connsiteY8" fmla="*/ 2401899 h 4175265"/>
                    <a:gd name="connsiteX9" fmla="*/ 1361276 w 1728874"/>
                    <a:gd name="connsiteY9" fmla="*/ 2791078 h 4175265"/>
                    <a:gd name="connsiteX10" fmla="*/ 1364327 w 1728874"/>
                    <a:gd name="connsiteY10" fmla="*/ 2787688 h 4175265"/>
                    <a:gd name="connsiteX11" fmla="*/ 1375959 w 1728874"/>
                    <a:gd name="connsiteY11" fmla="*/ 3238442 h 4175265"/>
                    <a:gd name="connsiteX12" fmla="*/ 1378869 w 1728874"/>
                    <a:gd name="connsiteY12" fmla="*/ 3764809 h 4175265"/>
                    <a:gd name="connsiteX13" fmla="*/ 872860 w 1728874"/>
                    <a:gd name="connsiteY13" fmla="*/ 4145768 h 4175265"/>
                    <a:gd name="connsiteX14" fmla="*/ 316480 w 1728874"/>
                    <a:gd name="connsiteY14" fmla="*/ 4074053 h 4175265"/>
                    <a:gd name="connsiteX15" fmla="*/ 108029 w 1728874"/>
                    <a:gd name="connsiteY15" fmla="*/ 3799706 h 4175265"/>
                    <a:gd name="connsiteX16" fmla="*/ 99306 w 1728874"/>
                    <a:gd name="connsiteY16" fmla="*/ 3055233 h 4175265"/>
                    <a:gd name="connsiteX17" fmla="*/ 99306 w 1728874"/>
                    <a:gd name="connsiteY17" fmla="*/ 2616109 h 4175265"/>
                    <a:gd name="connsiteX18" fmla="*/ 55683 w 1728874"/>
                    <a:gd name="connsiteY18" fmla="*/ 2081019 h 4175265"/>
                    <a:gd name="connsiteX19" fmla="*/ 431 w 1728874"/>
                    <a:gd name="connsiteY19" fmla="*/ 1322008 h 4175265"/>
                    <a:gd name="connsiteX20" fmla="*/ 87128 w 1728874"/>
                    <a:gd name="connsiteY20" fmla="*/ 773195 h 4175265"/>
                    <a:gd name="connsiteX21" fmla="*/ 433736 w 1728874"/>
                    <a:gd name="connsiteY21" fmla="*/ 216931 h 4175265"/>
                    <a:gd name="connsiteX22" fmla="*/ 843779 w 1728874"/>
                    <a:gd name="connsiteY22" fmla="*/ 27903 h 4175265"/>
                    <a:gd name="connsiteX0" fmla="*/ 843779 w 1728874"/>
                    <a:gd name="connsiteY0" fmla="*/ 27903 h 4172306"/>
                    <a:gd name="connsiteX1" fmla="*/ 1355604 w 1728874"/>
                    <a:gd name="connsiteY1" fmla="*/ 19180 h 4172306"/>
                    <a:gd name="connsiteX2" fmla="*/ 1599884 w 1728874"/>
                    <a:gd name="connsiteY2" fmla="*/ 202389 h 4172306"/>
                    <a:gd name="connsiteX3" fmla="*/ 1687127 w 1728874"/>
                    <a:gd name="connsiteY3" fmla="*/ 475750 h 4172306"/>
                    <a:gd name="connsiteX4" fmla="*/ 1724931 w 1728874"/>
                    <a:gd name="connsiteY4" fmla="*/ 1022472 h 4172306"/>
                    <a:gd name="connsiteX5" fmla="*/ 1658046 w 1728874"/>
                    <a:gd name="connsiteY5" fmla="*/ 1423790 h 4172306"/>
                    <a:gd name="connsiteX6" fmla="*/ 1492283 w 1728874"/>
                    <a:gd name="connsiteY6" fmla="*/ 1819291 h 4172306"/>
                    <a:gd name="connsiteX7" fmla="*/ 1489376 w 1728874"/>
                    <a:gd name="connsiteY7" fmla="*/ 1825107 h 4172306"/>
                    <a:gd name="connsiteX8" fmla="*/ 1352036 w 1728874"/>
                    <a:gd name="connsiteY8" fmla="*/ 2401899 h 4172306"/>
                    <a:gd name="connsiteX9" fmla="*/ 1361276 w 1728874"/>
                    <a:gd name="connsiteY9" fmla="*/ 2791078 h 4172306"/>
                    <a:gd name="connsiteX10" fmla="*/ 1364327 w 1728874"/>
                    <a:gd name="connsiteY10" fmla="*/ 2787688 h 4172306"/>
                    <a:gd name="connsiteX11" fmla="*/ 1375959 w 1728874"/>
                    <a:gd name="connsiteY11" fmla="*/ 3238442 h 4172306"/>
                    <a:gd name="connsiteX12" fmla="*/ 1378869 w 1728874"/>
                    <a:gd name="connsiteY12" fmla="*/ 3764809 h 4172306"/>
                    <a:gd name="connsiteX13" fmla="*/ 900020 w 1728874"/>
                    <a:gd name="connsiteY13" fmla="*/ 4154822 h 4172306"/>
                    <a:gd name="connsiteX14" fmla="*/ 316480 w 1728874"/>
                    <a:gd name="connsiteY14" fmla="*/ 4074053 h 4172306"/>
                    <a:gd name="connsiteX15" fmla="*/ 108029 w 1728874"/>
                    <a:gd name="connsiteY15" fmla="*/ 3799706 h 4172306"/>
                    <a:gd name="connsiteX16" fmla="*/ 99306 w 1728874"/>
                    <a:gd name="connsiteY16" fmla="*/ 3055233 h 4172306"/>
                    <a:gd name="connsiteX17" fmla="*/ 99306 w 1728874"/>
                    <a:gd name="connsiteY17" fmla="*/ 2616109 h 4172306"/>
                    <a:gd name="connsiteX18" fmla="*/ 55683 w 1728874"/>
                    <a:gd name="connsiteY18" fmla="*/ 2081019 h 4172306"/>
                    <a:gd name="connsiteX19" fmla="*/ 431 w 1728874"/>
                    <a:gd name="connsiteY19" fmla="*/ 1322008 h 4172306"/>
                    <a:gd name="connsiteX20" fmla="*/ 87128 w 1728874"/>
                    <a:gd name="connsiteY20" fmla="*/ 773195 h 4172306"/>
                    <a:gd name="connsiteX21" fmla="*/ 433736 w 1728874"/>
                    <a:gd name="connsiteY21" fmla="*/ 216931 h 4172306"/>
                    <a:gd name="connsiteX22" fmla="*/ 843779 w 1728874"/>
                    <a:gd name="connsiteY22" fmla="*/ 27903 h 4172306"/>
                    <a:gd name="connsiteX0" fmla="*/ 843779 w 1728874"/>
                    <a:gd name="connsiteY0" fmla="*/ 27903 h 4158005"/>
                    <a:gd name="connsiteX1" fmla="*/ 1355604 w 1728874"/>
                    <a:gd name="connsiteY1" fmla="*/ 19180 h 4158005"/>
                    <a:gd name="connsiteX2" fmla="*/ 1599884 w 1728874"/>
                    <a:gd name="connsiteY2" fmla="*/ 202389 h 4158005"/>
                    <a:gd name="connsiteX3" fmla="*/ 1687127 w 1728874"/>
                    <a:gd name="connsiteY3" fmla="*/ 475750 h 4158005"/>
                    <a:gd name="connsiteX4" fmla="*/ 1724931 w 1728874"/>
                    <a:gd name="connsiteY4" fmla="*/ 1022472 h 4158005"/>
                    <a:gd name="connsiteX5" fmla="*/ 1658046 w 1728874"/>
                    <a:gd name="connsiteY5" fmla="*/ 1423790 h 4158005"/>
                    <a:gd name="connsiteX6" fmla="*/ 1492283 w 1728874"/>
                    <a:gd name="connsiteY6" fmla="*/ 1819291 h 4158005"/>
                    <a:gd name="connsiteX7" fmla="*/ 1489376 w 1728874"/>
                    <a:gd name="connsiteY7" fmla="*/ 1825107 h 4158005"/>
                    <a:gd name="connsiteX8" fmla="*/ 1352036 w 1728874"/>
                    <a:gd name="connsiteY8" fmla="*/ 2401899 h 4158005"/>
                    <a:gd name="connsiteX9" fmla="*/ 1361276 w 1728874"/>
                    <a:gd name="connsiteY9" fmla="*/ 2791078 h 4158005"/>
                    <a:gd name="connsiteX10" fmla="*/ 1364327 w 1728874"/>
                    <a:gd name="connsiteY10" fmla="*/ 2787688 h 4158005"/>
                    <a:gd name="connsiteX11" fmla="*/ 1375959 w 1728874"/>
                    <a:gd name="connsiteY11" fmla="*/ 3238442 h 4158005"/>
                    <a:gd name="connsiteX12" fmla="*/ 1378869 w 1728874"/>
                    <a:gd name="connsiteY12" fmla="*/ 3764809 h 4158005"/>
                    <a:gd name="connsiteX13" fmla="*/ 900020 w 1728874"/>
                    <a:gd name="connsiteY13" fmla="*/ 4154822 h 4158005"/>
                    <a:gd name="connsiteX14" fmla="*/ 316480 w 1728874"/>
                    <a:gd name="connsiteY14" fmla="*/ 4074053 h 4158005"/>
                    <a:gd name="connsiteX15" fmla="*/ 108029 w 1728874"/>
                    <a:gd name="connsiteY15" fmla="*/ 3799706 h 4158005"/>
                    <a:gd name="connsiteX16" fmla="*/ 99306 w 1728874"/>
                    <a:gd name="connsiteY16" fmla="*/ 3055233 h 4158005"/>
                    <a:gd name="connsiteX17" fmla="*/ 99306 w 1728874"/>
                    <a:gd name="connsiteY17" fmla="*/ 2616109 h 4158005"/>
                    <a:gd name="connsiteX18" fmla="*/ 55683 w 1728874"/>
                    <a:gd name="connsiteY18" fmla="*/ 2081019 h 4158005"/>
                    <a:gd name="connsiteX19" fmla="*/ 431 w 1728874"/>
                    <a:gd name="connsiteY19" fmla="*/ 1322008 h 4158005"/>
                    <a:gd name="connsiteX20" fmla="*/ 87128 w 1728874"/>
                    <a:gd name="connsiteY20" fmla="*/ 773195 h 4158005"/>
                    <a:gd name="connsiteX21" fmla="*/ 433736 w 1728874"/>
                    <a:gd name="connsiteY21" fmla="*/ 216931 h 4158005"/>
                    <a:gd name="connsiteX22" fmla="*/ 843779 w 1728874"/>
                    <a:gd name="connsiteY22" fmla="*/ 27903 h 4158005"/>
                    <a:gd name="connsiteX0" fmla="*/ 843779 w 1728874"/>
                    <a:gd name="connsiteY0" fmla="*/ 27903 h 4158005"/>
                    <a:gd name="connsiteX1" fmla="*/ 1355604 w 1728874"/>
                    <a:gd name="connsiteY1" fmla="*/ 19180 h 4158005"/>
                    <a:gd name="connsiteX2" fmla="*/ 1599884 w 1728874"/>
                    <a:gd name="connsiteY2" fmla="*/ 202389 h 4158005"/>
                    <a:gd name="connsiteX3" fmla="*/ 1687127 w 1728874"/>
                    <a:gd name="connsiteY3" fmla="*/ 475750 h 4158005"/>
                    <a:gd name="connsiteX4" fmla="*/ 1724931 w 1728874"/>
                    <a:gd name="connsiteY4" fmla="*/ 1022472 h 4158005"/>
                    <a:gd name="connsiteX5" fmla="*/ 1658046 w 1728874"/>
                    <a:gd name="connsiteY5" fmla="*/ 1423790 h 4158005"/>
                    <a:gd name="connsiteX6" fmla="*/ 1492283 w 1728874"/>
                    <a:gd name="connsiteY6" fmla="*/ 1819291 h 4158005"/>
                    <a:gd name="connsiteX7" fmla="*/ 1489376 w 1728874"/>
                    <a:gd name="connsiteY7" fmla="*/ 1825107 h 4158005"/>
                    <a:gd name="connsiteX8" fmla="*/ 1352036 w 1728874"/>
                    <a:gd name="connsiteY8" fmla="*/ 2401899 h 4158005"/>
                    <a:gd name="connsiteX9" fmla="*/ 1361276 w 1728874"/>
                    <a:gd name="connsiteY9" fmla="*/ 2791078 h 4158005"/>
                    <a:gd name="connsiteX10" fmla="*/ 1364327 w 1728874"/>
                    <a:gd name="connsiteY10" fmla="*/ 2787688 h 4158005"/>
                    <a:gd name="connsiteX11" fmla="*/ 1375959 w 1728874"/>
                    <a:gd name="connsiteY11" fmla="*/ 3238442 h 4158005"/>
                    <a:gd name="connsiteX12" fmla="*/ 1378869 w 1728874"/>
                    <a:gd name="connsiteY12" fmla="*/ 3764809 h 4158005"/>
                    <a:gd name="connsiteX13" fmla="*/ 900020 w 1728874"/>
                    <a:gd name="connsiteY13" fmla="*/ 4154822 h 4158005"/>
                    <a:gd name="connsiteX14" fmla="*/ 316480 w 1728874"/>
                    <a:gd name="connsiteY14" fmla="*/ 4074053 h 4158005"/>
                    <a:gd name="connsiteX15" fmla="*/ 108029 w 1728874"/>
                    <a:gd name="connsiteY15" fmla="*/ 3799706 h 4158005"/>
                    <a:gd name="connsiteX16" fmla="*/ 99306 w 1728874"/>
                    <a:gd name="connsiteY16" fmla="*/ 3055233 h 4158005"/>
                    <a:gd name="connsiteX17" fmla="*/ 99306 w 1728874"/>
                    <a:gd name="connsiteY17" fmla="*/ 2616109 h 4158005"/>
                    <a:gd name="connsiteX18" fmla="*/ 55683 w 1728874"/>
                    <a:gd name="connsiteY18" fmla="*/ 2081019 h 4158005"/>
                    <a:gd name="connsiteX19" fmla="*/ 431 w 1728874"/>
                    <a:gd name="connsiteY19" fmla="*/ 1322008 h 4158005"/>
                    <a:gd name="connsiteX20" fmla="*/ 87128 w 1728874"/>
                    <a:gd name="connsiteY20" fmla="*/ 773195 h 4158005"/>
                    <a:gd name="connsiteX21" fmla="*/ 433736 w 1728874"/>
                    <a:gd name="connsiteY21" fmla="*/ 216931 h 4158005"/>
                    <a:gd name="connsiteX22" fmla="*/ 843779 w 1728874"/>
                    <a:gd name="connsiteY22" fmla="*/ 27903 h 4158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728874" h="4158005">
                      <a:moveTo>
                        <a:pt x="843779" y="27903"/>
                      </a:moveTo>
                      <a:cubicBezTo>
                        <a:pt x="997424" y="-5055"/>
                        <a:pt x="1229587" y="-9901"/>
                        <a:pt x="1355604" y="19180"/>
                      </a:cubicBezTo>
                      <a:cubicBezTo>
                        <a:pt x="1481621" y="48261"/>
                        <a:pt x="1547538" y="103514"/>
                        <a:pt x="1599884" y="202389"/>
                      </a:cubicBezTo>
                      <a:cubicBezTo>
                        <a:pt x="1646414" y="286725"/>
                        <a:pt x="1666769" y="382691"/>
                        <a:pt x="1687127" y="475750"/>
                      </a:cubicBezTo>
                      <a:cubicBezTo>
                        <a:pt x="1722024" y="656052"/>
                        <a:pt x="1736563" y="839264"/>
                        <a:pt x="1724931" y="1022472"/>
                      </a:cubicBezTo>
                      <a:cubicBezTo>
                        <a:pt x="1719114" y="1159154"/>
                        <a:pt x="1698759" y="1292927"/>
                        <a:pt x="1658046" y="1423790"/>
                      </a:cubicBezTo>
                      <a:cubicBezTo>
                        <a:pt x="1619271" y="1556593"/>
                        <a:pt x="1520395" y="1752405"/>
                        <a:pt x="1492283" y="1819291"/>
                      </a:cubicBezTo>
                      <a:cubicBezTo>
                        <a:pt x="1492283" y="1822200"/>
                        <a:pt x="1489376" y="1822200"/>
                        <a:pt x="1489376" y="1825107"/>
                      </a:cubicBezTo>
                      <a:cubicBezTo>
                        <a:pt x="1425398" y="2002502"/>
                        <a:pt x="1369484" y="2212871"/>
                        <a:pt x="1352036" y="2401899"/>
                      </a:cubicBezTo>
                      <a:lnTo>
                        <a:pt x="1361276" y="2791078"/>
                      </a:lnTo>
                      <a:lnTo>
                        <a:pt x="1364327" y="2787688"/>
                      </a:lnTo>
                      <a:cubicBezTo>
                        <a:pt x="1378869" y="2938909"/>
                        <a:pt x="1373052" y="3090130"/>
                        <a:pt x="1375959" y="3238442"/>
                      </a:cubicBezTo>
                      <a:cubicBezTo>
                        <a:pt x="1375959" y="3412928"/>
                        <a:pt x="1435760" y="3602384"/>
                        <a:pt x="1378869" y="3764809"/>
                      </a:cubicBezTo>
                      <a:cubicBezTo>
                        <a:pt x="1290492" y="4017127"/>
                        <a:pt x="1095192" y="4139495"/>
                        <a:pt x="900020" y="4154822"/>
                      </a:cubicBezTo>
                      <a:cubicBezTo>
                        <a:pt x="716172" y="4169260"/>
                        <a:pt x="448479" y="4133239"/>
                        <a:pt x="316480" y="4074053"/>
                      </a:cubicBezTo>
                      <a:cubicBezTo>
                        <a:pt x="184482" y="4014867"/>
                        <a:pt x="122571" y="3904397"/>
                        <a:pt x="108029" y="3799706"/>
                      </a:cubicBezTo>
                      <a:cubicBezTo>
                        <a:pt x="80887" y="3634429"/>
                        <a:pt x="100760" y="3252499"/>
                        <a:pt x="99306" y="3055233"/>
                      </a:cubicBezTo>
                      <a:cubicBezTo>
                        <a:pt x="102213" y="2909828"/>
                        <a:pt x="105122" y="2761514"/>
                        <a:pt x="99306" y="2616109"/>
                      </a:cubicBezTo>
                      <a:cubicBezTo>
                        <a:pt x="93490" y="2435807"/>
                        <a:pt x="81858" y="2258415"/>
                        <a:pt x="55683" y="2081019"/>
                      </a:cubicBezTo>
                      <a:cubicBezTo>
                        <a:pt x="39204" y="1865336"/>
                        <a:pt x="-4810" y="1539979"/>
                        <a:pt x="431" y="1322008"/>
                      </a:cubicBezTo>
                      <a:cubicBezTo>
                        <a:pt x="11335" y="1136615"/>
                        <a:pt x="38599" y="952860"/>
                        <a:pt x="87128" y="773195"/>
                      </a:cubicBezTo>
                      <a:cubicBezTo>
                        <a:pt x="130237" y="560614"/>
                        <a:pt x="263879" y="402352"/>
                        <a:pt x="433736" y="216931"/>
                      </a:cubicBezTo>
                      <a:cubicBezTo>
                        <a:pt x="558785" y="129688"/>
                        <a:pt x="692558" y="62800"/>
                        <a:pt x="843779" y="27903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D25FF7A1-5802-4310-AF05-83FF31C66B53}"/>
                    </a:ext>
                  </a:extLst>
                </p:cNvPr>
                <p:cNvSpPr/>
                <p:nvPr/>
              </p:nvSpPr>
              <p:spPr>
                <a:xfrm>
                  <a:off x="6320211" y="46587"/>
                  <a:ext cx="370016" cy="590603"/>
                </a:xfrm>
                <a:custGeom>
                  <a:avLst/>
                  <a:gdLst>
                    <a:gd name="connsiteX0" fmla="*/ 98584 w 495300"/>
                    <a:gd name="connsiteY0" fmla="*/ 576412 h 790575"/>
                    <a:gd name="connsiteX1" fmla="*/ 141446 w 495300"/>
                    <a:gd name="connsiteY1" fmla="*/ 629752 h 790575"/>
                    <a:gd name="connsiteX2" fmla="*/ 192881 w 495300"/>
                    <a:gd name="connsiteY2" fmla="*/ 688807 h 790575"/>
                    <a:gd name="connsiteX3" fmla="*/ 217646 w 495300"/>
                    <a:gd name="connsiteY3" fmla="*/ 732622 h 790575"/>
                    <a:gd name="connsiteX4" fmla="*/ 206216 w 495300"/>
                    <a:gd name="connsiteY4" fmla="*/ 776437 h 790575"/>
                    <a:gd name="connsiteX5" fmla="*/ 184309 w 495300"/>
                    <a:gd name="connsiteY5" fmla="*/ 784057 h 790575"/>
                    <a:gd name="connsiteX6" fmla="*/ 149066 w 495300"/>
                    <a:gd name="connsiteY6" fmla="*/ 765959 h 790575"/>
                    <a:gd name="connsiteX7" fmla="*/ 106204 w 495300"/>
                    <a:gd name="connsiteY7" fmla="*/ 714524 h 790575"/>
                    <a:gd name="connsiteX8" fmla="*/ 102394 w 495300"/>
                    <a:gd name="connsiteY8" fmla="*/ 709762 h 790575"/>
                    <a:gd name="connsiteX9" fmla="*/ 55721 w 495300"/>
                    <a:gd name="connsiteY9" fmla="*/ 611654 h 790575"/>
                    <a:gd name="connsiteX10" fmla="*/ 17621 w 495300"/>
                    <a:gd name="connsiteY10" fmla="*/ 443062 h 790575"/>
                    <a:gd name="connsiteX11" fmla="*/ 8096 w 495300"/>
                    <a:gd name="connsiteY11" fmla="*/ 353527 h 790575"/>
                    <a:gd name="connsiteX12" fmla="*/ 7144 w 495300"/>
                    <a:gd name="connsiteY12" fmla="*/ 291614 h 790575"/>
                    <a:gd name="connsiteX13" fmla="*/ 8096 w 495300"/>
                    <a:gd name="connsiteY13" fmla="*/ 270659 h 790575"/>
                    <a:gd name="connsiteX14" fmla="*/ 29051 w 495300"/>
                    <a:gd name="connsiteY14" fmla="*/ 164932 h 790575"/>
                    <a:gd name="connsiteX15" fmla="*/ 110966 w 495300"/>
                    <a:gd name="connsiteY15" fmla="*/ 37297 h 790575"/>
                    <a:gd name="connsiteX16" fmla="*/ 154781 w 495300"/>
                    <a:gd name="connsiteY16" fmla="*/ 8722 h 790575"/>
                    <a:gd name="connsiteX17" fmla="*/ 165259 w 495300"/>
                    <a:gd name="connsiteY17" fmla="*/ 7769 h 790575"/>
                    <a:gd name="connsiteX18" fmla="*/ 266224 w 495300"/>
                    <a:gd name="connsiteY18" fmla="*/ 57299 h 790575"/>
                    <a:gd name="connsiteX19" fmla="*/ 405289 w 495300"/>
                    <a:gd name="connsiteY19" fmla="*/ 183029 h 790575"/>
                    <a:gd name="connsiteX20" fmla="*/ 450056 w 495300"/>
                    <a:gd name="connsiteY20" fmla="*/ 239227 h 790575"/>
                    <a:gd name="connsiteX21" fmla="*/ 486251 w 495300"/>
                    <a:gd name="connsiteY21" fmla="*/ 344954 h 790575"/>
                    <a:gd name="connsiteX22" fmla="*/ 495776 w 495300"/>
                    <a:gd name="connsiteY22" fmla="*/ 520214 h 790575"/>
                    <a:gd name="connsiteX23" fmla="*/ 465296 w 495300"/>
                    <a:gd name="connsiteY23" fmla="*/ 685949 h 790575"/>
                    <a:gd name="connsiteX24" fmla="*/ 442436 w 495300"/>
                    <a:gd name="connsiteY24" fmla="*/ 727859 h 790575"/>
                    <a:gd name="connsiteX25" fmla="*/ 427196 w 495300"/>
                    <a:gd name="connsiteY25" fmla="*/ 738337 h 790575"/>
                    <a:gd name="connsiteX26" fmla="*/ 397669 w 495300"/>
                    <a:gd name="connsiteY26" fmla="*/ 716429 h 790575"/>
                    <a:gd name="connsiteX27" fmla="*/ 403384 w 495300"/>
                    <a:gd name="connsiteY27" fmla="*/ 671662 h 790575"/>
                    <a:gd name="connsiteX28" fmla="*/ 450056 w 495300"/>
                    <a:gd name="connsiteY28" fmla="*/ 579269 h 790575"/>
                    <a:gd name="connsiteX29" fmla="*/ 467201 w 495300"/>
                    <a:gd name="connsiteY29" fmla="*/ 530692 h 790575"/>
                    <a:gd name="connsiteX30" fmla="*/ 476726 w 495300"/>
                    <a:gd name="connsiteY30" fmla="*/ 428774 h 790575"/>
                    <a:gd name="connsiteX31" fmla="*/ 474821 w 495300"/>
                    <a:gd name="connsiteY31" fmla="*/ 421154 h 790575"/>
                    <a:gd name="connsiteX32" fmla="*/ 386239 w 495300"/>
                    <a:gd name="connsiteY32" fmla="*/ 277327 h 790575"/>
                    <a:gd name="connsiteX33" fmla="*/ 179546 w 495300"/>
                    <a:gd name="connsiteY33" fmla="*/ 107782 h 790575"/>
                    <a:gd name="connsiteX34" fmla="*/ 168116 w 495300"/>
                    <a:gd name="connsiteY34" fmla="*/ 110639 h 790575"/>
                    <a:gd name="connsiteX35" fmla="*/ 74771 w 495300"/>
                    <a:gd name="connsiteY35" fmla="*/ 308759 h 790575"/>
                    <a:gd name="connsiteX36" fmla="*/ 58579 w 495300"/>
                    <a:gd name="connsiteY36" fmla="*/ 372577 h 790575"/>
                    <a:gd name="connsiteX37" fmla="*/ 59531 w 495300"/>
                    <a:gd name="connsiteY37" fmla="*/ 392579 h 790575"/>
                    <a:gd name="connsiteX38" fmla="*/ 59531 w 495300"/>
                    <a:gd name="connsiteY38" fmla="*/ 396389 h 790575"/>
                    <a:gd name="connsiteX39" fmla="*/ 71914 w 495300"/>
                    <a:gd name="connsiteY39" fmla="*/ 502117 h 790575"/>
                    <a:gd name="connsiteX40" fmla="*/ 98584 w 495300"/>
                    <a:gd name="connsiteY40" fmla="*/ 576412 h 790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495300" h="790575">
                      <a:moveTo>
                        <a:pt x="98584" y="576412"/>
                      </a:moveTo>
                      <a:cubicBezTo>
                        <a:pt x="110966" y="596414"/>
                        <a:pt x="126206" y="612607"/>
                        <a:pt x="141446" y="629752"/>
                      </a:cubicBezTo>
                      <a:cubicBezTo>
                        <a:pt x="158591" y="649754"/>
                        <a:pt x="176689" y="667852"/>
                        <a:pt x="192881" y="688807"/>
                      </a:cubicBezTo>
                      <a:cubicBezTo>
                        <a:pt x="203359" y="702142"/>
                        <a:pt x="211931" y="716429"/>
                        <a:pt x="217646" y="732622"/>
                      </a:cubicBezTo>
                      <a:cubicBezTo>
                        <a:pt x="224314" y="749767"/>
                        <a:pt x="218599" y="764054"/>
                        <a:pt x="206216" y="776437"/>
                      </a:cubicBezTo>
                      <a:cubicBezTo>
                        <a:pt x="200501" y="782152"/>
                        <a:pt x="192881" y="785009"/>
                        <a:pt x="184309" y="784057"/>
                      </a:cubicBezTo>
                      <a:cubicBezTo>
                        <a:pt x="170974" y="781199"/>
                        <a:pt x="158591" y="777389"/>
                        <a:pt x="149066" y="765959"/>
                      </a:cubicBezTo>
                      <a:cubicBezTo>
                        <a:pt x="134779" y="748814"/>
                        <a:pt x="120491" y="731669"/>
                        <a:pt x="106204" y="714524"/>
                      </a:cubicBezTo>
                      <a:cubicBezTo>
                        <a:pt x="105251" y="712619"/>
                        <a:pt x="103346" y="711667"/>
                        <a:pt x="102394" y="709762"/>
                      </a:cubicBezTo>
                      <a:cubicBezTo>
                        <a:pt x="78581" y="681187"/>
                        <a:pt x="65246" y="646897"/>
                        <a:pt x="55721" y="611654"/>
                      </a:cubicBezTo>
                      <a:cubicBezTo>
                        <a:pt x="41434" y="556409"/>
                        <a:pt x="26194" y="500212"/>
                        <a:pt x="17621" y="443062"/>
                      </a:cubicBezTo>
                      <a:cubicBezTo>
                        <a:pt x="12859" y="413534"/>
                        <a:pt x="10001" y="383054"/>
                        <a:pt x="8096" y="353527"/>
                      </a:cubicBezTo>
                      <a:cubicBezTo>
                        <a:pt x="7144" y="332572"/>
                        <a:pt x="7144" y="312569"/>
                        <a:pt x="7144" y="291614"/>
                      </a:cubicBezTo>
                      <a:cubicBezTo>
                        <a:pt x="7144" y="284947"/>
                        <a:pt x="8096" y="277327"/>
                        <a:pt x="8096" y="270659"/>
                      </a:cubicBezTo>
                      <a:cubicBezTo>
                        <a:pt x="11906" y="234464"/>
                        <a:pt x="17621" y="199222"/>
                        <a:pt x="29051" y="164932"/>
                      </a:cubicBezTo>
                      <a:cubicBezTo>
                        <a:pt x="45244" y="115402"/>
                        <a:pt x="70961" y="71587"/>
                        <a:pt x="110966" y="37297"/>
                      </a:cubicBezTo>
                      <a:cubicBezTo>
                        <a:pt x="124301" y="25867"/>
                        <a:pt x="138589" y="16342"/>
                        <a:pt x="154781" y="8722"/>
                      </a:cubicBezTo>
                      <a:cubicBezTo>
                        <a:pt x="158591" y="6817"/>
                        <a:pt x="161449" y="6817"/>
                        <a:pt x="165259" y="7769"/>
                      </a:cubicBezTo>
                      <a:cubicBezTo>
                        <a:pt x="202406" y="18247"/>
                        <a:pt x="234791" y="36344"/>
                        <a:pt x="266224" y="57299"/>
                      </a:cubicBezTo>
                      <a:cubicBezTo>
                        <a:pt x="318611" y="92542"/>
                        <a:pt x="363379" y="135404"/>
                        <a:pt x="405289" y="183029"/>
                      </a:cubicBezTo>
                      <a:cubicBezTo>
                        <a:pt x="421481" y="201127"/>
                        <a:pt x="437674" y="218272"/>
                        <a:pt x="450056" y="239227"/>
                      </a:cubicBezTo>
                      <a:cubicBezTo>
                        <a:pt x="469106" y="272564"/>
                        <a:pt x="479584" y="307807"/>
                        <a:pt x="486251" y="344954"/>
                      </a:cubicBezTo>
                      <a:cubicBezTo>
                        <a:pt x="496729" y="403057"/>
                        <a:pt x="499586" y="461159"/>
                        <a:pt x="495776" y="520214"/>
                      </a:cubicBezTo>
                      <a:cubicBezTo>
                        <a:pt x="491966" y="576412"/>
                        <a:pt x="484346" y="632609"/>
                        <a:pt x="465296" y="685949"/>
                      </a:cubicBezTo>
                      <a:cubicBezTo>
                        <a:pt x="459581" y="701189"/>
                        <a:pt x="452914" y="716429"/>
                        <a:pt x="442436" y="727859"/>
                      </a:cubicBezTo>
                      <a:cubicBezTo>
                        <a:pt x="438626" y="732622"/>
                        <a:pt x="432911" y="736432"/>
                        <a:pt x="427196" y="738337"/>
                      </a:cubicBezTo>
                      <a:cubicBezTo>
                        <a:pt x="411956" y="742147"/>
                        <a:pt x="400526" y="733574"/>
                        <a:pt x="397669" y="716429"/>
                      </a:cubicBezTo>
                      <a:cubicBezTo>
                        <a:pt x="395764" y="701189"/>
                        <a:pt x="397669" y="685949"/>
                        <a:pt x="403384" y="671662"/>
                      </a:cubicBezTo>
                      <a:cubicBezTo>
                        <a:pt x="414814" y="639277"/>
                        <a:pt x="429101" y="607844"/>
                        <a:pt x="450056" y="579269"/>
                      </a:cubicBezTo>
                      <a:cubicBezTo>
                        <a:pt x="460534" y="564982"/>
                        <a:pt x="463391" y="547837"/>
                        <a:pt x="467201" y="530692"/>
                      </a:cubicBezTo>
                      <a:cubicBezTo>
                        <a:pt x="473869" y="497354"/>
                        <a:pt x="475774" y="463064"/>
                        <a:pt x="476726" y="428774"/>
                      </a:cubicBezTo>
                      <a:cubicBezTo>
                        <a:pt x="476726" y="425917"/>
                        <a:pt x="475774" y="424012"/>
                        <a:pt x="474821" y="421154"/>
                      </a:cubicBezTo>
                      <a:cubicBezTo>
                        <a:pt x="454819" y="366862"/>
                        <a:pt x="423386" y="320189"/>
                        <a:pt x="386239" y="277327"/>
                      </a:cubicBezTo>
                      <a:cubicBezTo>
                        <a:pt x="327184" y="208747"/>
                        <a:pt x="256699" y="153502"/>
                        <a:pt x="179546" y="107782"/>
                      </a:cubicBezTo>
                      <a:cubicBezTo>
                        <a:pt x="173831" y="103972"/>
                        <a:pt x="171926" y="105877"/>
                        <a:pt x="168116" y="110639"/>
                      </a:cubicBezTo>
                      <a:cubicBezTo>
                        <a:pt x="126206" y="171599"/>
                        <a:pt x="95726" y="238274"/>
                        <a:pt x="74771" y="308759"/>
                      </a:cubicBezTo>
                      <a:cubicBezTo>
                        <a:pt x="68104" y="329714"/>
                        <a:pt x="63341" y="350669"/>
                        <a:pt x="58579" y="372577"/>
                      </a:cubicBezTo>
                      <a:cubicBezTo>
                        <a:pt x="56674" y="379244"/>
                        <a:pt x="58579" y="385912"/>
                        <a:pt x="59531" y="392579"/>
                      </a:cubicBezTo>
                      <a:cubicBezTo>
                        <a:pt x="59531" y="393532"/>
                        <a:pt x="59531" y="395437"/>
                        <a:pt x="59531" y="396389"/>
                      </a:cubicBezTo>
                      <a:cubicBezTo>
                        <a:pt x="63341" y="431632"/>
                        <a:pt x="67151" y="466874"/>
                        <a:pt x="71914" y="502117"/>
                      </a:cubicBezTo>
                      <a:cubicBezTo>
                        <a:pt x="75724" y="529739"/>
                        <a:pt x="82391" y="554504"/>
                        <a:pt x="98584" y="57641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901B365-FB4F-43EE-BC47-F2572937322B}"/>
                </a:ext>
              </a:extLst>
            </p:cNvPr>
            <p:cNvSpPr/>
            <p:nvPr/>
          </p:nvSpPr>
          <p:spPr>
            <a:xfrm rot="20738113">
              <a:off x="2094336" y="3642349"/>
              <a:ext cx="845479" cy="847678"/>
            </a:xfrm>
            <a:custGeom>
              <a:avLst/>
              <a:gdLst>
                <a:gd name="connsiteX0" fmla="*/ 321547 w 668637"/>
                <a:gd name="connsiteY0" fmla="*/ 56565 h 670376"/>
                <a:gd name="connsiteX1" fmla="*/ 239003 w 668637"/>
                <a:gd name="connsiteY1" fmla="*/ 70219 h 670376"/>
                <a:gd name="connsiteX2" fmla="*/ 232176 w 668637"/>
                <a:gd name="connsiteY2" fmla="*/ 90079 h 670376"/>
                <a:gd name="connsiteX3" fmla="*/ 432642 w 668637"/>
                <a:gd name="connsiteY3" fmla="*/ 79528 h 670376"/>
                <a:gd name="connsiteX4" fmla="*/ 423953 w 668637"/>
                <a:gd name="connsiteY4" fmla="*/ 62771 h 670376"/>
                <a:gd name="connsiteX5" fmla="*/ 321547 w 668637"/>
                <a:gd name="connsiteY5" fmla="*/ 56565 h 670376"/>
                <a:gd name="connsiteX6" fmla="*/ 382215 w 668637"/>
                <a:gd name="connsiteY6" fmla="*/ 1639 h 670376"/>
                <a:gd name="connsiteX7" fmla="*/ 462433 w 668637"/>
                <a:gd name="connsiteY7" fmla="*/ 13120 h 670376"/>
                <a:gd name="connsiteX8" fmla="*/ 633728 w 668637"/>
                <a:gd name="connsiteY8" fmla="*/ 39808 h 670376"/>
                <a:gd name="connsiteX9" fmla="*/ 662278 w 668637"/>
                <a:gd name="connsiteY9" fmla="*/ 71460 h 670376"/>
                <a:gd name="connsiteX10" fmla="*/ 668485 w 668637"/>
                <a:gd name="connsiteY10" fmla="*/ 227241 h 670376"/>
                <a:gd name="connsiteX11" fmla="*/ 645521 w 668637"/>
                <a:gd name="connsiteY11" fmla="*/ 253307 h 670376"/>
                <a:gd name="connsiteX12" fmla="*/ 571044 w 668637"/>
                <a:gd name="connsiteY12" fmla="*/ 256410 h 670376"/>
                <a:gd name="connsiteX13" fmla="*/ 553045 w 668637"/>
                <a:gd name="connsiteY13" fmla="*/ 275029 h 670376"/>
                <a:gd name="connsiteX14" fmla="*/ 565458 w 668637"/>
                <a:gd name="connsiteY14" fmla="*/ 617621 h 670376"/>
                <a:gd name="connsiteX15" fmla="*/ 529462 w 668637"/>
                <a:gd name="connsiteY15" fmla="*/ 656101 h 670376"/>
                <a:gd name="connsiteX16" fmla="*/ 170112 w 668637"/>
                <a:gd name="connsiteY16" fmla="*/ 670376 h 670376"/>
                <a:gd name="connsiteX17" fmla="*/ 138460 w 668637"/>
                <a:gd name="connsiteY17" fmla="*/ 639964 h 670376"/>
                <a:gd name="connsiteX18" fmla="*/ 124805 w 668637"/>
                <a:gd name="connsiteY18" fmla="*/ 293028 h 670376"/>
                <a:gd name="connsiteX19" fmla="*/ 103704 w 668637"/>
                <a:gd name="connsiteY19" fmla="*/ 275029 h 670376"/>
                <a:gd name="connsiteX20" fmla="*/ 29228 w 668637"/>
                <a:gd name="connsiteY20" fmla="*/ 278133 h 670376"/>
                <a:gd name="connsiteX21" fmla="*/ 5643 w 668637"/>
                <a:gd name="connsiteY21" fmla="*/ 257031 h 670376"/>
                <a:gd name="connsiteX22" fmla="*/ 57 w 668637"/>
                <a:gd name="connsiteY22" fmla="*/ 87597 h 670376"/>
                <a:gd name="connsiteX23" fmla="*/ 16194 w 668637"/>
                <a:gd name="connsiteY23" fmla="*/ 66495 h 670376"/>
                <a:gd name="connsiteX24" fmla="*/ 301067 w 668637"/>
                <a:gd name="connsiteY24" fmla="*/ 3190 h 670376"/>
                <a:gd name="connsiteX25" fmla="*/ 382215 w 668637"/>
                <a:gd name="connsiteY25" fmla="*/ 1639 h 67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8637" h="670376">
                  <a:moveTo>
                    <a:pt x="321547" y="56565"/>
                  </a:moveTo>
                  <a:cubicBezTo>
                    <a:pt x="302308" y="57185"/>
                    <a:pt x="270655" y="62150"/>
                    <a:pt x="239003" y="70219"/>
                  </a:cubicBezTo>
                  <a:cubicBezTo>
                    <a:pt x="224728" y="73942"/>
                    <a:pt x="223487" y="78287"/>
                    <a:pt x="232176" y="90079"/>
                  </a:cubicBezTo>
                  <a:cubicBezTo>
                    <a:pt x="283689" y="159590"/>
                    <a:pt x="386094" y="154004"/>
                    <a:pt x="432642" y="79528"/>
                  </a:cubicBezTo>
                  <a:cubicBezTo>
                    <a:pt x="440710" y="66495"/>
                    <a:pt x="433262" y="64633"/>
                    <a:pt x="423953" y="62771"/>
                  </a:cubicBezTo>
                  <a:cubicBezTo>
                    <a:pt x="394782" y="57806"/>
                    <a:pt x="364992" y="53461"/>
                    <a:pt x="321547" y="56565"/>
                  </a:cubicBezTo>
                  <a:close/>
                  <a:moveTo>
                    <a:pt x="382215" y="1639"/>
                  </a:moveTo>
                  <a:cubicBezTo>
                    <a:pt x="409058" y="3966"/>
                    <a:pt x="435746" y="8466"/>
                    <a:pt x="462433" y="13120"/>
                  </a:cubicBezTo>
                  <a:cubicBezTo>
                    <a:pt x="519531" y="23051"/>
                    <a:pt x="576630" y="31740"/>
                    <a:pt x="633728" y="39808"/>
                  </a:cubicBezTo>
                  <a:cubicBezTo>
                    <a:pt x="653589" y="42291"/>
                    <a:pt x="662278" y="49738"/>
                    <a:pt x="662278" y="71460"/>
                  </a:cubicBezTo>
                  <a:cubicBezTo>
                    <a:pt x="662898" y="123594"/>
                    <a:pt x="666002" y="175727"/>
                    <a:pt x="668485" y="227241"/>
                  </a:cubicBezTo>
                  <a:cubicBezTo>
                    <a:pt x="669726" y="244618"/>
                    <a:pt x="663519" y="252686"/>
                    <a:pt x="645521" y="253307"/>
                  </a:cubicBezTo>
                  <a:cubicBezTo>
                    <a:pt x="620695" y="253928"/>
                    <a:pt x="595870" y="256410"/>
                    <a:pt x="571044" y="256410"/>
                  </a:cubicBezTo>
                  <a:cubicBezTo>
                    <a:pt x="557390" y="256410"/>
                    <a:pt x="552425" y="259514"/>
                    <a:pt x="553045" y="275029"/>
                  </a:cubicBezTo>
                  <a:cubicBezTo>
                    <a:pt x="558011" y="389227"/>
                    <a:pt x="561735" y="503424"/>
                    <a:pt x="565458" y="617621"/>
                  </a:cubicBezTo>
                  <a:cubicBezTo>
                    <a:pt x="566700" y="654859"/>
                    <a:pt x="566700" y="654239"/>
                    <a:pt x="529462" y="656101"/>
                  </a:cubicBezTo>
                  <a:cubicBezTo>
                    <a:pt x="470501" y="659204"/>
                    <a:pt x="229693" y="670376"/>
                    <a:pt x="170112" y="670376"/>
                  </a:cubicBezTo>
                  <a:cubicBezTo>
                    <a:pt x="140321" y="670376"/>
                    <a:pt x="140321" y="670376"/>
                    <a:pt x="138460" y="639964"/>
                  </a:cubicBezTo>
                  <a:cubicBezTo>
                    <a:pt x="135356" y="575418"/>
                    <a:pt x="125426" y="343920"/>
                    <a:pt x="124805" y="293028"/>
                  </a:cubicBezTo>
                  <a:cubicBezTo>
                    <a:pt x="124805" y="276271"/>
                    <a:pt x="118599" y="273788"/>
                    <a:pt x="103704" y="275029"/>
                  </a:cubicBezTo>
                  <a:cubicBezTo>
                    <a:pt x="78879" y="276892"/>
                    <a:pt x="54053" y="276892"/>
                    <a:pt x="29228" y="278133"/>
                  </a:cubicBezTo>
                  <a:cubicBezTo>
                    <a:pt x="13711" y="278753"/>
                    <a:pt x="6264" y="273168"/>
                    <a:pt x="5643" y="257031"/>
                  </a:cubicBezTo>
                  <a:cubicBezTo>
                    <a:pt x="4402" y="200553"/>
                    <a:pt x="2540" y="144075"/>
                    <a:pt x="57" y="87597"/>
                  </a:cubicBezTo>
                  <a:cubicBezTo>
                    <a:pt x="-563" y="75184"/>
                    <a:pt x="3781" y="68978"/>
                    <a:pt x="16194" y="66495"/>
                  </a:cubicBezTo>
                  <a:cubicBezTo>
                    <a:pt x="111772" y="47256"/>
                    <a:pt x="204247" y="16844"/>
                    <a:pt x="301067" y="3190"/>
                  </a:cubicBezTo>
                  <a:cubicBezTo>
                    <a:pt x="328375" y="-844"/>
                    <a:pt x="355373" y="-689"/>
                    <a:pt x="382215" y="1639"/>
                  </a:cubicBezTo>
                  <a:close/>
                </a:path>
              </a:pathLst>
            </a:custGeom>
            <a:solidFill>
              <a:srgbClr val="FE570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1B0A5D0-F35C-433B-94DD-26BFD8FF0405}"/>
                </a:ext>
              </a:extLst>
            </p:cNvPr>
            <p:cNvSpPr/>
            <p:nvPr/>
          </p:nvSpPr>
          <p:spPr>
            <a:xfrm>
              <a:off x="625089" y="1940565"/>
              <a:ext cx="5065594" cy="3474878"/>
            </a:xfrm>
            <a:custGeom>
              <a:avLst/>
              <a:gdLst>
                <a:gd name="connsiteX0" fmla="*/ 3246497 w 5065594"/>
                <a:gd name="connsiteY0" fmla="*/ 857713 h 3474878"/>
                <a:gd name="connsiteX1" fmla="*/ 3245831 w 5065594"/>
                <a:gd name="connsiteY1" fmla="*/ 857723 h 3474878"/>
                <a:gd name="connsiteX2" fmla="*/ 3202826 w 5065594"/>
                <a:gd name="connsiteY2" fmla="*/ 857723 h 3474878"/>
                <a:gd name="connsiteX3" fmla="*/ 3202826 w 5065594"/>
                <a:gd name="connsiteY3" fmla="*/ 858405 h 3474878"/>
                <a:gd name="connsiteX4" fmla="*/ 3245831 w 5065594"/>
                <a:gd name="connsiteY4" fmla="*/ 857723 h 3474878"/>
                <a:gd name="connsiteX5" fmla="*/ 3247333 w 5065594"/>
                <a:gd name="connsiteY5" fmla="*/ 857723 h 3474878"/>
                <a:gd name="connsiteX6" fmla="*/ 3268295 w 5065594"/>
                <a:gd name="connsiteY6" fmla="*/ 857988 h 3474878"/>
                <a:gd name="connsiteX7" fmla="*/ 3193173 w 5065594"/>
                <a:gd name="connsiteY7" fmla="*/ 873433 h 3474878"/>
                <a:gd name="connsiteX8" fmla="*/ 3087704 w 5065594"/>
                <a:gd name="connsiteY8" fmla="*/ 1133608 h 3474878"/>
                <a:gd name="connsiteX9" fmla="*/ 2944653 w 5065594"/>
                <a:gd name="connsiteY9" fmla="*/ 2456490 h 3474878"/>
                <a:gd name="connsiteX10" fmla="*/ 3061819 w 5065594"/>
                <a:gd name="connsiteY10" fmla="*/ 2579787 h 3474878"/>
                <a:gd name="connsiteX11" fmla="*/ 3434433 w 5065594"/>
                <a:gd name="connsiteY11" fmla="*/ 2333875 h 3474878"/>
                <a:gd name="connsiteX12" fmla="*/ 3708955 w 5065594"/>
                <a:gd name="connsiteY12" fmla="*/ 990557 h 3474878"/>
                <a:gd name="connsiteX13" fmla="*/ 3606776 w 5065594"/>
                <a:gd name="connsiteY13" fmla="*/ 863173 h 3474878"/>
                <a:gd name="connsiteX14" fmla="*/ 3435114 w 5065594"/>
                <a:gd name="connsiteY14" fmla="*/ 863173 h 3474878"/>
                <a:gd name="connsiteX15" fmla="*/ 3307986 w 5065594"/>
                <a:gd name="connsiteY15" fmla="*/ 858490 h 3474878"/>
                <a:gd name="connsiteX16" fmla="*/ 3268295 w 5065594"/>
                <a:gd name="connsiteY16" fmla="*/ 857988 h 3474878"/>
                <a:gd name="connsiteX17" fmla="*/ 3269584 w 5065594"/>
                <a:gd name="connsiteY17" fmla="*/ 857723 h 3474878"/>
                <a:gd name="connsiteX18" fmla="*/ 3247333 w 5065594"/>
                <a:gd name="connsiteY18" fmla="*/ 857723 h 3474878"/>
                <a:gd name="connsiteX19" fmla="*/ 2234848 w 5065594"/>
                <a:gd name="connsiteY19" fmla="*/ 846824 h 3474878"/>
                <a:gd name="connsiteX20" fmla="*/ 2144929 w 5065594"/>
                <a:gd name="connsiteY20" fmla="*/ 936742 h 3474878"/>
                <a:gd name="connsiteX21" fmla="*/ 2120406 w 5065594"/>
                <a:gd name="connsiteY21" fmla="*/ 2370659 h 3474878"/>
                <a:gd name="connsiteX22" fmla="*/ 2214412 w 5065594"/>
                <a:gd name="connsiteY22" fmla="*/ 2477607 h 3474878"/>
                <a:gd name="connsiteX23" fmla="*/ 2637434 w 5065594"/>
                <a:gd name="connsiteY23" fmla="*/ 2207172 h 3474878"/>
                <a:gd name="connsiteX24" fmla="*/ 2780485 w 5065594"/>
                <a:gd name="connsiteY24" fmla="*/ 945598 h 3474878"/>
                <a:gd name="connsiteX25" fmla="*/ 2694655 w 5065594"/>
                <a:gd name="connsiteY25" fmla="*/ 846824 h 3474878"/>
                <a:gd name="connsiteX26" fmla="*/ 2234848 w 5065594"/>
                <a:gd name="connsiteY26" fmla="*/ 846824 h 3474878"/>
                <a:gd name="connsiteX27" fmla="*/ 1377903 w 5065594"/>
                <a:gd name="connsiteY27" fmla="*/ 829113 h 3474878"/>
                <a:gd name="connsiteX28" fmla="*/ 1278449 w 5065594"/>
                <a:gd name="connsiteY28" fmla="*/ 1089330 h 3474878"/>
                <a:gd name="connsiteX29" fmla="*/ 1364279 w 5065594"/>
                <a:gd name="connsiteY29" fmla="*/ 2272567 h 3474878"/>
                <a:gd name="connsiteX30" fmla="*/ 1413325 w 5065594"/>
                <a:gd name="connsiteY30" fmla="*/ 2362485 h 3474878"/>
                <a:gd name="connsiteX31" fmla="*/ 1785940 w 5065594"/>
                <a:gd name="connsiteY31" fmla="*/ 2415618 h 3474878"/>
                <a:gd name="connsiteX32" fmla="*/ 1826811 w 5065594"/>
                <a:gd name="connsiteY32" fmla="*/ 2342049 h 3474878"/>
                <a:gd name="connsiteX33" fmla="*/ 1843160 w 5065594"/>
                <a:gd name="connsiteY33" fmla="*/ 908132 h 3474878"/>
                <a:gd name="connsiteX34" fmla="*/ 1769591 w 5065594"/>
                <a:gd name="connsiteY34" fmla="*/ 834563 h 3474878"/>
                <a:gd name="connsiteX35" fmla="*/ 1536622 w 5065594"/>
                <a:gd name="connsiteY35" fmla="*/ 834563 h 3474878"/>
                <a:gd name="connsiteX36" fmla="*/ 1377903 w 5065594"/>
                <a:gd name="connsiteY36" fmla="*/ 829113 h 3474878"/>
                <a:gd name="connsiteX37" fmla="*/ 504507 w 5065594"/>
                <a:gd name="connsiteY37" fmla="*/ 813347 h 3474878"/>
                <a:gd name="connsiteX38" fmla="*/ 365647 w 5065594"/>
                <a:gd name="connsiteY38" fmla="*/ 1101591 h 3474878"/>
                <a:gd name="connsiteX39" fmla="*/ 520959 w 5065594"/>
                <a:gd name="connsiteY39" fmla="*/ 2096138 h 3474878"/>
                <a:gd name="connsiteX40" fmla="*/ 713056 w 5065594"/>
                <a:gd name="connsiteY40" fmla="*/ 2288916 h 3474878"/>
                <a:gd name="connsiteX41" fmla="*/ 993028 w 5065594"/>
                <a:gd name="connsiteY41" fmla="*/ 2030742 h 3474878"/>
                <a:gd name="connsiteX42" fmla="*/ 915372 w 5065594"/>
                <a:gd name="connsiteY42" fmla="*/ 966034 h 3474878"/>
                <a:gd name="connsiteX43" fmla="*/ 746435 w 5065594"/>
                <a:gd name="connsiteY43" fmla="*/ 814127 h 3474878"/>
                <a:gd name="connsiteX44" fmla="*/ 602703 w 5065594"/>
                <a:gd name="connsiteY44" fmla="*/ 814127 h 3474878"/>
                <a:gd name="connsiteX45" fmla="*/ 504507 w 5065594"/>
                <a:gd name="connsiteY45" fmla="*/ 813347 h 3474878"/>
                <a:gd name="connsiteX46" fmla="*/ 4368096 w 5065594"/>
                <a:gd name="connsiteY46" fmla="*/ 1120 h 3474878"/>
                <a:gd name="connsiteX47" fmla="*/ 4553638 w 5065594"/>
                <a:gd name="connsiteY47" fmla="*/ 1460 h 3474878"/>
                <a:gd name="connsiteX48" fmla="*/ 4924889 w 5065594"/>
                <a:gd name="connsiteY48" fmla="*/ 21215 h 3474878"/>
                <a:gd name="connsiteX49" fmla="*/ 5063853 w 5065594"/>
                <a:gd name="connsiteY49" fmla="*/ 209906 h 3474878"/>
                <a:gd name="connsiteX50" fmla="*/ 4904453 w 5065594"/>
                <a:gd name="connsiteY50" fmla="*/ 365900 h 3474878"/>
                <a:gd name="connsiteX51" fmla="*/ 4562493 w 5065594"/>
                <a:gd name="connsiteY51" fmla="*/ 369987 h 3474878"/>
                <a:gd name="connsiteX52" fmla="*/ 4123121 w 5065594"/>
                <a:gd name="connsiteY52" fmla="*/ 666988 h 3474878"/>
                <a:gd name="connsiteX53" fmla="*/ 3512089 w 5065594"/>
                <a:gd name="connsiteY53" fmla="*/ 3233053 h 3474878"/>
                <a:gd name="connsiteX54" fmla="*/ 3192609 w 5065594"/>
                <a:gd name="connsiteY54" fmla="*/ 3474878 h 3474878"/>
                <a:gd name="connsiteX55" fmla="*/ 2035257 w 5065594"/>
                <a:gd name="connsiteY55" fmla="*/ 3474878 h 3474878"/>
                <a:gd name="connsiteX56" fmla="*/ 672185 w 5065594"/>
                <a:gd name="connsiteY56" fmla="*/ 3462616 h 3474878"/>
                <a:gd name="connsiteX57" fmla="*/ 480087 w 5065594"/>
                <a:gd name="connsiteY57" fmla="*/ 3348856 h 3474878"/>
                <a:gd name="connsiteX58" fmla="*/ 668097 w 5065594"/>
                <a:gd name="connsiteY58" fmla="*/ 3151991 h 3474878"/>
                <a:gd name="connsiteX59" fmla="*/ 1699428 w 5065594"/>
                <a:gd name="connsiteY59" fmla="*/ 3160165 h 3474878"/>
                <a:gd name="connsiteX60" fmla="*/ 3073399 w 5065594"/>
                <a:gd name="connsiteY60" fmla="*/ 3188776 h 3474878"/>
                <a:gd name="connsiteX61" fmla="*/ 3212363 w 5065594"/>
                <a:gd name="connsiteY61" fmla="*/ 2945588 h 3474878"/>
                <a:gd name="connsiteX62" fmla="*/ 3106097 w 5065594"/>
                <a:gd name="connsiteY62" fmla="*/ 2863845 h 3474878"/>
                <a:gd name="connsiteX63" fmla="*/ 553657 w 5065594"/>
                <a:gd name="connsiteY63" fmla="*/ 2519160 h 3474878"/>
                <a:gd name="connsiteX64" fmla="*/ 283222 w 5065594"/>
                <a:gd name="connsiteY64" fmla="*/ 2277335 h 3474878"/>
                <a:gd name="connsiteX65" fmla="*/ 12787 w 5065594"/>
                <a:gd name="connsiteY65" fmla="*/ 797778 h 3474878"/>
                <a:gd name="connsiteX66" fmla="*/ 319325 w 5065594"/>
                <a:gd name="connsiteY66" fmla="*/ 509633 h 3474878"/>
                <a:gd name="connsiteX67" fmla="*/ 3597920 w 5065594"/>
                <a:gd name="connsiteY67" fmla="*/ 566853 h 3474878"/>
                <a:gd name="connsiteX68" fmla="*/ 3950098 w 5065594"/>
                <a:gd name="connsiteY68" fmla="*/ 304592 h 3474878"/>
                <a:gd name="connsiteX69" fmla="*/ 3986882 w 5065594"/>
                <a:gd name="connsiteY69" fmla="*/ 181296 h 3474878"/>
                <a:gd name="connsiteX70" fmla="*/ 4183066 w 5065594"/>
                <a:gd name="connsiteY70" fmla="*/ 13040 h 3474878"/>
                <a:gd name="connsiteX71" fmla="*/ 4368096 w 5065594"/>
                <a:gd name="connsiteY71" fmla="*/ 1120 h 347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5065594" h="3474878">
                  <a:moveTo>
                    <a:pt x="3246497" y="857713"/>
                  </a:moveTo>
                  <a:lnTo>
                    <a:pt x="3245831" y="857723"/>
                  </a:lnTo>
                  <a:lnTo>
                    <a:pt x="3202826" y="857723"/>
                  </a:lnTo>
                  <a:lnTo>
                    <a:pt x="3202826" y="858405"/>
                  </a:lnTo>
                  <a:lnTo>
                    <a:pt x="3245831" y="857723"/>
                  </a:lnTo>
                  <a:lnTo>
                    <a:pt x="3247333" y="857723"/>
                  </a:lnTo>
                  <a:lnTo>
                    <a:pt x="3268295" y="857988"/>
                  </a:lnTo>
                  <a:lnTo>
                    <a:pt x="3193173" y="873433"/>
                  </a:lnTo>
                  <a:cubicBezTo>
                    <a:pt x="3130620" y="901533"/>
                    <a:pt x="3106097" y="972164"/>
                    <a:pt x="3087704" y="1133608"/>
                  </a:cubicBezTo>
                  <a:cubicBezTo>
                    <a:pt x="3038659" y="1519165"/>
                    <a:pt x="2993699" y="2070933"/>
                    <a:pt x="2944653" y="2456490"/>
                  </a:cubicBezTo>
                  <a:cubicBezTo>
                    <a:pt x="2928304" y="2543001"/>
                    <a:pt x="2984163" y="2567524"/>
                    <a:pt x="3061819" y="2579787"/>
                  </a:cubicBezTo>
                  <a:cubicBezTo>
                    <a:pt x="3364951" y="2629514"/>
                    <a:pt x="3364951" y="2633601"/>
                    <a:pt x="3434433" y="2333875"/>
                  </a:cubicBezTo>
                  <a:cubicBezTo>
                    <a:pt x="3525032" y="1944231"/>
                    <a:pt x="3610862" y="1380201"/>
                    <a:pt x="3708955" y="990557"/>
                  </a:cubicBezTo>
                  <a:cubicBezTo>
                    <a:pt x="3733477" y="883609"/>
                    <a:pt x="3713042" y="850911"/>
                    <a:pt x="3606776" y="863173"/>
                  </a:cubicBezTo>
                  <a:cubicBezTo>
                    <a:pt x="3549555" y="867260"/>
                    <a:pt x="3492335" y="863173"/>
                    <a:pt x="3435114" y="863173"/>
                  </a:cubicBezTo>
                  <a:cubicBezTo>
                    <a:pt x="3400032" y="861129"/>
                    <a:pt x="3352178" y="859426"/>
                    <a:pt x="3307986" y="858490"/>
                  </a:cubicBezTo>
                  <a:lnTo>
                    <a:pt x="3268295" y="857988"/>
                  </a:lnTo>
                  <a:lnTo>
                    <a:pt x="3269584" y="857723"/>
                  </a:lnTo>
                  <a:lnTo>
                    <a:pt x="3247333" y="857723"/>
                  </a:lnTo>
                  <a:close/>
                  <a:moveTo>
                    <a:pt x="2234848" y="846824"/>
                  </a:moveTo>
                  <a:cubicBezTo>
                    <a:pt x="2161278" y="842737"/>
                    <a:pt x="2144929" y="871347"/>
                    <a:pt x="2144929" y="936742"/>
                  </a:cubicBezTo>
                  <a:cubicBezTo>
                    <a:pt x="2149017" y="1149957"/>
                    <a:pt x="2124494" y="2161532"/>
                    <a:pt x="2120406" y="2370659"/>
                  </a:cubicBezTo>
                  <a:cubicBezTo>
                    <a:pt x="2120406" y="2436736"/>
                    <a:pt x="2136756" y="2465345"/>
                    <a:pt x="2214412" y="2477607"/>
                  </a:cubicBezTo>
                  <a:cubicBezTo>
                    <a:pt x="2542067" y="2527334"/>
                    <a:pt x="2596562" y="2531421"/>
                    <a:pt x="2637434" y="2207172"/>
                  </a:cubicBezTo>
                  <a:cubicBezTo>
                    <a:pt x="2686480" y="1842051"/>
                    <a:pt x="2727352" y="1306632"/>
                    <a:pt x="2780485" y="945598"/>
                  </a:cubicBezTo>
                  <a:cubicBezTo>
                    <a:pt x="2792747" y="863173"/>
                    <a:pt x="2772311" y="842737"/>
                    <a:pt x="2694655" y="846824"/>
                  </a:cubicBezTo>
                  <a:cubicBezTo>
                    <a:pt x="2559778" y="850911"/>
                    <a:pt x="2370405" y="850911"/>
                    <a:pt x="2234848" y="846824"/>
                  </a:cubicBezTo>
                  <a:close/>
                  <a:moveTo>
                    <a:pt x="1377903" y="829113"/>
                  </a:moveTo>
                  <a:cubicBezTo>
                    <a:pt x="1262100" y="835244"/>
                    <a:pt x="1263462" y="885653"/>
                    <a:pt x="1278449" y="1089330"/>
                  </a:cubicBezTo>
                  <a:cubicBezTo>
                    <a:pt x="1302972" y="1425160"/>
                    <a:pt x="1335669" y="1936056"/>
                    <a:pt x="1364279" y="2272567"/>
                  </a:cubicBezTo>
                  <a:cubicBezTo>
                    <a:pt x="1368367" y="2309352"/>
                    <a:pt x="1356105" y="2354310"/>
                    <a:pt x="1413325" y="2362485"/>
                  </a:cubicBezTo>
                  <a:cubicBezTo>
                    <a:pt x="1535941" y="2382921"/>
                    <a:pt x="1663325" y="2399269"/>
                    <a:pt x="1785940" y="2415618"/>
                  </a:cubicBezTo>
                  <a:cubicBezTo>
                    <a:pt x="1839073" y="2419705"/>
                    <a:pt x="1826811" y="2374746"/>
                    <a:pt x="1826811" y="2342049"/>
                  </a:cubicBezTo>
                  <a:cubicBezTo>
                    <a:pt x="1830899" y="1919027"/>
                    <a:pt x="1834986" y="1330473"/>
                    <a:pt x="1843160" y="908132"/>
                  </a:cubicBezTo>
                  <a:cubicBezTo>
                    <a:pt x="1843160" y="846824"/>
                    <a:pt x="1822724" y="834563"/>
                    <a:pt x="1769591" y="834563"/>
                  </a:cubicBezTo>
                  <a:cubicBezTo>
                    <a:pt x="1691935" y="834563"/>
                    <a:pt x="1614278" y="834563"/>
                    <a:pt x="1536622" y="834563"/>
                  </a:cubicBezTo>
                  <a:cubicBezTo>
                    <a:pt x="1468502" y="830475"/>
                    <a:pt x="1416732" y="827070"/>
                    <a:pt x="1377903" y="829113"/>
                  </a:cubicBezTo>
                  <a:close/>
                  <a:moveTo>
                    <a:pt x="504507" y="813347"/>
                  </a:moveTo>
                  <a:cubicBezTo>
                    <a:pt x="306191" y="814595"/>
                    <a:pt x="315579" y="846483"/>
                    <a:pt x="365647" y="1101591"/>
                  </a:cubicBezTo>
                  <a:cubicBezTo>
                    <a:pt x="418780" y="1376113"/>
                    <a:pt x="476000" y="1821615"/>
                    <a:pt x="520959" y="2096138"/>
                  </a:cubicBezTo>
                  <a:cubicBezTo>
                    <a:pt x="541395" y="2219434"/>
                    <a:pt x="586354" y="2276654"/>
                    <a:pt x="713056" y="2288916"/>
                  </a:cubicBezTo>
                  <a:cubicBezTo>
                    <a:pt x="1012101" y="2322294"/>
                    <a:pt x="1025725" y="2326381"/>
                    <a:pt x="993028" y="2030742"/>
                  </a:cubicBezTo>
                  <a:cubicBezTo>
                    <a:pt x="964418" y="1731016"/>
                    <a:pt x="931720" y="1261673"/>
                    <a:pt x="915372" y="966034"/>
                  </a:cubicBezTo>
                  <a:cubicBezTo>
                    <a:pt x="907197" y="850911"/>
                    <a:pt x="869050" y="797778"/>
                    <a:pt x="746435" y="814127"/>
                  </a:cubicBezTo>
                  <a:cubicBezTo>
                    <a:pt x="697389" y="822301"/>
                    <a:pt x="648343" y="814127"/>
                    <a:pt x="602703" y="814127"/>
                  </a:cubicBezTo>
                  <a:cubicBezTo>
                    <a:pt x="565407" y="813616"/>
                    <a:pt x="532837" y="813169"/>
                    <a:pt x="504507" y="813347"/>
                  </a:cubicBezTo>
                  <a:close/>
                  <a:moveTo>
                    <a:pt x="4368096" y="1120"/>
                  </a:moveTo>
                  <a:cubicBezTo>
                    <a:pt x="4429830" y="-583"/>
                    <a:pt x="4491648" y="-243"/>
                    <a:pt x="4553638" y="1460"/>
                  </a:cubicBezTo>
                  <a:cubicBezTo>
                    <a:pt x="4677615" y="4185"/>
                    <a:pt x="4800911" y="12360"/>
                    <a:pt x="4924889" y="21215"/>
                  </a:cubicBezTo>
                  <a:cubicBezTo>
                    <a:pt x="5022981" y="29389"/>
                    <a:pt x="5076114" y="111133"/>
                    <a:pt x="5063853" y="209906"/>
                  </a:cubicBezTo>
                  <a:cubicBezTo>
                    <a:pt x="5055678" y="300505"/>
                    <a:pt x="5006632" y="361813"/>
                    <a:pt x="4904453" y="365900"/>
                  </a:cubicBezTo>
                  <a:cubicBezTo>
                    <a:pt x="4826797" y="365900"/>
                    <a:pt x="4640149" y="365900"/>
                    <a:pt x="4562493" y="369987"/>
                  </a:cubicBezTo>
                  <a:cubicBezTo>
                    <a:pt x="4193966" y="374074"/>
                    <a:pt x="4204865" y="305955"/>
                    <a:pt x="4123121" y="666988"/>
                  </a:cubicBezTo>
                  <a:cubicBezTo>
                    <a:pt x="3909907" y="1611807"/>
                    <a:pt x="3678982" y="2511667"/>
                    <a:pt x="3512089" y="3233053"/>
                  </a:cubicBezTo>
                  <a:cubicBezTo>
                    <a:pt x="3467130" y="3429919"/>
                    <a:pt x="3388793" y="3474878"/>
                    <a:pt x="3192609" y="3474878"/>
                  </a:cubicBezTo>
                  <a:cubicBezTo>
                    <a:pt x="2762774" y="3474878"/>
                    <a:pt x="2469178" y="3474878"/>
                    <a:pt x="2035257" y="3474878"/>
                  </a:cubicBezTo>
                  <a:cubicBezTo>
                    <a:pt x="1580900" y="3450355"/>
                    <a:pt x="1126542" y="3487139"/>
                    <a:pt x="672185" y="3462616"/>
                  </a:cubicBezTo>
                  <a:cubicBezTo>
                    <a:pt x="570005" y="3458529"/>
                    <a:pt x="492349" y="3463979"/>
                    <a:pt x="480087" y="3348856"/>
                  </a:cubicBezTo>
                  <a:cubicBezTo>
                    <a:pt x="467826" y="3225560"/>
                    <a:pt x="529134" y="3151991"/>
                    <a:pt x="668097" y="3151991"/>
                  </a:cubicBezTo>
                  <a:cubicBezTo>
                    <a:pt x="1012101" y="3151991"/>
                    <a:pt x="1355424" y="3156077"/>
                    <a:pt x="1699428" y="3160165"/>
                  </a:cubicBezTo>
                  <a:cubicBezTo>
                    <a:pt x="2202831" y="3168340"/>
                    <a:pt x="2569995" y="3168340"/>
                    <a:pt x="3073399" y="3188776"/>
                  </a:cubicBezTo>
                  <a:cubicBezTo>
                    <a:pt x="3220538" y="3192863"/>
                    <a:pt x="3187840" y="3015070"/>
                    <a:pt x="3212363" y="2945588"/>
                  </a:cubicBezTo>
                  <a:cubicBezTo>
                    <a:pt x="3245061" y="2843409"/>
                    <a:pt x="3155143" y="2872019"/>
                    <a:pt x="3106097" y="2863845"/>
                  </a:cubicBezTo>
                  <a:cubicBezTo>
                    <a:pt x="2219180" y="2750086"/>
                    <a:pt x="1459647" y="2634963"/>
                    <a:pt x="553657" y="2519160"/>
                  </a:cubicBezTo>
                  <a:cubicBezTo>
                    <a:pt x="401750" y="2498724"/>
                    <a:pt x="311833" y="2421068"/>
                    <a:pt x="283222" y="2277335"/>
                  </a:cubicBezTo>
                  <a:cubicBezTo>
                    <a:pt x="188536" y="1809354"/>
                    <a:pt x="98618" y="1269847"/>
                    <a:pt x="12787" y="797778"/>
                  </a:cubicBezTo>
                  <a:cubicBezTo>
                    <a:pt x="-36259" y="531431"/>
                    <a:pt x="53659" y="504864"/>
                    <a:pt x="319325" y="509633"/>
                  </a:cubicBezTo>
                  <a:cubicBezTo>
                    <a:pt x="1412645" y="525981"/>
                    <a:pt x="2505282" y="546417"/>
                    <a:pt x="3597920" y="566853"/>
                  </a:cubicBezTo>
                  <a:cubicBezTo>
                    <a:pt x="3880616" y="570940"/>
                    <a:pt x="3880616" y="570940"/>
                    <a:pt x="3950098" y="304592"/>
                  </a:cubicBezTo>
                  <a:cubicBezTo>
                    <a:pt x="3962360" y="263040"/>
                    <a:pt x="3974621" y="222168"/>
                    <a:pt x="3986882" y="181296"/>
                  </a:cubicBezTo>
                  <a:cubicBezTo>
                    <a:pt x="4015493" y="82522"/>
                    <a:pt x="4080887" y="21215"/>
                    <a:pt x="4183066" y="13040"/>
                  </a:cubicBezTo>
                  <a:cubicBezTo>
                    <a:pt x="4244715" y="6569"/>
                    <a:pt x="4306363" y="2823"/>
                    <a:pt x="4368096" y="112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Circle: Hollow 103">
              <a:extLst>
                <a:ext uri="{FF2B5EF4-FFF2-40B4-BE49-F238E27FC236}">
                  <a16:creationId xmlns:a16="http://schemas.microsoft.com/office/drawing/2014/main" id="{1806C4C6-CC91-450D-A005-1ED0FEB59AF4}"/>
                </a:ext>
              </a:extLst>
            </p:cNvPr>
            <p:cNvSpPr/>
            <p:nvPr/>
          </p:nvSpPr>
          <p:spPr>
            <a:xfrm>
              <a:off x="3054485" y="5493049"/>
              <a:ext cx="739302" cy="739302"/>
            </a:xfrm>
            <a:prstGeom prst="donu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Circle: Hollow 104">
              <a:extLst>
                <a:ext uri="{FF2B5EF4-FFF2-40B4-BE49-F238E27FC236}">
                  <a16:creationId xmlns:a16="http://schemas.microsoft.com/office/drawing/2014/main" id="{C621C11F-0E1D-4D6F-BAF5-A4CBB53ABEC9}"/>
                </a:ext>
              </a:extLst>
            </p:cNvPr>
            <p:cNvSpPr/>
            <p:nvPr/>
          </p:nvSpPr>
          <p:spPr>
            <a:xfrm>
              <a:off x="1323643" y="5493049"/>
              <a:ext cx="739302" cy="739302"/>
            </a:xfrm>
            <a:prstGeom prst="donu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CC25263-09EB-43EE-9165-ACAF85A71368}"/>
                </a:ext>
              </a:extLst>
            </p:cNvPr>
            <p:cNvGrpSpPr/>
            <p:nvPr/>
          </p:nvGrpSpPr>
          <p:grpSpPr>
            <a:xfrm>
              <a:off x="3647473" y="3518501"/>
              <a:ext cx="423071" cy="866129"/>
              <a:chOff x="7528445" y="2305877"/>
              <a:chExt cx="561155" cy="1148822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D6F57484-2257-4A16-95E3-3CFF23E1A5AC}"/>
                  </a:ext>
                </a:extLst>
              </p:cNvPr>
              <p:cNvSpPr/>
              <p:nvPr/>
            </p:nvSpPr>
            <p:spPr>
              <a:xfrm>
                <a:off x="7534623" y="2338366"/>
                <a:ext cx="554977" cy="1116333"/>
              </a:xfrm>
              <a:custGeom>
                <a:avLst/>
                <a:gdLst>
                  <a:gd name="connsiteX0" fmla="*/ 241208 w 288620"/>
                  <a:gd name="connsiteY0" fmla="*/ 327965 h 580557"/>
                  <a:gd name="connsiteX1" fmla="*/ 214668 w 288620"/>
                  <a:gd name="connsiteY1" fmla="*/ 286496 h 580557"/>
                  <a:gd name="connsiteX2" fmla="*/ 190119 w 288620"/>
                  <a:gd name="connsiteY2" fmla="*/ 214175 h 580557"/>
                  <a:gd name="connsiteX3" fmla="*/ 160925 w 288620"/>
                  <a:gd name="connsiteY3" fmla="*/ 131239 h 580557"/>
                  <a:gd name="connsiteX4" fmla="*/ 128414 w 288620"/>
                  <a:gd name="connsiteY4" fmla="*/ 83467 h 580557"/>
                  <a:gd name="connsiteX5" fmla="*/ 85287 w 288620"/>
                  <a:gd name="connsiteY5" fmla="*/ 69202 h 580557"/>
                  <a:gd name="connsiteX6" fmla="*/ 79316 w 288620"/>
                  <a:gd name="connsiteY6" fmla="*/ 62899 h 580557"/>
                  <a:gd name="connsiteX7" fmla="*/ 78984 w 288620"/>
                  <a:gd name="connsiteY7" fmla="*/ 40008 h 580557"/>
                  <a:gd name="connsiteX8" fmla="*/ 72349 w 288620"/>
                  <a:gd name="connsiteY8" fmla="*/ 3848 h 580557"/>
                  <a:gd name="connsiteX9" fmla="*/ 68036 w 288620"/>
                  <a:gd name="connsiteY9" fmla="*/ 199 h 580557"/>
                  <a:gd name="connsiteX10" fmla="*/ 58747 w 288620"/>
                  <a:gd name="connsiteY10" fmla="*/ 15459 h 580557"/>
                  <a:gd name="connsiteX11" fmla="*/ 61069 w 288620"/>
                  <a:gd name="connsiteY11" fmla="*/ 26407 h 580557"/>
                  <a:gd name="connsiteX12" fmla="*/ 63060 w 288620"/>
                  <a:gd name="connsiteY12" fmla="*/ 63562 h 580557"/>
                  <a:gd name="connsiteX13" fmla="*/ 56425 w 288620"/>
                  <a:gd name="connsiteY13" fmla="*/ 73515 h 580557"/>
                  <a:gd name="connsiteX14" fmla="*/ 40833 w 288620"/>
                  <a:gd name="connsiteY14" fmla="*/ 81145 h 580557"/>
                  <a:gd name="connsiteX15" fmla="*/ 3345 w 288620"/>
                  <a:gd name="connsiteY15" fmla="*/ 159105 h 580557"/>
                  <a:gd name="connsiteX16" fmla="*/ 3345 w 288620"/>
                  <a:gd name="connsiteY16" fmla="*/ 159105 h 580557"/>
                  <a:gd name="connsiteX17" fmla="*/ 3345 w 288620"/>
                  <a:gd name="connsiteY17" fmla="*/ 159105 h 580557"/>
                  <a:gd name="connsiteX18" fmla="*/ 28 w 288620"/>
                  <a:gd name="connsiteY18" fmla="*/ 203560 h 580557"/>
                  <a:gd name="connsiteX19" fmla="*/ 5999 w 288620"/>
                  <a:gd name="connsiteY19" fmla="*/ 298771 h 580557"/>
                  <a:gd name="connsiteX20" fmla="*/ 16947 w 288620"/>
                  <a:gd name="connsiteY20" fmla="*/ 392655 h 580557"/>
                  <a:gd name="connsiteX21" fmla="*/ 55762 w 288620"/>
                  <a:gd name="connsiteY21" fmla="*/ 509430 h 580557"/>
                  <a:gd name="connsiteX22" fmla="*/ 123106 w 288620"/>
                  <a:gd name="connsiteY22" fmla="*/ 573458 h 580557"/>
                  <a:gd name="connsiteX23" fmla="*/ 222962 w 288620"/>
                  <a:gd name="connsiteY23" fmla="*/ 565496 h 580557"/>
                  <a:gd name="connsiteX24" fmla="*/ 288980 w 288620"/>
                  <a:gd name="connsiteY24" fmla="*/ 462322 h 580557"/>
                  <a:gd name="connsiteX25" fmla="*/ 241208 w 288620"/>
                  <a:gd name="connsiteY25" fmla="*/ 327965 h 580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88620" h="580557">
                    <a:moveTo>
                      <a:pt x="241208" y="327965"/>
                    </a:moveTo>
                    <a:cubicBezTo>
                      <a:pt x="231588" y="314695"/>
                      <a:pt x="221635" y="301425"/>
                      <a:pt x="214668" y="286496"/>
                    </a:cubicBezTo>
                    <a:cubicBezTo>
                      <a:pt x="204053" y="263274"/>
                      <a:pt x="197418" y="238393"/>
                      <a:pt x="190119" y="214175"/>
                    </a:cubicBezTo>
                    <a:cubicBezTo>
                      <a:pt x="181494" y="186309"/>
                      <a:pt x="174195" y="157778"/>
                      <a:pt x="160925" y="131239"/>
                    </a:cubicBezTo>
                    <a:cubicBezTo>
                      <a:pt x="155286" y="111666"/>
                      <a:pt x="145002" y="95078"/>
                      <a:pt x="128414" y="83467"/>
                    </a:cubicBezTo>
                    <a:cubicBezTo>
                      <a:pt x="115476" y="74510"/>
                      <a:pt x="100879" y="70197"/>
                      <a:pt x="85287" y="69202"/>
                    </a:cubicBezTo>
                    <a:cubicBezTo>
                      <a:pt x="80311" y="68870"/>
                      <a:pt x="79316" y="67211"/>
                      <a:pt x="79316" y="62899"/>
                    </a:cubicBezTo>
                    <a:cubicBezTo>
                      <a:pt x="79647" y="55269"/>
                      <a:pt x="79647" y="47638"/>
                      <a:pt x="78984" y="40008"/>
                    </a:cubicBezTo>
                    <a:cubicBezTo>
                      <a:pt x="77989" y="27734"/>
                      <a:pt x="76662" y="15459"/>
                      <a:pt x="72349" y="3848"/>
                    </a:cubicBezTo>
                    <a:cubicBezTo>
                      <a:pt x="71685" y="2189"/>
                      <a:pt x="72017" y="-797"/>
                      <a:pt x="68036" y="199"/>
                    </a:cubicBezTo>
                    <a:cubicBezTo>
                      <a:pt x="58416" y="2521"/>
                      <a:pt x="56093" y="6170"/>
                      <a:pt x="58747" y="15459"/>
                    </a:cubicBezTo>
                    <a:cubicBezTo>
                      <a:pt x="59742" y="18776"/>
                      <a:pt x="60406" y="22757"/>
                      <a:pt x="61069" y="26407"/>
                    </a:cubicBezTo>
                    <a:cubicBezTo>
                      <a:pt x="63392" y="38681"/>
                      <a:pt x="61733" y="51288"/>
                      <a:pt x="63060" y="63562"/>
                    </a:cubicBezTo>
                    <a:cubicBezTo>
                      <a:pt x="63723" y="70197"/>
                      <a:pt x="62065" y="72188"/>
                      <a:pt x="56425" y="73515"/>
                    </a:cubicBezTo>
                    <a:cubicBezTo>
                      <a:pt x="50785" y="75173"/>
                      <a:pt x="45477" y="77496"/>
                      <a:pt x="40833" y="81145"/>
                    </a:cubicBezTo>
                    <a:cubicBezTo>
                      <a:pt x="15288" y="100718"/>
                      <a:pt x="5999" y="128253"/>
                      <a:pt x="3345" y="159105"/>
                    </a:cubicBezTo>
                    <a:cubicBezTo>
                      <a:pt x="3345" y="159105"/>
                      <a:pt x="3345" y="159105"/>
                      <a:pt x="3345" y="159105"/>
                    </a:cubicBezTo>
                    <a:cubicBezTo>
                      <a:pt x="3345" y="159105"/>
                      <a:pt x="3345" y="159105"/>
                      <a:pt x="3345" y="159105"/>
                    </a:cubicBezTo>
                    <a:cubicBezTo>
                      <a:pt x="1355" y="173702"/>
                      <a:pt x="28" y="188631"/>
                      <a:pt x="28" y="203560"/>
                    </a:cubicBezTo>
                    <a:cubicBezTo>
                      <a:pt x="-304" y="235407"/>
                      <a:pt x="2350" y="267255"/>
                      <a:pt x="5999" y="298771"/>
                    </a:cubicBezTo>
                    <a:cubicBezTo>
                      <a:pt x="9649" y="329955"/>
                      <a:pt x="10976" y="361803"/>
                      <a:pt x="16947" y="392655"/>
                    </a:cubicBezTo>
                    <a:cubicBezTo>
                      <a:pt x="24909" y="433129"/>
                      <a:pt x="35525" y="472938"/>
                      <a:pt x="55762" y="509430"/>
                    </a:cubicBezTo>
                    <a:cubicBezTo>
                      <a:pt x="71354" y="537629"/>
                      <a:pt x="91922" y="561515"/>
                      <a:pt x="123106" y="573458"/>
                    </a:cubicBezTo>
                    <a:cubicBezTo>
                      <a:pt x="157608" y="586728"/>
                      <a:pt x="190783" y="580093"/>
                      <a:pt x="222962" y="565496"/>
                    </a:cubicBezTo>
                    <a:cubicBezTo>
                      <a:pt x="267416" y="545591"/>
                      <a:pt x="289312" y="510426"/>
                      <a:pt x="288980" y="462322"/>
                    </a:cubicBezTo>
                    <a:cubicBezTo>
                      <a:pt x="288648" y="412229"/>
                      <a:pt x="270070" y="368106"/>
                      <a:pt x="241208" y="327965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B7279D5A-2AA8-442B-BE51-5A152B723D3A}"/>
                  </a:ext>
                </a:extLst>
              </p:cNvPr>
              <p:cNvSpPr/>
              <p:nvPr/>
            </p:nvSpPr>
            <p:spPr>
              <a:xfrm>
                <a:off x="7528445" y="2305877"/>
                <a:ext cx="322366" cy="322366"/>
              </a:xfrm>
              <a:custGeom>
                <a:avLst/>
                <a:gdLst>
                  <a:gd name="connsiteX0" fmla="*/ 157912 w 155921"/>
                  <a:gd name="connsiteY0" fmla="*/ 131239 h 155921"/>
                  <a:gd name="connsiteX1" fmla="*/ 109145 w 155921"/>
                  <a:gd name="connsiteY1" fmla="*/ 120291 h 155921"/>
                  <a:gd name="connsiteX2" fmla="*/ 98197 w 155921"/>
                  <a:gd name="connsiteY2" fmla="*/ 123940 h 155921"/>
                  <a:gd name="connsiteX3" fmla="*/ 75638 w 155921"/>
                  <a:gd name="connsiteY3" fmla="*/ 148490 h 155921"/>
                  <a:gd name="connsiteX4" fmla="*/ 67013 w 155921"/>
                  <a:gd name="connsiteY4" fmla="*/ 150148 h 155921"/>
                  <a:gd name="connsiteX5" fmla="*/ 36824 w 155921"/>
                  <a:gd name="connsiteY5" fmla="*/ 136215 h 155921"/>
                  <a:gd name="connsiteX6" fmla="*/ 27867 w 155921"/>
                  <a:gd name="connsiteY6" fmla="*/ 137210 h 155921"/>
                  <a:gd name="connsiteX7" fmla="*/ 0 w 155921"/>
                  <a:gd name="connsiteY7" fmla="*/ 159105 h 155921"/>
                  <a:gd name="connsiteX8" fmla="*/ 37487 w 155921"/>
                  <a:gd name="connsiteY8" fmla="*/ 81145 h 155921"/>
                  <a:gd name="connsiteX9" fmla="*/ 53080 w 155921"/>
                  <a:gd name="connsiteY9" fmla="*/ 73515 h 155921"/>
                  <a:gd name="connsiteX10" fmla="*/ 59715 w 155921"/>
                  <a:gd name="connsiteY10" fmla="*/ 63562 h 155921"/>
                  <a:gd name="connsiteX11" fmla="*/ 57724 w 155921"/>
                  <a:gd name="connsiteY11" fmla="*/ 26407 h 155921"/>
                  <a:gd name="connsiteX12" fmla="*/ 55734 w 155921"/>
                  <a:gd name="connsiteY12" fmla="*/ 15459 h 155921"/>
                  <a:gd name="connsiteX13" fmla="*/ 65022 w 155921"/>
                  <a:gd name="connsiteY13" fmla="*/ 199 h 155921"/>
                  <a:gd name="connsiteX14" fmla="*/ 69335 w 155921"/>
                  <a:gd name="connsiteY14" fmla="*/ 3848 h 155921"/>
                  <a:gd name="connsiteX15" fmla="*/ 75970 w 155921"/>
                  <a:gd name="connsiteY15" fmla="*/ 40008 h 155921"/>
                  <a:gd name="connsiteX16" fmla="*/ 76302 w 155921"/>
                  <a:gd name="connsiteY16" fmla="*/ 62899 h 155921"/>
                  <a:gd name="connsiteX17" fmla="*/ 82273 w 155921"/>
                  <a:gd name="connsiteY17" fmla="*/ 69202 h 155921"/>
                  <a:gd name="connsiteX18" fmla="*/ 125400 w 155921"/>
                  <a:gd name="connsiteY18" fmla="*/ 83467 h 155921"/>
                  <a:gd name="connsiteX19" fmla="*/ 157912 w 155921"/>
                  <a:gd name="connsiteY19" fmla="*/ 131239 h 15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5921" h="155921">
                    <a:moveTo>
                      <a:pt x="157912" y="131239"/>
                    </a:moveTo>
                    <a:cubicBezTo>
                      <a:pt x="141656" y="127589"/>
                      <a:pt x="125400" y="124272"/>
                      <a:pt x="109145" y="120291"/>
                    </a:cubicBezTo>
                    <a:cubicBezTo>
                      <a:pt x="103837" y="118964"/>
                      <a:pt x="101183" y="120623"/>
                      <a:pt x="98197" y="123940"/>
                    </a:cubicBezTo>
                    <a:cubicBezTo>
                      <a:pt x="90899" y="132234"/>
                      <a:pt x="82937" y="140196"/>
                      <a:pt x="75638" y="148490"/>
                    </a:cubicBezTo>
                    <a:cubicBezTo>
                      <a:pt x="72984" y="151475"/>
                      <a:pt x="70662" y="151807"/>
                      <a:pt x="67013" y="150148"/>
                    </a:cubicBezTo>
                    <a:cubicBezTo>
                      <a:pt x="57061" y="145504"/>
                      <a:pt x="46776" y="141191"/>
                      <a:pt x="36824" y="136215"/>
                    </a:cubicBezTo>
                    <a:cubicBezTo>
                      <a:pt x="33506" y="134556"/>
                      <a:pt x="31184" y="134556"/>
                      <a:pt x="27867" y="137210"/>
                    </a:cubicBezTo>
                    <a:cubicBezTo>
                      <a:pt x="18910" y="144509"/>
                      <a:pt x="9289" y="151807"/>
                      <a:pt x="0" y="159105"/>
                    </a:cubicBezTo>
                    <a:cubicBezTo>
                      <a:pt x="2654" y="128253"/>
                      <a:pt x="11943" y="100718"/>
                      <a:pt x="37487" y="81145"/>
                    </a:cubicBezTo>
                    <a:cubicBezTo>
                      <a:pt x="42132" y="77496"/>
                      <a:pt x="47440" y="75173"/>
                      <a:pt x="53080" y="73515"/>
                    </a:cubicBezTo>
                    <a:cubicBezTo>
                      <a:pt x="58388" y="71856"/>
                      <a:pt x="60378" y="69865"/>
                      <a:pt x="59715" y="63562"/>
                    </a:cubicBezTo>
                    <a:cubicBezTo>
                      <a:pt x="58056" y="51288"/>
                      <a:pt x="60046" y="38681"/>
                      <a:pt x="57724" y="26407"/>
                    </a:cubicBezTo>
                    <a:cubicBezTo>
                      <a:pt x="57061" y="22757"/>
                      <a:pt x="56729" y="18776"/>
                      <a:pt x="55734" y="15459"/>
                    </a:cubicBezTo>
                    <a:cubicBezTo>
                      <a:pt x="53411" y="6170"/>
                      <a:pt x="55734" y="2521"/>
                      <a:pt x="65022" y="199"/>
                    </a:cubicBezTo>
                    <a:cubicBezTo>
                      <a:pt x="69003" y="-797"/>
                      <a:pt x="68672" y="2189"/>
                      <a:pt x="69335" y="3848"/>
                    </a:cubicBezTo>
                    <a:cubicBezTo>
                      <a:pt x="73648" y="15459"/>
                      <a:pt x="74975" y="27734"/>
                      <a:pt x="75970" y="40008"/>
                    </a:cubicBezTo>
                    <a:cubicBezTo>
                      <a:pt x="76634" y="47638"/>
                      <a:pt x="76302" y="55269"/>
                      <a:pt x="76302" y="62899"/>
                    </a:cubicBezTo>
                    <a:cubicBezTo>
                      <a:pt x="76302" y="67211"/>
                      <a:pt x="77297" y="68870"/>
                      <a:pt x="82273" y="69202"/>
                    </a:cubicBezTo>
                    <a:cubicBezTo>
                      <a:pt x="97865" y="69865"/>
                      <a:pt x="112794" y="74178"/>
                      <a:pt x="125400" y="83467"/>
                    </a:cubicBezTo>
                    <a:cubicBezTo>
                      <a:pt x="141988" y="95078"/>
                      <a:pt x="151940" y="111666"/>
                      <a:pt x="157912" y="13123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D71A8E8-ECFE-413E-A11F-9BD7A8F2AA98}"/>
                </a:ext>
              </a:extLst>
            </p:cNvPr>
            <p:cNvGrpSpPr/>
            <p:nvPr/>
          </p:nvGrpSpPr>
          <p:grpSpPr>
            <a:xfrm rot="20703400">
              <a:off x="1730049" y="1289867"/>
              <a:ext cx="528979" cy="750934"/>
              <a:chOff x="3805328" y="4061908"/>
              <a:chExt cx="310118" cy="440241"/>
            </a:xfrm>
          </p:grpSpPr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7FE08A7-9E43-4CA4-B717-E033FF197AA3}"/>
                  </a:ext>
                </a:extLst>
              </p:cNvPr>
              <p:cNvSpPr/>
              <p:nvPr/>
            </p:nvSpPr>
            <p:spPr>
              <a:xfrm>
                <a:off x="3805328" y="4199702"/>
                <a:ext cx="308525" cy="301890"/>
              </a:xfrm>
              <a:custGeom>
                <a:avLst/>
                <a:gdLst>
                  <a:gd name="connsiteX0" fmla="*/ 309455 w 308524"/>
                  <a:gd name="connsiteY0" fmla="*/ 104725 h 301889"/>
                  <a:gd name="connsiteX1" fmla="*/ 242110 w 308524"/>
                  <a:gd name="connsiteY1" fmla="*/ 20793 h 301889"/>
                  <a:gd name="connsiteX2" fmla="*/ 236138 w 308524"/>
                  <a:gd name="connsiteY2" fmla="*/ 16812 h 301889"/>
                  <a:gd name="connsiteX3" fmla="*/ 170784 w 308524"/>
                  <a:gd name="connsiteY3" fmla="*/ 2215 h 301889"/>
                  <a:gd name="connsiteX4" fmla="*/ 143913 w 308524"/>
                  <a:gd name="connsiteY4" fmla="*/ 225 h 301889"/>
                  <a:gd name="connsiteX5" fmla="*/ 74246 w 308524"/>
                  <a:gd name="connsiteY5" fmla="*/ 11504 h 301889"/>
                  <a:gd name="connsiteX6" fmla="*/ 14863 w 308524"/>
                  <a:gd name="connsiteY6" fmla="*/ 58612 h 301889"/>
                  <a:gd name="connsiteX7" fmla="*/ 598 w 308524"/>
                  <a:gd name="connsiteY7" fmla="*/ 111028 h 301889"/>
                  <a:gd name="connsiteX8" fmla="*/ 25811 w 308524"/>
                  <a:gd name="connsiteY8" fmla="*/ 228467 h 301889"/>
                  <a:gd name="connsiteX9" fmla="*/ 74577 w 308524"/>
                  <a:gd name="connsiteY9" fmla="*/ 280551 h 301889"/>
                  <a:gd name="connsiteX10" fmla="*/ 137609 w 308524"/>
                  <a:gd name="connsiteY10" fmla="*/ 303774 h 301889"/>
                  <a:gd name="connsiteX11" fmla="*/ 166803 w 308524"/>
                  <a:gd name="connsiteY11" fmla="*/ 303774 h 301889"/>
                  <a:gd name="connsiteX12" fmla="*/ 167135 w 308524"/>
                  <a:gd name="connsiteY12" fmla="*/ 303442 h 301889"/>
                  <a:gd name="connsiteX13" fmla="*/ 166803 w 308524"/>
                  <a:gd name="connsiteY13" fmla="*/ 303774 h 301889"/>
                  <a:gd name="connsiteX14" fmla="*/ 172443 w 308524"/>
                  <a:gd name="connsiteY14" fmla="*/ 303774 h 301889"/>
                  <a:gd name="connsiteX15" fmla="*/ 232157 w 308524"/>
                  <a:gd name="connsiteY15" fmla="*/ 284201 h 301889"/>
                  <a:gd name="connsiteX16" fmla="*/ 300166 w 308524"/>
                  <a:gd name="connsiteY16" fmla="*/ 199937 h 301889"/>
                  <a:gd name="connsiteX17" fmla="*/ 310781 w 308524"/>
                  <a:gd name="connsiteY17" fmla="*/ 150506 h 301889"/>
                  <a:gd name="connsiteX18" fmla="*/ 309455 w 308524"/>
                  <a:gd name="connsiteY18" fmla="*/ 104725 h 301889"/>
                  <a:gd name="connsiteX19" fmla="*/ 168462 w 308524"/>
                  <a:gd name="connsiteY19" fmla="*/ 301783 h 301889"/>
                  <a:gd name="connsiteX20" fmla="*/ 168462 w 308524"/>
                  <a:gd name="connsiteY20" fmla="*/ 301783 h 301889"/>
                  <a:gd name="connsiteX21" fmla="*/ 168462 w 308524"/>
                  <a:gd name="connsiteY21" fmla="*/ 301783 h 301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8524" h="301889">
                    <a:moveTo>
                      <a:pt x="309455" y="104725"/>
                    </a:moveTo>
                    <a:cubicBezTo>
                      <a:pt x="301493" y="64916"/>
                      <a:pt x="278270" y="37712"/>
                      <a:pt x="242110" y="20793"/>
                    </a:cubicBezTo>
                    <a:cubicBezTo>
                      <a:pt x="240783" y="18803"/>
                      <a:pt x="238461" y="17476"/>
                      <a:pt x="236138" y="16812"/>
                    </a:cubicBezTo>
                    <a:cubicBezTo>
                      <a:pt x="215238" y="7855"/>
                      <a:pt x="193675" y="1552"/>
                      <a:pt x="170784" y="2215"/>
                    </a:cubicBezTo>
                    <a:cubicBezTo>
                      <a:pt x="161827" y="3874"/>
                      <a:pt x="148225" y="225"/>
                      <a:pt x="143913" y="225"/>
                    </a:cubicBezTo>
                    <a:cubicBezTo>
                      <a:pt x="120027" y="-1102"/>
                      <a:pt x="96805" y="3542"/>
                      <a:pt x="74246" y="11504"/>
                    </a:cubicBezTo>
                    <a:cubicBezTo>
                      <a:pt x="49033" y="20462"/>
                      <a:pt x="29460" y="36385"/>
                      <a:pt x="14863" y="58612"/>
                    </a:cubicBezTo>
                    <a:cubicBezTo>
                      <a:pt x="4247" y="74536"/>
                      <a:pt x="1593" y="92451"/>
                      <a:pt x="598" y="111028"/>
                    </a:cubicBezTo>
                    <a:cubicBezTo>
                      <a:pt x="-1724" y="152497"/>
                      <a:pt x="1925" y="192638"/>
                      <a:pt x="25811" y="228467"/>
                    </a:cubicBezTo>
                    <a:cubicBezTo>
                      <a:pt x="39412" y="248704"/>
                      <a:pt x="54673" y="266286"/>
                      <a:pt x="74577" y="280551"/>
                    </a:cubicBezTo>
                    <a:cubicBezTo>
                      <a:pt x="93819" y="293821"/>
                      <a:pt x="114387" y="302447"/>
                      <a:pt x="137609" y="303774"/>
                    </a:cubicBezTo>
                    <a:cubicBezTo>
                      <a:pt x="147230" y="303774"/>
                      <a:pt x="157183" y="303774"/>
                      <a:pt x="166803" y="303774"/>
                    </a:cubicBezTo>
                    <a:cubicBezTo>
                      <a:pt x="166803" y="303774"/>
                      <a:pt x="166803" y="303442"/>
                      <a:pt x="167135" y="303442"/>
                    </a:cubicBezTo>
                    <a:cubicBezTo>
                      <a:pt x="167135" y="303442"/>
                      <a:pt x="167135" y="303774"/>
                      <a:pt x="166803" y="303774"/>
                    </a:cubicBezTo>
                    <a:cubicBezTo>
                      <a:pt x="168794" y="303774"/>
                      <a:pt x="170452" y="303774"/>
                      <a:pt x="172443" y="303774"/>
                    </a:cubicBezTo>
                    <a:cubicBezTo>
                      <a:pt x="194006" y="302115"/>
                      <a:pt x="214243" y="296807"/>
                      <a:pt x="232157" y="284201"/>
                    </a:cubicBezTo>
                    <a:cubicBezTo>
                      <a:pt x="262678" y="262637"/>
                      <a:pt x="284905" y="234107"/>
                      <a:pt x="300166" y="199937"/>
                    </a:cubicBezTo>
                    <a:cubicBezTo>
                      <a:pt x="307132" y="184013"/>
                      <a:pt x="307796" y="167094"/>
                      <a:pt x="310781" y="150506"/>
                    </a:cubicBezTo>
                    <a:cubicBezTo>
                      <a:pt x="311445" y="136573"/>
                      <a:pt x="309786" y="106384"/>
                      <a:pt x="309455" y="104725"/>
                    </a:cubicBezTo>
                    <a:close/>
                    <a:moveTo>
                      <a:pt x="168462" y="301783"/>
                    </a:moveTo>
                    <a:cubicBezTo>
                      <a:pt x="168130" y="302115"/>
                      <a:pt x="168130" y="302115"/>
                      <a:pt x="168462" y="301783"/>
                    </a:cubicBezTo>
                    <a:cubicBezTo>
                      <a:pt x="168130" y="302115"/>
                      <a:pt x="168130" y="302115"/>
                      <a:pt x="168462" y="30178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9D026249-E3C1-4EFD-B384-45DC4D072CAB}"/>
                  </a:ext>
                </a:extLst>
              </p:cNvPr>
              <p:cNvSpPr/>
              <p:nvPr/>
            </p:nvSpPr>
            <p:spPr>
              <a:xfrm>
                <a:off x="3972795" y="4220164"/>
                <a:ext cx="142651" cy="281985"/>
              </a:xfrm>
              <a:custGeom>
                <a:avLst/>
                <a:gdLst>
                  <a:gd name="connsiteX0" fmla="*/ 73980 w 142651"/>
                  <a:gd name="connsiteY0" fmla="*/ 0 h 281985"/>
                  <a:gd name="connsiteX1" fmla="*/ 141988 w 142651"/>
                  <a:gd name="connsiteY1" fmla="*/ 84264 h 281985"/>
                  <a:gd name="connsiteX2" fmla="*/ 143978 w 142651"/>
                  <a:gd name="connsiteY2" fmla="*/ 129713 h 281985"/>
                  <a:gd name="connsiteX3" fmla="*/ 133362 w 142651"/>
                  <a:gd name="connsiteY3" fmla="*/ 179143 h 281985"/>
                  <a:gd name="connsiteX4" fmla="*/ 65354 w 142651"/>
                  <a:gd name="connsiteY4" fmla="*/ 263407 h 281985"/>
                  <a:gd name="connsiteX5" fmla="*/ 5640 w 142651"/>
                  <a:gd name="connsiteY5" fmla="*/ 282980 h 281985"/>
                  <a:gd name="connsiteX6" fmla="*/ 0 w 142651"/>
                  <a:gd name="connsiteY6" fmla="*/ 282980 h 281985"/>
                  <a:gd name="connsiteX7" fmla="*/ 72321 w 142651"/>
                  <a:gd name="connsiteY7" fmla="*/ 182461 h 281985"/>
                  <a:gd name="connsiteX8" fmla="*/ 85591 w 142651"/>
                  <a:gd name="connsiteY8" fmla="*/ 69003 h 281985"/>
                  <a:gd name="connsiteX9" fmla="*/ 73980 w 142651"/>
                  <a:gd name="connsiteY9" fmla="*/ 0 h 281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2651" h="281985">
                    <a:moveTo>
                      <a:pt x="73980" y="0"/>
                    </a:moveTo>
                    <a:cubicBezTo>
                      <a:pt x="110472" y="16919"/>
                      <a:pt x="134026" y="44454"/>
                      <a:pt x="141988" y="84264"/>
                    </a:cubicBezTo>
                    <a:cubicBezTo>
                      <a:pt x="142320" y="85923"/>
                      <a:pt x="143978" y="116112"/>
                      <a:pt x="143978" y="129713"/>
                    </a:cubicBezTo>
                    <a:cubicBezTo>
                      <a:pt x="140993" y="146300"/>
                      <a:pt x="140661" y="163220"/>
                      <a:pt x="133362" y="179143"/>
                    </a:cubicBezTo>
                    <a:cubicBezTo>
                      <a:pt x="118102" y="213313"/>
                      <a:pt x="95875" y="241844"/>
                      <a:pt x="65354" y="263407"/>
                    </a:cubicBezTo>
                    <a:cubicBezTo>
                      <a:pt x="47440" y="276014"/>
                      <a:pt x="27203" y="281322"/>
                      <a:pt x="5640" y="282980"/>
                    </a:cubicBezTo>
                    <a:cubicBezTo>
                      <a:pt x="3649" y="282980"/>
                      <a:pt x="1990" y="282980"/>
                      <a:pt x="0" y="282980"/>
                    </a:cubicBezTo>
                    <a:cubicBezTo>
                      <a:pt x="2986" y="276345"/>
                      <a:pt x="58719" y="220280"/>
                      <a:pt x="72321" y="182461"/>
                    </a:cubicBezTo>
                    <a:cubicBezTo>
                      <a:pt x="85259" y="145637"/>
                      <a:pt x="88908" y="107818"/>
                      <a:pt x="85591" y="69003"/>
                    </a:cubicBezTo>
                    <a:cubicBezTo>
                      <a:pt x="83600" y="45449"/>
                      <a:pt x="78624" y="22891"/>
                      <a:pt x="73980" y="0"/>
                    </a:cubicBezTo>
                    <a:close/>
                  </a:path>
                </a:pathLst>
              </a:custGeom>
              <a:solidFill>
                <a:srgbClr val="CF504F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3884CB8-B42B-4D56-914C-97D29C9094AE}"/>
                  </a:ext>
                </a:extLst>
              </p:cNvPr>
              <p:cNvSpPr/>
              <p:nvPr/>
            </p:nvSpPr>
            <p:spPr>
              <a:xfrm>
                <a:off x="3885014" y="4061908"/>
                <a:ext cx="185778" cy="182461"/>
              </a:xfrm>
              <a:custGeom>
                <a:avLst/>
                <a:gdLst>
                  <a:gd name="connsiteX0" fmla="*/ 176358 w 185778"/>
                  <a:gd name="connsiteY0" fmla="*/ 32524 h 182460"/>
                  <a:gd name="connsiteX1" fmla="*/ 105364 w 185778"/>
                  <a:gd name="connsiteY1" fmla="*/ 76646 h 182460"/>
                  <a:gd name="connsiteX2" fmla="*/ 95411 w 185778"/>
                  <a:gd name="connsiteY2" fmla="*/ 90579 h 182460"/>
                  <a:gd name="connsiteX3" fmla="*/ 93089 w 185778"/>
                  <a:gd name="connsiteY3" fmla="*/ 78968 h 182460"/>
                  <a:gd name="connsiteX4" fmla="*/ 11479 w 185778"/>
                  <a:gd name="connsiteY4" fmla="*/ 1671 h 182460"/>
                  <a:gd name="connsiteX5" fmla="*/ 532 w 185778"/>
                  <a:gd name="connsiteY5" fmla="*/ 10297 h 182460"/>
                  <a:gd name="connsiteX6" fmla="*/ 35697 w 185778"/>
                  <a:gd name="connsiteY6" fmla="*/ 74656 h 182460"/>
                  <a:gd name="connsiteX7" fmla="*/ 86454 w 185778"/>
                  <a:gd name="connsiteY7" fmla="*/ 95887 h 182460"/>
                  <a:gd name="connsiteX8" fmla="*/ 90435 w 185778"/>
                  <a:gd name="connsiteY8" fmla="*/ 103186 h 182460"/>
                  <a:gd name="connsiteX9" fmla="*/ 76502 w 185778"/>
                  <a:gd name="connsiteY9" fmla="*/ 141669 h 182460"/>
                  <a:gd name="connsiteX10" fmla="*/ 69867 w 185778"/>
                  <a:gd name="connsiteY10" fmla="*/ 174511 h 182460"/>
                  <a:gd name="connsiteX11" fmla="*/ 75838 w 185778"/>
                  <a:gd name="connsiteY11" fmla="*/ 182805 h 182460"/>
                  <a:gd name="connsiteX12" fmla="*/ 85127 w 185778"/>
                  <a:gd name="connsiteY12" fmla="*/ 176834 h 182460"/>
                  <a:gd name="connsiteX13" fmla="*/ 92757 w 185778"/>
                  <a:gd name="connsiteY13" fmla="*/ 142664 h 182460"/>
                  <a:gd name="connsiteX14" fmla="*/ 118302 w 185778"/>
                  <a:gd name="connsiteY14" fmla="*/ 85935 h 182460"/>
                  <a:gd name="connsiteX15" fmla="*/ 181334 w 185778"/>
                  <a:gd name="connsiteY15" fmla="*/ 47784 h 182460"/>
                  <a:gd name="connsiteX16" fmla="*/ 186642 w 185778"/>
                  <a:gd name="connsiteY16" fmla="*/ 42476 h 182460"/>
                  <a:gd name="connsiteX17" fmla="*/ 176358 w 185778"/>
                  <a:gd name="connsiteY17" fmla="*/ 32524 h 182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5778" h="182460">
                    <a:moveTo>
                      <a:pt x="176358" y="32524"/>
                    </a:moveTo>
                    <a:cubicBezTo>
                      <a:pt x="146500" y="37168"/>
                      <a:pt x="122615" y="51765"/>
                      <a:pt x="105364" y="76646"/>
                    </a:cubicBezTo>
                    <a:cubicBezTo>
                      <a:pt x="102046" y="81291"/>
                      <a:pt x="100056" y="86930"/>
                      <a:pt x="95411" y="90579"/>
                    </a:cubicBezTo>
                    <a:cubicBezTo>
                      <a:pt x="94748" y="86598"/>
                      <a:pt x="94084" y="82618"/>
                      <a:pt x="93089" y="78968"/>
                    </a:cubicBezTo>
                    <a:cubicBezTo>
                      <a:pt x="80151" y="38163"/>
                      <a:pt x="54938" y="9965"/>
                      <a:pt x="11479" y="1671"/>
                    </a:cubicBezTo>
                    <a:cubicBezTo>
                      <a:pt x="-464" y="-1315"/>
                      <a:pt x="-795" y="-1315"/>
                      <a:pt x="532" y="10297"/>
                    </a:cubicBezTo>
                    <a:cubicBezTo>
                      <a:pt x="3849" y="36173"/>
                      <a:pt x="14797" y="58400"/>
                      <a:pt x="35697" y="74656"/>
                    </a:cubicBezTo>
                    <a:cubicBezTo>
                      <a:pt x="50625" y="86267"/>
                      <a:pt x="67876" y="92570"/>
                      <a:pt x="86454" y="95887"/>
                    </a:cubicBezTo>
                    <a:cubicBezTo>
                      <a:pt x="91762" y="96883"/>
                      <a:pt x="93089" y="97878"/>
                      <a:pt x="90435" y="103186"/>
                    </a:cubicBezTo>
                    <a:cubicBezTo>
                      <a:pt x="84464" y="115460"/>
                      <a:pt x="80151" y="128399"/>
                      <a:pt x="76502" y="141669"/>
                    </a:cubicBezTo>
                    <a:cubicBezTo>
                      <a:pt x="74179" y="152616"/>
                      <a:pt x="71857" y="163564"/>
                      <a:pt x="69867" y="174511"/>
                    </a:cubicBezTo>
                    <a:cubicBezTo>
                      <a:pt x="68871" y="179488"/>
                      <a:pt x="69535" y="182473"/>
                      <a:pt x="75838" y="182805"/>
                    </a:cubicBezTo>
                    <a:cubicBezTo>
                      <a:pt x="80814" y="182805"/>
                      <a:pt x="84132" y="183469"/>
                      <a:pt x="85127" y="176834"/>
                    </a:cubicBezTo>
                    <a:cubicBezTo>
                      <a:pt x="86454" y="165223"/>
                      <a:pt x="89108" y="153611"/>
                      <a:pt x="92757" y="142664"/>
                    </a:cubicBezTo>
                    <a:cubicBezTo>
                      <a:pt x="98065" y="122427"/>
                      <a:pt x="106027" y="102854"/>
                      <a:pt x="118302" y="85935"/>
                    </a:cubicBezTo>
                    <a:cubicBezTo>
                      <a:pt x="133894" y="64371"/>
                      <a:pt x="154131" y="50438"/>
                      <a:pt x="181334" y="47784"/>
                    </a:cubicBezTo>
                    <a:cubicBezTo>
                      <a:pt x="184983" y="47452"/>
                      <a:pt x="186310" y="46457"/>
                      <a:pt x="186642" y="42476"/>
                    </a:cubicBezTo>
                    <a:cubicBezTo>
                      <a:pt x="187305" y="33851"/>
                      <a:pt x="184319" y="31197"/>
                      <a:pt x="176358" y="32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006080" y="1722428"/>
            <a:ext cx="483409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4000" dirty="0">
                <a:solidFill>
                  <a:srgbClr val="FFC000"/>
                </a:solidFill>
                <a:latin typeface="Algerian" panose="04020705040A02060702" pitchFamily="82" charset="0"/>
                <a:cs typeface="Arial" pitchFamily="34" charset="0"/>
              </a:rPr>
              <a:t>SOMMAIRE</a:t>
            </a:r>
            <a:endParaRPr lang="ko-KR" altLang="en-US" sz="4000" dirty="0">
              <a:solidFill>
                <a:srgbClr val="FFC000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6">
            <a:extLst>
              <a:ext uri="{FF2B5EF4-FFF2-40B4-BE49-F238E27FC236}">
                <a16:creationId xmlns:a16="http://schemas.microsoft.com/office/drawing/2014/main" id="{4C756D03-6CE4-4274-854A-8132741DE604}"/>
              </a:ext>
            </a:extLst>
          </p:cNvPr>
          <p:cNvGrpSpPr/>
          <p:nvPr/>
        </p:nvGrpSpPr>
        <p:grpSpPr>
          <a:xfrm>
            <a:off x="985813" y="2337278"/>
            <a:ext cx="10294608" cy="865397"/>
            <a:chOff x="985813" y="2337277"/>
            <a:chExt cx="10294608" cy="865397"/>
          </a:xfrm>
        </p:grpSpPr>
        <p:sp>
          <p:nvSpPr>
            <p:cNvPr id="4" name="직사각형 35">
              <a:extLst>
                <a:ext uri="{FF2B5EF4-FFF2-40B4-BE49-F238E27FC236}">
                  <a16:creationId xmlns:a16="http://schemas.microsoft.com/office/drawing/2014/main" id="{CD45252F-58F1-4652-A379-CD9EFE385E78}"/>
                </a:ext>
              </a:extLst>
            </p:cNvPr>
            <p:cNvSpPr/>
            <p:nvPr/>
          </p:nvSpPr>
          <p:spPr>
            <a:xfrm>
              <a:off x="985813" y="2337277"/>
              <a:ext cx="2506629" cy="1139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직사각형 39">
              <a:extLst>
                <a:ext uri="{FF2B5EF4-FFF2-40B4-BE49-F238E27FC236}">
                  <a16:creationId xmlns:a16="http://schemas.microsoft.com/office/drawing/2014/main" id="{629CF7B4-EDF4-461E-AA3F-8A856F4C45DC}"/>
                </a:ext>
              </a:extLst>
            </p:cNvPr>
            <p:cNvSpPr/>
            <p:nvPr/>
          </p:nvSpPr>
          <p:spPr>
            <a:xfrm>
              <a:off x="2588534" y="3088745"/>
              <a:ext cx="2506629" cy="1139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U-Turn Arrow 1">
              <a:extLst>
                <a:ext uri="{FF2B5EF4-FFF2-40B4-BE49-F238E27FC236}">
                  <a16:creationId xmlns:a16="http://schemas.microsoft.com/office/drawing/2014/main" id="{058999F0-DBE3-402E-A081-56B1F36F521B}"/>
                </a:ext>
              </a:extLst>
            </p:cNvPr>
            <p:cNvSpPr/>
            <p:nvPr/>
          </p:nvSpPr>
          <p:spPr>
            <a:xfrm rot="5400000">
              <a:off x="6955830" y="-1121917"/>
              <a:ext cx="861203" cy="7787979"/>
            </a:xfrm>
            <a:custGeom>
              <a:avLst/>
              <a:gdLst/>
              <a:ahLst/>
              <a:cxnLst/>
              <a:rect l="l" t="t" r="r" b="b"/>
              <a:pathLst>
                <a:path w="983130" h="7562983">
                  <a:moveTo>
                    <a:pt x="0" y="7562983"/>
                  </a:moveTo>
                  <a:lnTo>
                    <a:pt x="0" y="491565"/>
                  </a:lnTo>
                  <a:cubicBezTo>
                    <a:pt x="0" y="220081"/>
                    <a:pt x="220081" y="0"/>
                    <a:pt x="491565" y="0"/>
                  </a:cubicBezTo>
                  <a:cubicBezTo>
                    <a:pt x="763049" y="0"/>
                    <a:pt x="983130" y="220081"/>
                    <a:pt x="983130" y="491565"/>
                  </a:cubicBezTo>
                  <a:lnTo>
                    <a:pt x="983130" y="6086338"/>
                  </a:lnTo>
                  <a:lnTo>
                    <a:pt x="855939" y="6086338"/>
                  </a:lnTo>
                  <a:lnTo>
                    <a:pt x="855939" y="491565"/>
                  </a:lnTo>
                  <a:cubicBezTo>
                    <a:pt x="855939" y="290326"/>
                    <a:pt x="692803" y="127190"/>
                    <a:pt x="491565" y="127190"/>
                  </a:cubicBezTo>
                  <a:lnTo>
                    <a:pt x="491564" y="127190"/>
                  </a:lnTo>
                  <a:cubicBezTo>
                    <a:pt x="290326" y="127190"/>
                    <a:pt x="127190" y="290326"/>
                    <a:pt x="127190" y="491565"/>
                  </a:cubicBezTo>
                  <a:lnTo>
                    <a:pt x="127190" y="756298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Bent Arrow 3">
            <a:extLst>
              <a:ext uri="{FF2B5EF4-FFF2-40B4-BE49-F238E27FC236}">
                <a16:creationId xmlns:a16="http://schemas.microsoft.com/office/drawing/2014/main" id="{D66DC455-2CD0-4FC1-8FF0-12EF5F13DF4F}"/>
              </a:ext>
            </a:extLst>
          </p:cNvPr>
          <p:cNvSpPr/>
          <p:nvPr/>
        </p:nvSpPr>
        <p:spPr>
          <a:xfrm rot="16200000" flipH="1">
            <a:off x="2267033" y="2945262"/>
            <a:ext cx="451972" cy="756032"/>
          </a:xfrm>
          <a:prstGeom prst="bentArrow">
            <a:avLst>
              <a:gd name="adj1" fmla="val 24114"/>
              <a:gd name="adj2" fmla="val 25000"/>
              <a:gd name="adj3" fmla="val 25000"/>
              <a:gd name="adj4" fmla="val 489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Bent Arrow 4">
            <a:extLst>
              <a:ext uri="{FF2B5EF4-FFF2-40B4-BE49-F238E27FC236}">
                <a16:creationId xmlns:a16="http://schemas.microsoft.com/office/drawing/2014/main" id="{C00A345D-5921-47A9-A3A9-579ECC06EAD7}"/>
              </a:ext>
            </a:extLst>
          </p:cNvPr>
          <p:cNvSpPr/>
          <p:nvPr/>
        </p:nvSpPr>
        <p:spPr>
          <a:xfrm rot="16200000" flipH="1">
            <a:off x="4826694" y="2990884"/>
            <a:ext cx="451972" cy="681882"/>
          </a:xfrm>
          <a:prstGeom prst="bentArrow">
            <a:avLst>
              <a:gd name="adj1" fmla="val 22683"/>
              <a:gd name="adj2" fmla="val 25000"/>
              <a:gd name="adj3" fmla="val 25000"/>
              <a:gd name="adj4" fmla="val 489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Bent Arrow 5">
            <a:extLst>
              <a:ext uri="{FF2B5EF4-FFF2-40B4-BE49-F238E27FC236}">
                <a16:creationId xmlns:a16="http://schemas.microsoft.com/office/drawing/2014/main" id="{BCFB83F8-E454-49F3-A48B-7CF0D70FE433}"/>
              </a:ext>
            </a:extLst>
          </p:cNvPr>
          <p:cNvSpPr/>
          <p:nvPr/>
        </p:nvSpPr>
        <p:spPr>
          <a:xfrm rot="16200000" flipH="1">
            <a:off x="7386355" y="2953808"/>
            <a:ext cx="451972" cy="756032"/>
          </a:xfrm>
          <a:prstGeom prst="bentArrow">
            <a:avLst>
              <a:gd name="adj1" fmla="val 21955"/>
              <a:gd name="adj2" fmla="val 25000"/>
              <a:gd name="adj3" fmla="val 25000"/>
              <a:gd name="adj4" fmla="val 489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Bent Arrow 6">
            <a:extLst>
              <a:ext uri="{FF2B5EF4-FFF2-40B4-BE49-F238E27FC236}">
                <a16:creationId xmlns:a16="http://schemas.microsoft.com/office/drawing/2014/main" id="{CBF87874-4923-4FF8-9D7E-8B90A1D4056F}"/>
              </a:ext>
            </a:extLst>
          </p:cNvPr>
          <p:cNvSpPr/>
          <p:nvPr/>
        </p:nvSpPr>
        <p:spPr>
          <a:xfrm rot="16200000" flipH="1">
            <a:off x="9946015" y="2990884"/>
            <a:ext cx="451972" cy="681882"/>
          </a:xfrm>
          <a:prstGeom prst="bentArrow">
            <a:avLst>
              <a:gd name="adj1" fmla="val 22610"/>
              <a:gd name="adj2" fmla="val 25000"/>
              <a:gd name="adj3" fmla="val 25000"/>
              <a:gd name="adj4" fmla="val 489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0A40152B-BB37-4924-BBBC-E0CEF5E98BB4}"/>
              </a:ext>
            </a:extLst>
          </p:cNvPr>
          <p:cNvSpPr/>
          <p:nvPr/>
        </p:nvSpPr>
        <p:spPr>
          <a:xfrm rot="16200000">
            <a:off x="1640174" y="1876986"/>
            <a:ext cx="1195606" cy="1030697"/>
          </a:xfrm>
          <a:prstGeom prst="hexagon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0D7CEA0B-73EB-4900-9849-B24B77F7F362}"/>
              </a:ext>
            </a:extLst>
          </p:cNvPr>
          <p:cNvSpPr/>
          <p:nvPr/>
        </p:nvSpPr>
        <p:spPr>
          <a:xfrm rot="16200000">
            <a:off x="6799470" y="1876985"/>
            <a:ext cx="1195605" cy="1030696"/>
          </a:xfrm>
          <a:prstGeom prst="hexagon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F4E2BA20-5629-4B2C-A262-3B8EF6BDA043}"/>
              </a:ext>
            </a:extLst>
          </p:cNvPr>
          <p:cNvSpPr/>
          <p:nvPr/>
        </p:nvSpPr>
        <p:spPr>
          <a:xfrm rot="16200000">
            <a:off x="9379116" y="1876986"/>
            <a:ext cx="1195606" cy="1030697"/>
          </a:xfrm>
          <a:prstGeom prst="hexagon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761236-BE1A-4DD4-B2B8-B80419FF2BF6}"/>
              </a:ext>
            </a:extLst>
          </p:cNvPr>
          <p:cNvGrpSpPr/>
          <p:nvPr/>
        </p:nvGrpSpPr>
        <p:grpSpPr>
          <a:xfrm rot="16200000">
            <a:off x="979247" y="3890400"/>
            <a:ext cx="2517463" cy="1870948"/>
            <a:chOff x="4835817" y="1965690"/>
            <a:chExt cx="3600000" cy="1182334"/>
          </a:xfrm>
        </p:grpSpPr>
        <p:sp>
          <p:nvSpPr>
            <p:cNvPr id="16" name="Rounded Rectangle 12">
              <a:extLst>
                <a:ext uri="{FF2B5EF4-FFF2-40B4-BE49-F238E27FC236}">
                  <a16:creationId xmlns:a16="http://schemas.microsoft.com/office/drawing/2014/main" id="{4405E74F-171D-4659-83EE-9F3AECAE1A8B}"/>
                </a:ext>
              </a:extLst>
            </p:cNvPr>
            <p:cNvSpPr/>
            <p:nvPr/>
          </p:nvSpPr>
          <p:spPr>
            <a:xfrm rot="5400000" flipH="1">
              <a:off x="5992504" y="809004"/>
              <a:ext cx="1182333" cy="3495707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ounded Rectangle 8">
              <a:extLst>
                <a:ext uri="{FF2B5EF4-FFF2-40B4-BE49-F238E27FC236}">
                  <a16:creationId xmlns:a16="http://schemas.microsoft.com/office/drawing/2014/main" id="{898F46D1-74F9-4213-8628-FBEDF65C80EC}"/>
                </a:ext>
              </a:extLst>
            </p:cNvPr>
            <p:cNvSpPr/>
            <p:nvPr/>
          </p:nvSpPr>
          <p:spPr>
            <a:xfrm rot="5400000" flipH="1">
              <a:off x="7368346" y="2080553"/>
              <a:ext cx="1182333" cy="952608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D0D133-6767-41A4-AB2A-9143EA7435CB}"/>
              </a:ext>
            </a:extLst>
          </p:cNvPr>
          <p:cNvGrpSpPr/>
          <p:nvPr/>
        </p:nvGrpSpPr>
        <p:grpSpPr>
          <a:xfrm rot="16200000">
            <a:off x="3558897" y="3890400"/>
            <a:ext cx="2517461" cy="1870948"/>
            <a:chOff x="4835817" y="1965690"/>
            <a:chExt cx="3600000" cy="1182334"/>
          </a:xfrm>
        </p:grpSpPr>
        <p:sp>
          <p:nvSpPr>
            <p:cNvPr id="19" name="Rounded Rectangle 15">
              <a:extLst>
                <a:ext uri="{FF2B5EF4-FFF2-40B4-BE49-F238E27FC236}">
                  <a16:creationId xmlns:a16="http://schemas.microsoft.com/office/drawing/2014/main" id="{F6458949-C3B6-4E12-BA1D-1FBD8F577309}"/>
                </a:ext>
              </a:extLst>
            </p:cNvPr>
            <p:cNvSpPr/>
            <p:nvPr/>
          </p:nvSpPr>
          <p:spPr>
            <a:xfrm rot="5400000" flipH="1">
              <a:off x="5992504" y="809004"/>
              <a:ext cx="1182333" cy="3495707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Rounded Rectangle 8">
              <a:extLst>
                <a:ext uri="{FF2B5EF4-FFF2-40B4-BE49-F238E27FC236}">
                  <a16:creationId xmlns:a16="http://schemas.microsoft.com/office/drawing/2014/main" id="{FDF1E8F9-0BE8-4112-BF61-5CB8DDAEA9A8}"/>
                </a:ext>
              </a:extLst>
            </p:cNvPr>
            <p:cNvSpPr/>
            <p:nvPr/>
          </p:nvSpPr>
          <p:spPr>
            <a:xfrm rot="5400000" flipH="1">
              <a:off x="7368346" y="2080553"/>
              <a:ext cx="1182333" cy="952608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9A923E2-5757-44C3-9DC9-B88361299DB5}"/>
              </a:ext>
            </a:extLst>
          </p:cNvPr>
          <p:cNvGrpSpPr/>
          <p:nvPr/>
        </p:nvGrpSpPr>
        <p:grpSpPr>
          <a:xfrm rot="16200000">
            <a:off x="6138541" y="3890401"/>
            <a:ext cx="2517463" cy="1870948"/>
            <a:chOff x="4835817" y="1965690"/>
            <a:chExt cx="3600000" cy="1182334"/>
          </a:xfrm>
        </p:grpSpPr>
        <p:sp>
          <p:nvSpPr>
            <p:cNvPr id="22" name="Rounded Rectangle 18">
              <a:extLst>
                <a:ext uri="{FF2B5EF4-FFF2-40B4-BE49-F238E27FC236}">
                  <a16:creationId xmlns:a16="http://schemas.microsoft.com/office/drawing/2014/main" id="{AFFF1BFD-0754-402D-BCAD-084F8E775DA7}"/>
                </a:ext>
              </a:extLst>
            </p:cNvPr>
            <p:cNvSpPr/>
            <p:nvPr/>
          </p:nvSpPr>
          <p:spPr>
            <a:xfrm rot="5400000" flipH="1">
              <a:off x="5992504" y="809004"/>
              <a:ext cx="1182333" cy="3495707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ounded Rectangle 8">
              <a:extLst>
                <a:ext uri="{FF2B5EF4-FFF2-40B4-BE49-F238E27FC236}">
                  <a16:creationId xmlns:a16="http://schemas.microsoft.com/office/drawing/2014/main" id="{F2AC2166-9F28-488A-A56E-03B190E27140}"/>
                </a:ext>
              </a:extLst>
            </p:cNvPr>
            <p:cNvSpPr/>
            <p:nvPr/>
          </p:nvSpPr>
          <p:spPr>
            <a:xfrm rot="5400000" flipH="1">
              <a:off x="7368346" y="2080553"/>
              <a:ext cx="1182333" cy="952608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5DBB288-D5BC-4F5F-B9E1-293C28B88245}"/>
              </a:ext>
            </a:extLst>
          </p:cNvPr>
          <p:cNvGrpSpPr/>
          <p:nvPr/>
        </p:nvGrpSpPr>
        <p:grpSpPr>
          <a:xfrm rot="16200000">
            <a:off x="8718189" y="3890401"/>
            <a:ext cx="2517463" cy="1870948"/>
            <a:chOff x="4835817" y="1965690"/>
            <a:chExt cx="3600000" cy="1182334"/>
          </a:xfrm>
        </p:grpSpPr>
        <p:sp>
          <p:nvSpPr>
            <p:cNvPr id="25" name="Rounded Rectangle 21">
              <a:extLst>
                <a:ext uri="{FF2B5EF4-FFF2-40B4-BE49-F238E27FC236}">
                  <a16:creationId xmlns:a16="http://schemas.microsoft.com/office/drawing/2014/main" id="{53D5A118-F3BC-46B6-8519-20D6DE8BBF34}"/>
                </a:ext>
              </a:extLst>
            </p:cNvPr>
            <p:cNvSpPr/>
            <p:nvPr/>
          </p:nvSpPr>
          <p:spPr>
            <a:xfrm rot="5400000" flipH="1">
              <a:off x="5992504" y="809004"/>
              <a:ext cx="1182333" cy="3495707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ounded Rectangle 8">
              <a:extLst>
                <a:ext uri="{FF2B5EF4-FFF2-40B4-BE49-F238E27FC236}">
                  <a16:creationId xmlns:a16="http://schemas.microsoft.com/office/drawing/2014/main" id="{B8CFEDFF-60B2-41E6-AF30-9831699E6F09}"/>
                </a:ext>
              </a:extLst>
            </p:cNvPr>
            <p:cNvSpPr/>
            <p:nvPr/>
          </p:nvSpPr>
          <p:spPr>
            <a:xfrm rot="5400000" flipH="1">
              <a:off x="7368346" y="2080553"/>
              <a:ext cx="1182333" cy="952608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156FBA3-730E-4631-839C-6400281381BE}"/>
              </a:ext>
            </a:extLst>
          </p:cNvPr>
          <p:cNvSpPr txBox="1"/>
          <p:nvPr/>
        </p:nvSpPr>
        <p:spPr>
          <a:xfrm>
            <a:off x="4341344" y="1976835"/>
            <a:ext cx="952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5407D7-94CE-432B-98D6-1565CEDE11AB}"/>
              </a:ext>
            </a:extLst>
          </p:cNvPr>
          <p:cNvSpPr txBox="1"/>
          <p:nvPr/>
        </p:nvSpPr>
        <p:spPr>
          <a:xfrm>
            <a:off x="1464874" y="4334778"/>
            <a:ext cx="1674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La gestion des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deffirents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fonctionnalités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backend et de base de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donnés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6097E2-6280-4865-8141-CE6B05D37557}"/>
              </a:ext>
            </a:extLst>
          </p:cNvPr>
          <p:cNvSpPr txBox="1"/>
          <p:nvPr/>
        </p:nvSpPr>
        <p:spPr>
          <a:xfrm>
            <a:off x="4044522" y="4334778"/>
            <a:ext cx="154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La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Réalisation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des different interfaces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utilisateurs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EE5A51-EC99-4BCA-A62E-2A6D411A10B4}"/>
              </a:ext>
            </a:extLst>
          </p:cNvPr>
          <p:cNvSpPr txBox="1"/>
          <p:nvPr/>
        </p:nvSpPr>
        <p:spPr>
          <a:xfrm>
            <a:off x="6624169" y="4334778"/>
            <a:ext cx="1546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La gestion des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quelque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fonctionalités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dynamique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dans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notre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site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B8249E-8EA8-4F60-875D-3BB7B8D884C7}"/>
              </a:ext>
            </a:extLst>
          </p:cNvPr>
          <p:cNvSpPr txBox="1"/>
          <p:nvPr/>
        </p:nvSpPr>
        <p:spPr>
          <a:xfrm>
            <a:off x="9203817" y="4334778"/>
            <a:ext cx="154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L’implementation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.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styling 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Bootstrap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5003" y="155392"/>
            <a:ext cx="7904041" cy="1256946"/>
          </a:xfr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75000">
                <a:schemeClr val="tx1"/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r>
              <a:rPr lang="en-US" sz="4000" u="sng" dirty="0" smtClean="0">
                <a:solidFill>
                  <a:srgbClr val="FF0000"/>
                </a:solidFill>
                <a:latin typeface="Algerian" panose="04020705040A02060702" pitchFamily="82" charset="0"/>
              </a:rPr>
              <a:t>Technologies </a:t>
            </a:r>
            <a:r>
              <a:rPr lang="en-US" sz="4000" u="sng" dirty="0" err="1" smtClean="0">
                <a:solidFill>
                  <a:srgbClr val="FF0000"/>
                </a:solidFill>
                <a:latin typeface="Algerian" panose="04020705040A02060702" pitchFamily="82" charset="0"/>
              </a:rPr>
              <a:t>utilisés</a:t>
            </a:r>
            <a:endParaRPr lang="en-US" sz="4000" u="sng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977CB507-D4DB-4F6D-BD12-901F1CBA0558}"/>
              </a:ext>
            </a:extLst>
          </p:cNvPr>
          <p:cNvSpPr/>
          <p:nvPr/>
        </p:nvSpPr>
        <p:spPr>
          <a:xfrm rot="16200000">
            <a:off x="4219822" y="1876986"/>
            <a:ext cx="1195606" cy="1030697"/>
          </a:xfrm>
          <a:prstGeom prst="hexagon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336821" y="3640074"/>
            <a:ext cx="180231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2400" dirty="0" err="1">
                <a:solidFill>
                  <a:schemeClr val="bg1"/>
                </a:solidFill>
                <a:latin typeface="Algerian" panose="04020705040A02060702" pitchFamily="82" charset="0"/>
                <a:cs typeface="Arial" pitchFamily="34" charset="0"/>
              </a:rPr>
              <a:t>Firebase</a:t>
            </a:r>
            <a:endParaRPr lang="ko-KR" altLang="en-US" sz="2400" dirty="0">
              <a:solidFill>
                <a:schemeClr val="bg1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818" y="1956297"/>
            <a:ext cx="973576" cy="8745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3926159" y="3652757"/>
            <a:ext cx="180231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2400" dirty="0" err="1">
                <a:solidFill>
                  <a:schemeClr val="bg1"/>
                </a:solidFill>
                <a:latin typeface="Algerian" panose="04020705040A02060702" pitchFamily="82" charset="0"/>
                <a:cs typeface="Arial" pitchFamily="34" charset="0"/>
              </a:rPr>
              <a:t>React</a:t>
            </a:r>
            <a:endParaRPr lang="ko-KR" altLang="en-US" sz="2400" dirty="0">
              <a:solidFill>
                <a:schemeClr val="bg1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492" y="2022467"/>
            <a:ext cx="596456" cy="81872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895" y="1802325"/>
            <a:ext cx="1212847" cy="121284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347216" y="3698148"/>
            <a:ext cx="21282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2000" dirty="0" err="1">
                <a:solidFill>
                  <a:schemeClr val="bg1"/>
                </a:solidFill>
                <a:latin typeface="Algerian" panose="04020705040A02060702" pitchFamily="82" charset="0"/>
                <a:cs typeface="Arial" pitchFamily="34" charset="0"/>
              </a:rPr>
              <a:t>Java-SCRIPT</a:t>
            </a:r>
            <a:endParaRPr lang="ko-KR" altLang="en-US" sz="2000" dirty="0">
              <a:solidFill>
                <a:schemeClr val="bg1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702" y="2098271"/>
            <a:ext cx="831130" cy="64652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8912817" y="3670851"/>
            <a:ext cx="21282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2000" dirty="0">
                <a:solidFill>
                  <a:schemeClr val="bg1"/>
                </a:solidFill>
                <a:latin typeface="Algerian" panose="04020705040A02060702" pitchFamily="82" charset="0"/>
                <a:cs typeface="Arial" pitchFamily="34" charset="0"/>
              </a:rPr>
              <a:t>HTML-CSS</a:t>
            </a:r>
            <a:endParaRPr lang="ko-KR" altLang="en-US" sz="2000" dirty="0">
              <a:solidFill>
                <a:schemeClr val="bg1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96947" y="578663"/>
            <a:ext cx="39572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196" y="339513"/>
            <a:ext cx="6832327" cy="6145306"/>
          </a:xfrm>
          <a:prstGeom prst="rect">
            <a:avLst/>
          </a:prstGeom>
          <a:gradFill>
            <a:gsLst>
              <a:gs pos="100000">
                <a:srgbClr val="7030A0"/>
              </a:gs>
              <a:gs pos="62000">
                <a:schemeClr val="tx1"/>
              </a:gs>
            </a:gsLst>
            <a:path path="shape">
              <a:fillToRect l="50000" t="50000" r="50000" b="50000"/>
            </a:path>
          </a:gra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7" y="0"/>
            <a:ext cx="4278806" cy="1420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-241496" y="224505"/>
            <a:ext cx="48340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4800" dirty="0">
                <a:solidFill>
                  <a:srgbClr val="FFC000"/>
                </a:solidFill>
                <a:latin typeface="Algerian" panose="04020705040A02060702" pitchFamily="82" charset="0"/>
                <a:cs typeface="Arial" pitchFamily="34" charset="0"/>
              </a:rPr>
              <a:t>BACK-END</a:t>
            </a:r>
            <a:endParaRPr lang="ko-KR" altLang="en-US" sz="4800" dirty="0">
              <a:solidFill>
                <a:srgbClr val="FFC000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36098" y="1794073"/>
            <a:ext cx="3718058" cy="43675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numCol="1" anchor="t" anchorCtr="0" upright="1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8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fr-FR" sz="2800" b="1" u="sng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ZOoM</a:t>
            </a:r>
            <a:r>
              <a:rPr lang="fr-FR" sz="28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 </a:t>
            </a:r>
            <a:r>
              <a:rPr lang="fr-FR" sz="2800" b="1" u="sng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Products</a:t>
            </a:r>
            <a:r>
              <a:rPr lang="fr-FR" sz="28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fr-FR" sz="2800" b="1" u="sng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</a:t>
            </a:r>
            <a:r>
              <a:rPr lang="fr-FR" sz="28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r-FR" sz="2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Structure de la base de données.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r-FR" sz="2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Authentification .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r-FR" sz="2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Gestion et connexion avec </a:t>
            </a:r>
            <a:r>
              <a:rPr lang="fr-FR" sz="28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FrontEnd</a:t>
            </a:r>
            <a:r>
              <a:rPr lang="fr-FR" sz="2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63537" y="712605"/>
            <a:ext cx="624757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4000" u="sng" dirty="0">
                <a:latin typeface="Bahnschrift Light" panose="020B0502040204020203" pitchFamily="34" charset="0"/>
                <a:cs typeface="Arial" pitchFamily="34" charset="0"/>
              </a:rPr>
              <a:t>Introduction </a:t>
            </a:r>
            <a:r>
              <a:rPr lang="fr-FR" altLang="ko-KR" sz="4000" u="sng" dirty="0" err="1">
                <a:latin typeface="Bahnschrift Light" panose="020B0502040204020203" pitchFamily="34" charset="0"/>
                <a:cs typeface="Arial" pitchFamily="34" charset="0"/>
              </a:rPr>
              <a:t>FireBASE</a:t>
            </a:r>
            <a:endParaRPr lang="ko-KR" altLang="en-US" sz="4000" u="sng" dirty="0">
              <a:latin typeface="Bahnschrift Light" panose="020B0502040204020203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817" y="1535499"/>
            <a:ext cx="4783016" cy="437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96947" y="578663"/>
            <a:ext cx="39572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7" y="1139482"/>
            <a:ext cx="11941286" cy="5584486"/>
          </a:xfrm>
          <a:prstGeom prst="rect">
            <a:avLst/>
          </a:prstGeom>
          <a:gradFill>
            <a:gsLst>
              <a:gs pos="100000">
                <a:srgbClr val="7030A0"/>
              </a:gs>
              <a:gs pos="62000">
                <a:schemeClr val="tx1"/>
              </a:gs>
            </a:gsLst>
            <a:path path="shape">
              <a:fillToRect l="50000" t="50000" r="50000" b="50000"/>
            </a:path>
          </a:gradFill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87" y="1550031"/>
            <a:ext cx="3175160" cy="47352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780" y="1907986"/>
            <a:ext cx="6954220" cy="3810532"/>
          </a:xfrm>
          <a:prstGeom prst="rect">
            <a:avLst/>
          </a:prstGeom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2067256" y="322266"/>
            <a:ext cx="8200668" cy="583032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75000">
                <a:schemeClr val="tx1"/>
              </a:gs>
            </a:gsLst>
            <a:path path="shape">
              <a:fillToRect l="50000" t="50000" r="50000" b="50000"/>
            </a:path>
          </a:gra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u="sng" dirty="0" err="1">
                <a:solidFill>
                  <a:srgbClr val="FF0000"/>
                </a:solidFill>
                <a:latin typeface="Algerian" panose="04020705040A02060702" pitchFamily="82" charset="0"/>
              </a:rPr>
              <a:t>Realisation</a:t>
            </a:r>
            <a:r>
              <a:rPr lang="en-US" sz="2000" u="sng" dirty="0">
                <a:solidFill>
                  <a:srgbClr val="FF0000"/>
                </a:solidFill>
                <a:latin typeface="Algerian" panose="04020705040A02060702" pitchFamily="82" charset="0"/>
              </a:rPr>
              <a:t> Et Architecture du </a:t>
            </a:r>
            <a:r>
              <a:rPr lang="en-US" sz="2000" u="sng" dirty="0" err="1">
                <a:solidFill>
                  <a:srgbClr val="FF0000"/>
                </a:solidFill>
                <a:latin typeface="Algerian" panose="04020705040A02060702" pitchFamily="82" charset="0"/>
              </a:rPr>
              <a:t>projets</a:t>
            </a:r>
            <a:endParaRPr lang="en-US" sz="2000" u="sng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6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96947" y="578663"/>
            <a:ext cx="39572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7" y="1125415"/>
            <a:ext cx="11941286" cy="5584486"/>
          </a:xfrm>
          <a:prstGeom prst="rect">
            <a:avLst/>
          </a:prstGeom>
          <a:gradFill>
            <a:gsLst>
              <a:gs pos="100000">
                <a:srgbClr val="7030A0"/>
              </a:gs>
              <a:gs pos="62000">
                <a:schemeClr val="tx1"/>
              </a:gs>
            </a:gsLst>
            <a:path path="shape">
              <a:fillToRect l="50000" t="50000" r="50000" b="50000"/>
            </a:path>
          </a:gradFill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87" y="1550031"/>
            <a:ext cx="3175160" cy="4735254"/>
          </a:xfrm>
          <a:prstGeom prst="rect">
            <a:avLst/>
          </a:prstGeom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2067256" y="322266"/>
            <a:ext cx="8200668" cy="583032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75000">
                <a:schemeClr val="tx1"/>
              </a:gs>
            </a:gsLst>
            <a:path path="shape">
              <a:fillToRect l="50000" t="50000" r="50000" b="50000"/>
            </a:path>
          </a:gra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u="sng" dirty="0" err="1">
                <a:solidFill>
                  <a:srgbClr val="FF0000"/>
                </a:solidFill>
                <a:latin typeface="Algerian" panose="04020705040A02060702" pitchFamily="82" charset="0"/>
              </a:rPr>
              <a:t>Realisation</a:t>
            </a:r>
            <a:r>
              <a:rPr lang="en-US" sz="2000" u="sng" dirty="0">
                <a:solidFill>
                  <a:srgbClr val="FF0000"/>
                </a:solidFill>
                <a:latin typeface="Algerian" panose="04020705040A02060702" pitchFamily="82" charset="0"/>
              </a:rPr>
              <a:t> Et Architecture du </a:t>
            </a:r>
            <a:r>
              <a:rPr lang="en-US" sz="2000" u="sng" dirty="0" err="1">
                <a:solidFill>
                  <a:srgbClr val="FF0000"/>
                </a:solidFill>
                <a:latin typeface="Algerian" panose="04020705040A02060702" pitchFamily="82" charset="0"/>
              </a:rPr>
              <a:t>projets</a:t>
            </a:r>
            <a:endParaRPr lang="en-US" sz="2000" u="sng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03" y="1823698"/>
            <a:ext cx="6554115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Custom 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540F4"/>
      </a:accent1>
      <a:accent2>
        <a:srgbClr val="2EC8ED"/>
      </a:accent2>
      <a:accent3>
        <a:srgbClr val="07C1AF"/>
      </a:accent3>
      <a:accent4>
        <a:srgbClr val="019BA7"/>
      </a:accent4>
      <a:accent5>
        <a:srgbClr val="A5A5A5"/>
      </a:accent5>
      <a:accent6>
        <a:srgbClr val="5C5C5C"/>
      </a:accent6>
      <a:hlink>
        <a:srgbClr val="FFFFFF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540F4"/>
      </a:accent1>
      <a:accent2>
        <a:srgbClr val="2EC8ED"/>
      </a:accent2>
      <a:accent3>
        <a:srgbClr val="07C1AF"/>
      </a:accent3>
      <a:accent4>
        <a:srgbClr val="019BA7"/>
      </a:accent4>
      <a:accent5>
        <a:srgbClr val="A5A5A5"/>
      </a:accent5>
      <a:accent6>
        <a:srgbClr val="5C5C5C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4139</TotalTime>
  <Words>658</Words>
  <Application>Microsoft Office PowerPoint</Application>
  <PresentationFormat>Widescreen</PresentationFormat>
  <Paragraphs>173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맑은 고딕</vt:lpstr>
      <vt:lpstr>Algerian</vt:lpstr>
      <vt:lpstr>Arial</vt:lpstr>
      <vt:lpstr>Arial Unicode MS</vt:lpstr>
      <vt:lpstr>Bahnschrift Light</vt:lpstr>
      <vt:lpstr>Calibri</vt:lpstr>
      <vt:lpstr>Cambria Math</vt:lpstr>
      <vt:lpstr>Consolas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HASSAB JAWAD</cp:lastModifiedBy>
  <cp:revision>116</cp:revision>
  <dcterms:created xsi:type="dcterms:W3CDTF">2020-01-20T05:08:25Z</dcterms:created>
  <dcterms:modified xsi:type="dcterms:W3CDTF">2022-02-01T17:45:51Z</dcterms:modified>
</cp:coreProperties>
</file>