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8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Maven Pro"/>
      <p:bold r:id="rId25"/>
    </p:embeddedFont>
    <p:embeddedFont>
      <p:font typeface="Maven Pro Medium"/>
      <p:regular r:id="rId26"/>
      <p:bold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hb65hPHd42R90QFG8ppmP36T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avenProMedium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MavenPr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font" Target="fonts/MontserratSemiBold-regular.fntdata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font" Target="fonts/MontserratSemiBold-italic.fntdata"/><Relationship Id="rId37" Type="http://schemas.openxmlformats.org/officeDocument/2006/relationships/font" Target="fonts/OpenSans-bold.fntdata"/><Relationship Id="rId14" Type="http://schemas.openxmlformats.org/officeDocument/2006/relationships/font" Target="fonts/MontserratSemiBold-bold.fntdata"/><Relationship Id="rId36" Type="http://schemas.openxmlformats.org/officeDocument/2006/relationships/font" Target="fonts/OpenSans-regular.fntdata"/><Relationship Id="rId17" Type="http://schemas.openxmlformats.org/officeDocument/2006/relationships/font" Target="fonts/Montserrat-regular.fntdata"/><Relationship Id="rId39" Type="http://schemas.openxmlformats.org/officeDocument/2006/relationships/font" Target="fonts/OpenSans-boldItalic.fntdata"/><Relationship Id="rId16" Type="http://schemas.openxmlformats.org/officeDocument/2006/relationships/font" Target="fonts/MontserratSemiBold-boldItalic.fntdata"/><Relationship Id="rId38" Type="http://schemas.openxmlformats.org/officeDocument/2006/relationships/font" Target="fonts/OpenSans-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571b88ef5_0_3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9571b88ef5_0_3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42b554d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a042b554d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571b88ef5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9571b88ef5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 photo">
  <p:cSld name="with phot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" name="Google Shape;13;p16"/>
          <p:cNvSpPr/>
          <p:nvPr>
            <p:ph idx="2" type="pic"/>
          </p:nvPr>
        </p:nvSpPr>
        <p:spPr>
          <a:xfrm>
            <a:off x="2843213" y="2524401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" name="Google Shape;14;p16"/>
          <p:cNvSpPr/>
          <p:nvPr>
            <p:ph idx="3" type="pic"/>
          </p:nvPr>
        </p:nvSpPr>
        <p:spPr>
          <a:xfrm>
            <a:off x="6096621" y="2524400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" name="Google Shape;15;p16"/>
          <p:cNvSpPr/>
          <p:nvPr>
            <p:ph idx="4" type="pic"/>
          </p:nvPr>
        </p:nvSpPr>
        <p:spPr>
          <a:xfrm>
            <a:off x="9350029" y="2524401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" name="Google Shape;16;p16"/>
          <p:cNvSpPr/>
          <p:nvPr>
            <p:ph idx="5" type="pic"/>
          </p:nvPr>
        </p:nvSpPr>
        <p:spPr>
          <a:xfrm>
            <a:off x="12603437" y="2524400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" name="Google Shape;17;p16"/>
          <p:cNvSpPr/>
          <p:nvPr>
            <p:ph idx="6" type="pic"/>
          </p:nvPr>
        </p:nvSpPr>
        <p:spPr>
          <a:xfrm>
            <a:off x="15856845" y="2524400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" name="Google Shape;18;p16"/>
          <p:cNvSpPr/>
          <p:nvPr>
            <p:ph idx="7" type="pic"/>
          </p:nvPr>
        </p:nvSpPr>
        <p:spPr>
          <a:xfrm>
            <a:off x="19110253" y="2524399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9" name="Google Shape;19;p16"/>
          <p:cNvSpPr/>
          <p:nvPr>
            <p:ph idx="8" type="pic"/>
          </p:nvPr>
        </p:nvSpPr>
        <p:spPr>
          <a:xfrm>
            <a:off x="2843213" y="5738053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" name="Google Shape;20;p16"/>
          <p:cNvSpPr/>
          <p:nvPr>
            <p:ph idx="9" type="pic"/>
          </p:nvPr>
        </p:nvSpPr>
        <p:spPr>
          <a:xfrm>
            <a:off x="6096621" y="5738052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" name="Google Shape;21;p16"/>
          <p:cNvSpPr/>
          <p:nvPr>
            <p:ph idx="13" type="pic"/>
          </p:nvPr>
        </p:nvSpPr>
        <p:spPr>
          <a:xfrm>
            <a:off x="9350029" y="5738053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2" name="Google Shape;22;p16"/>
          <p:cNvSpPr/>
          <p:nvPr>
            <p:ph idx="14" type="pic"/>
          </p:nvPr>
        </p:nvSpPr>
        <p:spPr>
          <a:xfrm>
            <a:off x="12603437" y="5738052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3" name="Google Shape;23;p16"/>
          <p:cNvSpPr/>
          <p:nvPr>
            <p:ph idx="15" type="pic"/>
          </p:nvPr>
        </p:nvSpPr>
        <p:spPr>
          <a:xfrm>
            <a:off x="15856845" y="5738052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4" name="Google Shape;24;p16"/>
          <p:cNvSpPr/>
          <p:nvPr>
            <p:ph idx="16" type="pic"/>
          </p:nvPr>
        </p:nvSpPr>
        <p:spPr>
          <a:xfrm>
            <a:off x="19110253" y="5738051"/>
            <a:ext cx="2862262" cy="2862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with photo">
  <p:cSld name="1_with pho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7" name="Google Shape;27;p17"/>
          <p:cNvSpPr/>
          <p:nvPr>
            <p:ph idx="2" type="pic"/>
          </p:nvPr>
        </p:nvSpPr>
        <p:spPr>
          <a:xfrm>
            <a:off x="342162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28" name="Google Shape;28;p17"/>
          <p:cNvSpPr/>
          <p:nvPr>
            <p:ph idx="3" type="pic"/>
          </p:nvPr>
        </p:nvSpPr>
        <p:spPr>
          <a:xfrm>
            <a:off x="636675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29" name="Google Shape;29;p17"/>
          <p:cNvSpPr/>
          <p:nvPr>
            <p:ph idx="4" type="pic"/>
          </p:nvPr>
        </p:nvSpPr>
        <p:spPr>
          <a:xfrm>
            <a:off x="931188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0" name="Google Shape;30;p17"/>
          <p:cNvSpPr/>
          <p:nvPr>
            <p:ph idx="5" type="pic"/>
          </p:nvPr>
        </p:nvSpPr>
        <p:spPr>
          <a:xfrm>
            <a:off x="1225701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1" name="Google Shape;31;p17"/>
          <p:cNvSpPr/>
          <p:nvPr>
            <p:ph idx="6" type="pic"/>
          </p:nvPr>
        </p:nvSpPr>
        <p:spPr>
          <a:xfrm>
            <a:off x="1520214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2" name="Google Shape;32;p17"/>
          <p:cNvSpPr/>
          <p:nvPr>
            <p:ph idx="7" type="pic"/>
          </p:nvPr>
        </p:nvSpPr>
        <p:spPr>
          <a:xfrm>
            <a:off x="18147273" y="3038751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3" name="Google Shape;33;p17"/>
          <p:cNvSpPr/>
          <p:nvPr>
            <p:ph idx="8" type="pic"/>
          </p:nvPr>
        </p:nvSpPr>
        <p:spPr>
          <a:xfrm>
            <a:off x="342162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4" name="Google Shape;34;p17"/>
          <p:cNvSpPr/>
          <p:nvPr>
            <p:ph idx="9" type="pic"/>
          </p:nvPr>
        </p:nvSpPr>
        <p:spPr>
          <a:xfrm>
            <a:off x="636675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5" name="Google Shape;35;p17"/>
          <p:cNvSpPr/>
          <p:nvPr>
            <p:ph idx="13" type="pic"/>
          </p:nvPr>
        </p:nvSpPr>
        <p:spPr>
          <a:xfrm>
            <a:off x="931188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6" name="Google Shape;36;p17"/>
          <p:cNvSpPr/>
          <p:nvPr>
            <p:ph idx="14" type="pic"/>
          </p:nvPr>
        </p:nvSpPr>
        <p:spPr>
          <a:xfrm>
            <a:off x="1225701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7" name="Google Shape;37;p17"/>
          <p:cNvSpPr/>
          <p:nvPr>
            <p:ph idx="15" type="pic"/>
          </p:nvPr>
        </p:nvSpPr>
        <p:spPr>
          <a:xfrm>
            <a:off x="1520214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8" name="Google Shape;38;p17"/>
          <p:cNvSpPr/>
          <p:nvPr>
            <p:ph idx="16" type="pic"/>
          </p:nvPr>
        </p:nvSpPr>
        <p:spPr>
          <a:xfrm>
            <a:off x="18147273" y="5084463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9" name="Google Shape;39;p17"/>
          <p:cNvSpPr/>
          <p:nvPr>
            <p:ph idx="17" type="pic"/>
          </p:nvPr>
        </p:nvSpPr>
        <p:spPr>
          <a:xfrm>
            <a:off x="342162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0" name="Google Shape;40;p17"/>
          <p:cNvSpPr/>
          <p:nvPr>
            <p:ph idx="18" type="pic"/>
          </p:nvPr>
        </p:nvSpPr>
        <p:spPr>
          <a:xfrm>
            <a:off x="636675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1" name="Google Shape;41;p17"/>
          <p:cNvSpPr/>
          <p:nvPr>
            <p:ph idx="19" type="pic"/>
          </p:nvPr>
        </p:nvSpPr>
        <p:spPr>
          <a:xfrm>
            <a:off x="931188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2" name="Google Shape;42;p17"/>
          <p:cNvSpPr/>
          <p:nvPr>
            <p:ph idx="20" type="pic"/>
          </p:nvPr>
        </p:nvSpPr>
        <p:spPr>
          <a:xfrm>
            <a:off x="1225701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3" name="Google Shape;43;p17"/>
          <p:cNvSpPr/>
          <p:nvPr>
            <p:ph idx="21" type="pic"/>
          </p:nvPr>
        </p:nvSpPr>
        <p:spPr>
          <a:xfrm>
            <a:off x="1520214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4" name="Google Shape;44;p17"/>
          <p:cNvSpPr/>
          <p:nvPr>
            <p:ph idx="22" type="pic"/>
          </p:nvPr>
        </p:nvSpPr>
        <p:spPr>
          <a:xfrm>
            <a:off x="18147273" y="7130175"/>
            <a:ext cx="2602931" cy="1773537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9571b88ef5_0_168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 photo">
  <p:cSld name="with ph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9571b88ef5_0_170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53" name="Google Shape;53;g29571b88ef5_0_170"/>
          <p:cNvSpPr/>
          <p:nvPr>
            <p:ph idx="2" type="pic"/>
          </p:nvPr>
        </p:nvSpPr>
        <p:spPr>
          <a:xfrm>
            <a:off x="2843213" y="2524401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4" name="Google Shape;54;g29571b88ef5_0_170"/>
          <p:cNvSpPr/>
          <p:nvPr>
            <p:ph idx="3" type="pic"/>
          </p:nvPr>
        </p:nvSpPr>
        <p:spPr>
          <a:xfrm>
            <a:off x="6096621" y="2524400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5" name="Google Shape;55;g29571b88ef5_0_170"/>
          <p:cNvSpPr/>
          <p:nvPr>
            <p:ph idx="4" type="pic"/>
          </p:nvPr>
        </p:nvSpPr>
        <p:spPr>
          <a:xfrm>
            <a:off x="9350029" y="2524401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6" name="Google Shape;56;g29571b88ef5_0_170"/>
          <p:cNvSpPr/>
          <p:nvPr>
            <p:ph idx="5" type="pic"/>
          </p:nvPr>
        </p:nvSpPr>
        <p:spPr>
          <a:xfrm>
            <a:off x="12603437" y="2524400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7" name="Google Shape;57;g29571b88ef5_0_170"/>
          <p:cNvSpPr/>
          <p:nvPr>
            <p:ph idx="6" type="pic"/>
          </p:nvPr>
        </p:nvSpPr>
        <p:spPr>
          <a:xfrm>
            <a:off x="15856845" y="2524400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8" name="Google Shape;58;g29571b88ef5_0_170"/>
          <p:cNvSpPr/>
          <p:nvPr>
            <p:ph idx="7" type="pic"/>
          </p:nvPr>
        </p:nvSpPr>
        <p:spPr>
          <a:xfrm>
            <a:off x="19110253" y="2524399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9" name="Google Shape;59;g29571b88ef5_0_170"/>
          <p:cNvSpPr/>
          <p:nvPr>
            <p:ph idx="8" type="pic"/>
          </p:nvPr>
        </p:nvSpPr>
        <p:spPr>
          <a:xfrm>
            <a:off x="2843213" y="5738053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0" name="Google Shape;60;g29571b88ef5_0_170"/>
          <p:cNvSpPr/>
          <p:nvPr>
            <p:ph idx="9" type="pic"/>
          </p:nvPr>
        </p:nvSpPr>
        <p:spPr>
          <a:xfrm>
            <a:off x="6096621" y="5738052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1" name="Google Shape;61;g29571b88ef5_0_170"/>
          <p:cNvSpPr/>
          <p:nvPr>
            <p:ph idx="13" type="pic"/>
          </p:nvPr>
        </p:nvSpPr>
        <p:spPr>
          <a:xfrm>
            <a:off x="9350029" y="5738053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2" name="Google Shape;62;g29571b88ef5_0_170"/>
          <p:cNvSpPr/>
          <p:nvPr>
            <p:ph idx="14" type="pic"/>
          </p:nvPr>
        </p:nvSpPr>
        <p:spPr>
          <a:xfrm>
            <a:off x="12603437" y="5738052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3" name="Google Shape;63;g29571b88ef5_0_170"/>
          <p:cNvSpPr/>
          <p:nvPr>
            <p:ph idx="15" type="pic"/>
          </p:nvPr>
        </p:nvSpPr>
        <p:spPr>
          <a:xfrm>
            <a:off x="15856845" y="5738052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4" name="Google Shape;64;g29571b88ef5_0_170"/>
          <p:cNvSpPr/>
          <p:nvPr>
            <p:ph idx="16" type="pic"/>
          </p:nvPr>
        </p:nvSpPr>
        <p:spPr>
          <a:xfrm>
            <a:off x="19110253" y="5738051"/>
            <a:ext cx="2862300" cy="28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with photo">
  <p:cSld name="1_with phot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571b88ef5_0_184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7" name="Google Shape;67;g29571b88ef5_0_184"/>
          <p:cNvSpPr/>
          <p:nvPr>
            <p:ph idx="2" type="pic"/>
          </p:nvPr>
        </p:nvSpPr>
        <p:spPr>
          <a:xfrm>
            <a:off x="342162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68" name="Google Shape;68;g29571b88ef5_0_184"/>
          <p:cNvSpPr/>
          <p:nvPr>
            <p:ph idx="3" type="pic"/>
          </p:nvPr>
        </p:nvSpPr>
        <p:spPr>
          <a:xfrm>
            <a:off x="636675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69" name="Google Shape;69;g29571b88ef5_0_184"/>
          <p:cNvSpPr/>
          <p:nvPr>
            <p:ph idx="4" type="pic"/>
          </p:nvPr>
        </p:nvSpPr>
        <p:spPr>
          <a:xfrm>
            <a:off x="931188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0" name="Google Shape;70;g29571b88ef5_0_184"/>
          <p:cNvSpPr/>
          <p:nvPr>
            <p:ph idx="5" type="pic"/>
          </p:nvPr>
        </p:nvSpPr>
        <p:spPr>
          <a:xfrm>
            <a:off x="1225701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1" name="Google Shape;71;g29571b88ef5_0_184"/>
          <p:cNvSpPr/>
          <p:nvPr>
            <p:ph idx="6" type="pic"/>
          </p:nvPr>
        </p:nvSpPr>
        <p:spPr>
          <a:xfrm>
            <a:off x="1520214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2" name="Google Shape;72;g29571b88ef5_0_184"/>
          <p:cNvSpPr/>
          <p:nvPr>
            <p:ph idx="7" type="pic"/>
          </p:nvPr>
        </p:nvSpPr>
        <p:spPr>
          <a:xfrm>
            <a:off x="18147273" y="3038751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3" name="Google Shape;73;g29571b88ef5_0_184"/>
          <p:cNvSpPr/>
          <p:nvPr>
            <p:ph idx="8" type="pic"/>
          </p:nvPr>
        </p:nvSpPr>
        <p:spPr>
          <a:xfrm>
            <a:off x="342162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g29571b88ef5_0_184"/>
          <p:cNvSpPr/>
          <p:nvPr>
            <p:ph idx="9" type="pic"/>
          </p:nvPr>
        </p:nvSpPr>
        <p:spPr>
          <a:xfrm>
            <a:off x="636675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5" name="Google Shape;75;g29571b88ef5_0_184"/>
          <p:cNvSpPr/>
          <p:nvPr>
            <p:ph idx="13" type="pic"/>
          </p:nvPr>
        </p:nvSpPr>
        <p:spPr>
          <a:xfrm>
            <a:off x="931188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6" name="Google Shape;76;g29571b88ef5_0_184"/>
          <p:cNvSpPr/>
          <p:nvPr>
            <p:ph idx="14" type="pic"/>
          </p:nvPr>
        </p:nvSpPr>
        <p:spPr>
          <a:xfrm>
            <a:off x="1225701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7" name="Google Shape;77;g29571b88ef5_0_184"/>
          <p:cNvSpPr/>
          <p:nvPr>
            <p:ph idx="15" type="pic"/>
          </p:nvPr>
        </p:nvSpPr>
        <p:spPr>
          <a:xfrm>
            <a:off x="1520214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8" name="Google Shape;78;g29571b88ef5_0_184"/>
          <p:cNvSpPr/>
          <p:nvPr>
            <p:ph idx="16" type="pic"/>
          </p:nvPr>
        </p:nvSpPr>
        <p:spPr>
          <a:xfrm>
            <a:off x="18147273" y="5084463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9" name="Google Shape;79;g29571b88ef5_0_184"/>
          <p:cNvSpPr/>
          <p:nvPr>
            <p:ph idx="17" type="pic"/>
          </p:nvPr>
        </p:nvSpPr>
        <p:spPr>
          <a:xfrm>
            <a:off x="342162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0" name="Google Shape;80;g29571b88ef5_0_184"/>
          <p:cNvSpPr/>
          <p:nvPr>
            <p:ph idx="18" type="pic"/>
          </p:nvPr>
        </p:nvSpPr>
        <p:spPr>
          <a:xfrm>
            <a:off x="636675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g29571b88ef5_0_184"/>
          <p:cNvSpPr/>
          <p:nvPr>
            <p:ph idx="19" type="pic"/>
          </p:nvPr>
        </p:nvSpPr>
        <p:spPr>
          <a:xfrm>
            <a:off x="931188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2" name="Google Shape;82;g29571b88ef5_0_184"/>
          <p:cNvSpPr/>
          <p:nvPr>
            <p:ph idx="20" type="pic"/>
          </p:nvPr>
        </p:nvSpPr>
        <p:spPr>
          <a:xfrm>
            <a:off x="1225701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3" name="Google Shape;83;g29571b88ef5_0_184"/>
          <p:cNvSpPr/>
          <p:nvPr>
            <p:ph idx="21" type="pic"/>
          </p:nvPr>
        </p:nvSpPr>
        <p:spPr>
          <a:xfrm>
            <a:off x="1520214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4" name="Google Shape;84;g29571b88ef5_0_184"/>
          <p:cNvSpPr/>
          <p:nvPr>
            <p:ph idx="22" type="pic"/>
          </p:nvPr>
        </p:nvSpPr>
        <p:spPr>
          <a:xfrm>
            <a:off x="18147273" y="7130175"/>
            <a:ext cx="2602800" cy="1773600"/>
          </a:xfrm>
          <a:prstGeom prst="roundRect">
            <a:avLst>
              <a:gd fmla="val 8074" name="adj"/>
            </a:avLst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34975" lvl="0" marL="457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34975" lvl="1" marL="914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34975" lvl="2" marL="1371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34975" lvl="3" marL="1828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34975" lvl="4" marL="22860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34975" lvl="5" marL="2743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34975" lvl="6" marL="3200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34975" lvl="7" marL="3657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34975" lvl="8" marL="4114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571b88ef5_0_164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g29571b88ef5_0_164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34975" lvl="0" marL="457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34975" lvl="1" marL="914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34975" lvl="2" marL="1371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34975" lvl="3" marL="1828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34975" lvl="4" marL="22860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34975" lvl="5" marL="27432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34975" lvl="6" marL="32004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34975" lvl="7" marL="36576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34975" lvl="8" marL="4114800" marR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b="0" i="0" sz="2600" u="none" cap="none" strike="noStrik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g29571b88ef5_0_164"/>
          <p:cNvSpPr txBox="1"/>
          <p:nvPr>
            <p:ph idx="12" type="sldNum"/>
          </p:nvPr>
        </p:nvSpPr>
        <p:spPr>
          <a:xfrm>
            <a:off x="11959031" y="13081000"/>
            <a:ext cx="453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9681104" y="1403360"/>
            <a:ext cx="4366787" cy="4366966"/>
          </a:xfrm>
          <a:custGeom>
            <a:rect b="b" l="l" r="r" t="t"/>
            <a:pathLst>
              <a:path extrusionOk="0" h="21146" w="20326">
                <a:moveTo>
                  <a:pt x="2432" y="3715"/>
                </a:moveTo>
                <a:lnTo>
                  <a:pt x="5986" y="3723"/>
                </a:lnTo>
                <a:cubicBezTo>
                  <a:pt x="10219" y="1000"/>
                  <a:pt x="15789" y="3007"/>
                  <a:pt x="17495" y="7871"/>
                </a:cubicBezTo>
                <a:cubicBezTo>
                  <a:pt x="18120" y="9654"/>
                  <a:pt x="18079" y="11542"/>
                  <a:pt x="17509" y="13231"/>
                </a:cubicBezTo>
                <a:cubicBezTo>
                  <a:pt x="16949" y="14891"/>
                  <a:pt x="15875" y="16367"/>
                  <a:pt x="14372" y="17382"/>
                </a:cubicBezTo>
                <a:lnTo>
                  <a:pt x="12093" y="13839"/>
                </a:lnTo>
                <a:cubicBezTo>
                  <a:pt x="13534" y="13089"/>
                  <a:pt x="14399" y="11511"/>
                  <a:pt x="14286" y="9839"/>
                </a:cubicBezTo>
                <a:cubicBezTo>
                  <a:pt x="14140" y="7677"/>
                  <a:pt x="12462" y="5969"/>
                  <a:pt x="10381" y="5865"/>
                </a:cubicBezTo>
                <a:lnTo>
                  <a:pt x="1051" y="5865"/>
                </a:lnTo>
                <a:cubicBezTo>
                  <a:pt x="-1050" y="10309"/>
                  <a:pt x="72" y="15674"/>
                  <a:pt x="3758" y="18808"/>
                </a:cubicBezTo>
                <a:cubicBezTo>
                  <a:pt x="4800" y="19694"/>
                  <a:pt x="5994" y="20337"/>
                  <a:pt x="7260" y="20722"/>
                </a:cubicBezTo>
                <a:cubicBezTo>
                  <a:pt x="8490" y="21096"/>
                  <a:pt x="9788" y="21228"/>
                  <a:pt x="11089" y="21096"/>
                </a:cubicBezTo>
                <a:lnTo>
                  <a:pt x="9552" y="18651"/>
                </a:lnTo>
                <a:cubicBezTo>
                  <a:pt x="7167" y="18482"/>
                  <a:pt x="4991" y="17176"/>
                  <a:pt x="3656" y="15112"/>
                </a:cubicBezTo>
                <a:cubicBezTo>
                  <a:pt x="2368" y="13121"/>
                  <a:pt x="2002" y="10635"/>
                  <a:pt x="2659" y="8335"/>
                </a:cubicBezTo>
                <a:lnTo>
                  <a:pt x="10232" y="8313"/>
                </a:lnTo>
                <a:cubicBezTo>
                  <a:pt x="11195" y="8267"/>
                  <a:pt x="11996" y="9072"/>
                  <a:pt x="11986" y="10074"/>
                </a:cubicBezTo>
                <a:cubicBezTo>
                  <a:pt x="11976" y="11051"/>
                  <a:pt x="11194" y="11828"/>
                  <a:pt x="10256" y="11793"/>
                </a:cubicBezTo>
                <a:lnTo>
                  <a:pt x="7982" y="11793"/>
                </a:lnTo>
                <a:lnTo>
                  <a:pt x="13519" y="20553"/>
                </a:lnTo>
                <a:cubicBezTo>
                  <a:pt x="16183" y="19559"/>
                  <a:pt x="18336" y="17468"/>
                  <a:pt x="19473" y="14773"/>
                </a:cubicBezTo>
                <a:cubicBezTo>
                  <a:pt x="20323" y="12760"/>
                  <a:pt x="20550" y="10520"/>
                  <a:pt x="20097" y="8373"/>
                </a:cubicBezTo>
                <a:cubicBezTo>
                  <a:pt x="19170" y="3983"/>
                  <a:pt x="15694" y="669"/>
                  <a:pt x="11410" y="88"/>
                </a:cubicBezTo>
                <a:cubicBezTo>
                  <a:pt x="8019" y="-372"/>
                  <a:pt x="4636" y="995"/>
                  <a:pt x="2432" y="371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4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904700" y="6963100"/>
            <a:ext cx="14574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lang="uk-UA" sz="5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DSL для генерації тестових даних у форматі JSON</a:t>
            </a:r>
            <a:endParaRPr i="0" sz="10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047900" y="10735125"/>
            <a:ext cx="66528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800">
                <a:latin typeface="Montserrat"/>
                <a:ea typeface="Montserrat"/>
                <a:cs typeface="Montserrat"/>
                <a:sym typeface="Montserrat"/>
              </a:rPr>
              <a:t>Підготували студенти групи КС - 32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800">
                <a:latin typeface="Montserrat"/>
                <a:ea typeface="Montserrat"/>
                <a:cs typeface="Montserrat"/>
                <a:sym typeface="Montserrat"/>
              </a:rPr>
              <a:t>Пакула Максим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800">
                <a:latin typeface="Montserrat"/>
                <a:ea typeface="Montserrat"/>
                <a:cs typeface="Montserrat"/>
                <a:sym typeface="Montserrat"/>
              </a:rPr>
              <a:t>Новіков Володимир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3435480" y="1785887"/>
            <a:ext cx="10652700" cy="1065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588127" y="2038773"/>
            <a:ext cx="12115500" cy="8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3700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DSL (Domain-Specific Language) у Ruby - це мова програмування, спеціально призначена для вирішення конкретного класу завдань у конкретній області (домені). Основна ідея DSL полягає в тому, щоб забезпечити високорівневий та зрозумілий інтерфейс для вирішення конкретних завдань в області, де використовується.</a:t>
            </a:r>
            <a:endParaRPr sz="3700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3700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У Ruby, який є мовою з високим рівнем абстракції та динамічним мовним середовищем, DSL може бути реалізований різними способами.</a:t>
            </a:r>
            <a:endParaRPr sz="3700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946925" y="4966398"/>
            <a:ext cx="7472916" cy="3587833"/>
            <a:chOff x="-347914" y="581812"/>
            <a:chExt cx="6388200" cy="2234714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-347914" y="581812"/>
              <a:ext cx="6388200" cy="17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0"/>
                <a:buFont typeface="Arial"/>
                <a:buNone/>
              </a:pPr>
              <a:r>
                <a:rPr lang="uk-UA" sz="5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DSL для генерації тестових даних у форматі JSON</a:t>
              </a:r>
              <a:endParaRPr i="0" sz="17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347914" y="2409078"/>
              <a:ext cx="1419899" cy="407447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3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571b88ef5_0_323"/>
          <p:cNvSpPr txBox="1"/>
          <p:nvPr/>
        </p:nvSpPr>
        <p:spPr>
          <a:xfrm>
            <a:off x="2772275" y="11233475"/>
            <a:ext cx="1979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000">
                <a:latin typeface="Montserrat Medium"/>
                <a:ea typeface="Montserrat Medium"/>
                <a:cs typeface="Montserrat Medium"/>
                <a:sym typeface="Montserrat Medium"/>
              </a:rPr>
              <a:t>Ці підходи представляють лише кілька можливостей створення DSL у Ruby. Вибір підходу залежить від конкретних потреб вашого домену та ваших вподобань.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6" name="Google Shape;106;g29571b88ef5_0_323"/>
          <p:cNvGrpSpPr/>
          <p:nvPr/>
        </p:nvGrpSpPr>
        <p:grpSpPr>
          <a:xfrm>
            <a:off x="2360314" y="1700407"/>
            <a:ext cx="19423049" cy="8746341"/>
            <a:chOff x="2394564" y="604507"/>
            <a:chExt cx="19423049" cy="8746341"/>
          </a:xfrm>
        </p:grpSpPr>
        <p:sp>
          <p:nvSpPr>
            <p:cNvPr id="107" name="Google Shape;107;g29571b88ef5_0_323"/>
            <p:cNvSpPr txBox="1"/>
            <p:nvPr/>
          </p:nvSpPr>
          <p:spPr>
            <a:xfrm>
              <a:off x="2394564" y="604507"/>
              <a:ext cx="120483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1" lang="uk-UA" sz="6000">
                  <a:solidFill>
                    <a:srgbClr val="3133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Де його використовують?</a:t>
              </a:r>
              <a:endParaRPr b="1" sz="6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g29571b88ef5_0_323"/>
            <p:cNvSpPr/>
            <p:nvPr/>
          </p:nvSpPr>
          <p:spPr>
            <a:xfrm>
              <a:off x="2447344" y="1938605"/>
              <a:ext cx="1576935" cy="560666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95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9" name="Google Shape;109;g29571b88ef5_0_323"/>
            <p:cNvSpPr txBox="1"/>
            <p:nvPr/>
          </p:nvSpPr>
          <p:spPr>
            <a:xfrm>
              <a:off x="3275387" y="4016981"/>
              <a:ext cx="86592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26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Ruby надає потужні засоби для роботи з блоками коду та лямбдами, що дозволяє створювати виразні DSL з використанням читабельних конструкцій.</a:t>
              </a:r>
              <a:endParaRPr sz="26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" name="Google Shape;110;g29571b88ef5_0_323"/>
            <p:cNvSpPr txBox="1"/>
            <p:nvPr/>
          </p:nvSpPr>
          <p:spPr>
            <a:xfrm>
              <a:off x="3275400" y="3143923"/>
              <a:ext cx="66096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40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Блоки та Лямбди: </a:t>
              </a:r>
              <a:endParaRPr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1" name="Google Shape;111;g29571b88ef5_0_323"/>
            <p:cNvSpPr txBox="1"/>
            <p:nvPr/>
          </p:nvSpPr>
          <p:spPr>
            <a:xfrm>
              <a:off x="3222612" y="7604248"/>
              <a:ext cx="8659200" cy="17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24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Ruby має потужні можливості метапрограмування, такі як визначення методів та класів під час виконання програми. Це дозволяє створювати DSL, які виглядають природно та зрозуміло в мові.</a:t>
              </a:r>
              <a:endParaRPr sz="24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2" name="Google Shape;112;g29571b88ef5_0_323"/>
            <p:cNvSpPr txBox="1"/>
            <p:nvPr/>
          </p:nvSpPr>
          <p:spPr>
            <a:xfrm>
              <a:off x="3222624" y="6843491"/>
              <a:ext cx="68793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4000">
                  <a:solidFill>
                    <a:srgbClr val="3133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Метапрограмування:</a:t>
              </a:r>
              <a:endParaRPr sz="4000">
                <a:solidFill>
                  <a:srgbClr val="31333D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3" name="Google Shape;113;g29571b88ef5_0_323"/>
            <p:cNvSpPr txBox="1"/>
            <p:nvPr/>
          </p:nvSpPr>
          <p:spPr>
            <a:xfrm>
              <a:off x="13158413" y="4016982"/>
              <a:ext cx="86592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26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У Ruby існують вбудовані DSL, які реалізовані для конкретних завдань, таких як маршрутизація в фреймворку Rails або конфігурація у фреймворку Rake.</a:t>
              </a:r>
              <a:endParaRPr sz="26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4" name="Google Shape;114;g29571b88ef5_0_323"/>
            <p:cNvSpPr txBox="1"/>
            <p:nvPr/>
          </p:nvSpPr>
          <p:spPr>
            <a:xfrm>
              <a:off x="13015117" y="3177537"/>
              <a:ext cx="86592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uk-UA" sz="3600">
                  <a:solidFill>
                    <a:srgbClr val="31333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Використання вбудованих DSL: </a:t>
              </a:r>
              <a:endParaRPr sz="3600">
                <a:solidFill>
                  <a:srgbClr val="31333D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5" name="Google Shape;115;g29571b88ef5_0_323"/>
            <p:cNvSpPr/>
            <p:nvPr/>
          </p:nvSpPr>
          <p:spPr>
            <a:xfrm>
              <a:off x="2493363" y="3192258"/>
              <a:ext cx="622296" cy="627264"/>
            </a:xfrm>
            <a:custGeom>
              <a:rect b="b" l="l" r="r" t="t"/>
              <a:pathLst>
                <a:path extrusionOk="0" h="21600" w="21600">
                  <a:moveTo>
                    <a:pt x="10883" y="0"/>
                  </a:moveTo>
                  <a:cubicBezTo>
                    <a:pt x="4929" y="0"/>
                    <a:pt x="0" y="4800"/>
                    <a:pt x="0" y="10800"/>
                  </a:cubicBezTo>
                  <a:cubicBezTo>
                    <a:pt x="0" y="16833"/>
                    <a:pt x="5028" y="21600"/>
                    <a:pt x="10883" y="21600"/>
                  </a:cubicBezTo>
                  <a:cubicBezTo>
                    <a:pt x="16771" y="21600"/>
                    <a:pt x="21600" y="16833"/>
                    <a:pt x="21600" y="10800"/>
                  </a:cubicBezTo>
                  <a:cubicBezTo>
                    <a:pt x="21600" y="4800"/>
                    <a:pt x="16671" y="0"/>
                    <a:pt x="10883" y="0"/>
                  </a:cubicBezTo>
                  <a:close/>
                  <a:moveTo>
                    <a:pt x="8633" y="16200"/>
                  </a:moveTo>
                  <a:lnTo>
                    <a:pt x="3275" y="10800"/>
                  </a:lnTo>
                  <a:lnTo>
                    <a:pt x="4730" y="9367"/>
                  </a:lnTo>
                  <a:lnTo>
                    <a:pt x="8633" y="13300"/>
                  </a:lnTo>
                  <a:lnTo>
                    <a:pt x="16870" y="5000"/>
                  </a:lnTo>
                  <a:lnTo>
                    <a:pt x="18325" y="6433"/>
                  </a:lnTo>
                  <a:lnTo>
                    <a:pt x="8633" y="162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6" name="Google Shape;116;g29571b88ef5_0_323"/>
            <p:cNvSpPr/>
            <p:nvPr/>
          </p:nvSpPr>
          <p:spPr>
            <a:xfrm>
              <a:off x="12392827" y="3189394"/>
              <a:ext cx="622296" cy="627264"/>
            </a:xfrm>
            <a:custGeom>
              <a:rect b="b" l="l" r="r" t="t"/>
              <a:pathLst>
                <a:path extrusionOk="0" h="21600" w="21600">
                  <a:moveTo>
                    <a:pt x="10883" y="0"/>
                  </a:moveTo>
                  <a:cubicBezTo>
                    <a:pt x="4929" y="0"/>
                    <a:pt x="0" y="4800"/>
                    <a:pt x="0" y="10800"/>
                  </a:cubicBezTo>
                  <a:cubicBezTo>
                    <a:pt x="0" y="16833"/>
                    <a:pt x="5028" y="21600"/>
                    <a:pt x="10883" y="21600"/>
                  </a:cubicBezTo>
                  <a:cubicBezTo>
                    <a:pt x="16771" y="21600"/>
                    <a:pt x="21600" y="16833"/>
                    <a:pt x="21600" y="10800"/>
                  </a:cubicBezTo>
                  <a:cubicBezTo>
                    <a:pt x="21600" y="4800"/>
                    <a:pt x="16671" y="0"/>
                    <a:pt x="10883" y="0"/>
                  </a:cubicBezTo>
                  <a:close/>
                  <a:moveTo>
                    <a:pt x="8633" y="16200"/>
                  </a:moveTo>
                  <a:lnTo>
                    <a:pt x="3275" y="10800"/>
                  </a:lnTo>
                  <a:lnTo>
                    <a:pt x="4730" y="9367"/>
                  </a:lnTo>
                  <a:lnTo>
                    <a:pt x="8633" y="13300"/>
                  </a:lnTo>
                  <a:lnTo>
                    <a:pt x="16870" y="5000"/>
                  </a:lnTo>
                  <a:lnTo>
                    <a:pt x="18325" y="6433"/>
                  </a:lnTo>
                  <a:lnTo>
                    <a:pt x="8633" y="162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7" name="Google Shape;117;g29571b88ef5_0_323"/>
            <p:cNvSpPr/>
            <p:nvPr/>
          </p:nvSpPr>
          <p:spPr>
            <a:xfrm>
              <a:off x="2407763" y="6843482"/>
              <a:ext cx="622296" cy="627264"/>
            </a:xfrm>
            <a:custGeom>
              <a:rect b="b" l="l" r="r" t="t"/>
              <a:pathLst>
                <a:path extrusionOk="0" h="21600" w="21600">
                  <a:moveTo>
                    <a:pt x="10883" y="0"/>
                  </a:moveTo>
                  <a:cubicBezTo>
                    <a:pt x="4929" y="0"/>
                    <a:pt x="0" y="4800"/>
                    <a:pt x="0" y="10800"/>
                  </a:cubicBezTo>
                  <a:cubicBezTo>
                    <a:pt x="0" y="16833"/>
                    <a:pt x="5028" y="21600"/>
                    <a:pt x="10883" y="21600"/>
                  </a:cubicBezTo>
                  <a:cubicBezTo>
                    <a:pt x="16771" y="21600"/>
                    <a:pt x="21600" y="16833"/>
                    <a:pt x="21600" y="10800"/>
                  </a:cubicBezTo>
                  <a:cubicBezTo>
                    <a:pt x="21600" y="4800"/>
                    <a:pt x="16671" y="0"/>
                    <a:pt x="10883" y="0"/>
                  </a:cubicBezTo>
                  <a:close/>
                  <a:moveTo>
                    <a:pt x="8633" y="16200"/>
                  </a:moveTo>
                  <a:lnTo>
                    <a:pt x="3275" y="10800"/>
                  </a:lnTo>
                  <a:lnTo>
                    <a:pt x="4730" y="9367"/>
                  </a:lnTo>
                  <a:lnTo>
                    <a:pt x="8633" y="13300"/>
                  </a:lnTo>
                  <a:lnTo>
                    <a:pt x="16870" y="5000"/>
                  </a:lnTo>
                  <a:lnTo>
                    <a:pt x="18325" y="6433"/>
                  </a:lnTo>
                  <a:lnTo>
                    <a:pt x="8633" y="162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i="0" sz="3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a042b554da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673" r="23673" t="0"/>
          <a:stretch/>
        </p:blipFill>
        <p:spPr>
          <a:xfrm>
            <a:off x="0" y="-25400"/>
            <a:ext cx="10883899" cy="1376680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grpSp>
        <p:nvGrpSpPr>
          <p:cNvPr id="123" name="Google Shape;123;g2a042b554da_0_0"/>
          <p:cNvGrpSpPr/>
          <p:nvPr/>
        </p:nvGrpSpPr>
        <p:grpSpPr>
          <a:xfrm>
            <a:off x="12883725" y="2304748"/>
            <a:ext cx="10610700" cy="8495781"/>
            <a:chOff x="-559838" y="-1580098"/>
            <a:chExt cx="10610700" cy="6658657"/>
          </a:xfrm>
        </p:grpSpPr>
        <p:sp>
          <p:nvSpPr>
            <p:cNvPr id="124" name="Google Shape;124;g2a042b554da_0_0"/>
            <p:cNvSpPr txBox="1"/>
            <p:nvPr/>
          </p:nvSpPr>
          <p:spPr>
            <a:xfrm>
              <a:off x="-559838" y="-1580098"/>
              <a:ext cx="10610700" cy="17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lang="uk-UA" sz="6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Генерація тестових даних у форматі JSON</a:t>
              </a:r>
              <a:endParaRPr b="0" i="0" sz="8000" u="none" cap="none" strike="noStrike">
                <a:solidFill>
                  <a:srgbClr val="31333D"/>
                </a:solidFill>
                <a:latin typeface="Maven Pro Medium"/>
                <a:ea typeface="Maven Pro Medium"/>
                <a:cs typeface="Maven Pro Medium"/>
                <a:sym typeface="Maven Pro Medium"/>
              </a:endParaRPr>
            </a:p>
          </p:txBody>
        </p:sp>
        <p:sp>
          <p:nvSpPr>
            <p:cNvPr id="125" name="Google Shape;125;g2a042b554da_0_0"/>
            <p:cNvSpPr txBox="1"/>
            <p:nvPr/>
          </p:nvSpPr>
          <p:spPr>
            <a:xfrm>
              <a:off x="-559838" y="958659"/>
              <a:ext cx="10610700" cy="41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3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Генерація тестових даних у форматі JSON - це процес створення випадкових чи штучно створених даних для використання у ваших тестах, експериментах чи розробці. Такі дані можуть бути корисні для перевірки функціональності програми, тестування обробки даних або візуалізації.</a:t>
              </a:r>
              <a:endParaRPr sz="2400"/>
            </a:p>
          </p:txBody>
        </p:sp>
      </p:grpSp>
      <p:grpSp>
        <p:nvGrpSpPr>
          <p:cNvPr id="126" name="Google Shape;126;g2a042b554da_0_0"/>
          <p:cNvGrpSpPr/>
          <p:nvPr/>
        </p:nvGrpSpPr>
        <p:grpSpPr>
          <a:xfrm>
            <a:off x="9669512" y="5656312"/>
            <a:ext cx="2403300" cy="2403300"/>
            <a:chOff x="0" y="0"/>
            <a:chExt cx="2403300" cy="2403300"/>
          </a:xfrm>
        </p:grpSpPr>
        <p:sp>
          <p:nvSpPr>
            <p:cNvPr id="127" name="Google Shape;127;g2a042b554da_0_0"/>
            <p:cNvSpPr/>
            <p:nvPr/>
          </p:nvSpPr>
          <p:spPr>
            <a:xfrm>
              <a:off x="0" y="0"/>
              <a:ext cx="2403300" cy="24033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95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g2a042b554da_0_0"/>
            <p:cNvSpPr/>
            <p:nvPr/>
          </p:nvSpPr>
          <p:spPr>
            <a:xfrm rot="10800000">
              <a:off x="837536" y="834924"/>
              <a:ext cx="728298" cy="733536"/>
            </a:xfrm>
            <a:custGeom>
              <a:rect b="b" l="l" r="r" t="t"/>
              <a:pathLst>
                <a:path extrusionOk="0" h="21600" w="21600">
                  <a:moveTo>
                    <a:pt x="21600" y="9507"/>
                  </a:moveTo>
                  <a:lnTo>
                    <a:pt x="4949" y="9507"/>
                  </a:lnTo>
                  <a:lnTo>
                    <a:pt x="12762" y="1817"/>
                  </a:lnTo>
                  <a:lnTo>
                    <a:pt x="10676" y="0"/>
                  </a:lnTo>
                  <a:lnTo>
                    <a:pt x="0" y="10800"/>
                  </a:lnTo>
                  <a:lnTo>
                    <a:pt x="10676" y="21600"/>
                  </a:lnTo>
                  <a:lnTo>
                    <a:pt x="12762" y="19538"/>
                  </a:lnTo>
                  <a:lnTo>
                    <a:pt x="4949" y="12093"/>
                  </a:lnTo>
                  <a:lnTo>
                    <a:pt x="21600" y="12093"/>
                  </a:lnTo>
                  <a:lnTo>
                    <a:pt x="21600" y="9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>
            <a:off x="1512774" y="982421"/>
            <a:ext cx="21666001" cy="3396768"/>
            <a:chOff x="-11930789" y="-2616486"/>
            <a:chExt cx="21666001" cy="2662252"/>
          </a:xfrm>
        </p:grpSpPr>
        <p:sp>
          <p:nvSpPr>
            <p:cNvPr id="134" name="Google Shape;134;p3"/>
            <p:cNvSpPr txBox="1"/>
            <p:nvPr/>
          </p:nvSpPr>
          <p:spPr>
            <a:xfrm>
              <a:off x="-11930789" y="-2616486"/>
              <a:ext cx="21514200" cy="8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lang="uk-UA" sz="65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Етапи генерації тестових даних у форматі JSON</a:t>
              </a:r>
              <a:endParaRPr i="0" sz="6500" u="none" cap="none" strike="noStrike">
                <a:solidFill>
                  <a:srgbClr val="31333D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-11930788" y="-994334"/>
              <a:ext cx="216660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37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Основні етапи генерації тестових даних у форматі JSON можуть виглядати наступним чином:</a:t>
              </a:r>
              <a:endParaRPr sz="4600">
                <a:solidFill>
                  <a:schemeClr val="dk1"/>
                </a:solidFill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512764" y="4729373"/>
            <a:ext cx="8978711" cy="4257252"/>
            <a:chOff x="68500" y="-930351"/>
            <a:chExt cx="8978711" cy="4257252"/>
          </a:xfrm>
        </p:grpSpPr>
        <p:sp>
          <p:nvSpPr>
            <p:cNvPr id="137" name="Google Shape;137;p3"/>
            <p:cNvSpPr/>
            <p:nvPr/>
          </p:nvSpPr>
          <p:spPr>
            <a:xfrm>
              <a:off x="301502" y="-930351"/>
              <a:ext cx="2978400" cy="297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68500" y="-930350"/>
              <a:ext cx="2167800" cy="13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0" i="0" lang="uk-UA" sz="8000" u="none" cap="none" strike="noStrike">
                  <a:solidFill>
                    <a:srgbClr val="31333D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01</a:t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1161711" y="145701"/>
              <a:ext cx="7885500" cy="31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-UA" sz="29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Визначення Структури Даних:</a:t>
              </a:r>
              <a:endParaRPr b="1" sz="2900">
                <a:solidFill>
                  <a:srgbClr val="64697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29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Визначте структуру даних, яку ви хочете згенерувати. Це може бути об'єкт JSON або масив об'єктів з вкладеними даними.</a:t>
              </a:r>
              <a:endParaRPr sz="29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46979"/>
                </a:buClr>
                <a:buSzPts val="2600"/>
                <a:buFont typeface="Open Sans"/>
                <a:buNone/>
              </a:pPr>
              <a:r>
                <a:t/>
              </a:r>
              <a:endParaRPr b="1" sz="2600">
                <a:solidFill>
                  <a:srgbClr val="64697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13258764" y="5528448"/>
            <a:ext cx="9046211" cy="5910252"/>
            <a:chOff x="-2004225" y="1505224"/>
            <a:chExt cx="9046211" cy="5910252"/>
          </a:xfrm>
        </p:grpSpPr>
        <p:sp>
          <p:nvSpPr>
            <p:cNvPr id="141" name="Google Shape;141;p3"/>
            <p:cNvSpPr/>
            <p:nvPr/>
          </p:nvSpPr>
          <p:spPr>
            <a:xfrm>
              <a:off x="-1788073" y="1505224"/>
              <a:ext cx="2978400" cy="297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-2004225" y="1505225"/>
              <a:ext cx="2167800" cy="13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0" i="0" lang="uk-UA" sz="8000" u="none" cap="none" strike="noStrike">
                  <a:solidFill>
                    <a:srgbClr val="31333D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0</a:t>
              </a:r>
              <a:r>
                <a:rPr lang="uk-UA" sz="8000">
                  <a:solidFill>
                    <a:srgbClr val="31333D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2</a:t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-843514" y="2581276"/>
              <a:ext cx="7885500" cy="48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-UA" sz="29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Вибір Засобів Генерації:</a:t>
              </a:r>
              <a:endParaRPr b="1" sz="2900">
                <a:solidFill>
                  <a:srgbClr val="64697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29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Виберіть інструмент чи механізм для генерації тестових даних. У Ruby, ви можете використовувати власний код для створення об'єктів та перетворення їх у JSON або використовувати спеціалізовані бібліотеки для генерації випадкових даних.</a:t>
              </a:r>
              <a:endParaRPr sz="29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512764" y="8770148"/>
            <a:ext cx="8978711" cy="4274702"/>
            <a:chOff x="68500" y="1584524"/>
            <a:chExt cx="8978711" cy="4274702"/>
          </a:xfrm>
        </p:grpSpPr>
        <p:sp>
          <p:nvSpPr>
            <p:cNvPr id="145" name="Google Shape;145;p3"/>
            <p:cNvSpPr/>
            <p:nvPr/>
          </p:nvSpPr>
          <p:spPr>
            <a:xfrm>
              <a:off x="250902" y="1584524"/>
              <a:ext cx="2978400" cy="297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68500" y="1584525"/>
              <a:ext cx="2167800" cy="13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D"/>
                </a:buClr>
                <a:buSzPts val="8000"/>
                <a:buFont typeface="Maven Pro Medium"/>
                <a:buNone/>
              </a:pPr>
              <a:r>
                <a:rPr b="0" i="0" lang="uk-UA" sz="8000" u="none" cap="none" strike="noStrike">
                  <a:solidFill>
                    <a:srgbClr val="31333D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0</a:t>
              </a:r>
              <a:r>
                <a:rPr lang="uk-UA" sz="8000">
                  <a:solidFill>
                    <a:srgbClr val="31333D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3</a:t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1161711" y="2631826"/>
              <a:ext cx="7885500" cy="3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-UA" sz="2900">
                  <a:solidFill>
                    <a:srgbClr val="64697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Генерація та Збереження:</a:t>
              </a:r>
              <a:endParaRPr b="1" sz="2900">
                <a:solidFill>
                  <a:srgbClr val="64697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2900">
                  <a:solidFill>
                    <a:srgbClr val="64697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Використовуйте визначені дані та обрані інструменти для генерації тестових даних та їх подальшого збереження у файлі або в пам'яті, якщо це потрібно.</a:t>
              </a:r>
              <a:endParaRPr sz="2900">
                <a:solidFill>
                  <a:srgbClr val="64697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29571b88ef5_0_142"/>
          <p:cNvGrpSpPr/>
          <p:nvPr/>
        </p:nvGrpSpPr>
        <p:grpSpPr>
          <a:xfrm>
            <a:off x="2015125" y="839477"/>
            <a:ext cx="19764900" cy="11284918"/>
            <a:chOff x="2394575" y="1277425"/>
            <a:chExt cx="19764900" cy="12383318"/>
          </a:xfrm>
        </p:grpSpPr>
        <p:sp>
          <p:nvSpPr>
            <p:cNvPr id="153" name="Google Shape;153;g29571b88ef5_0_142"/>
            <p:cNvSpPr txBox="1"/>
            <p:nvPr/>
          </p:nvSpPr>
          <p:spPr>
            <a:xfrm>
              <a:off x="2394575" y="1277425"/>
              <a:ext cx="197649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-UA" sz="4400">
                  <a:latin typeface="Montserrat"/>
                  <a:ea typeface="Montserrat"/>
                  <a:cs typeface="Montserrat"/>
                  <a:sym typeface="Montserrat"/>
                </a:rPr>
                <a:t>Побудова генерації тестових даних у форматі JSON через DSL</a:t>
              </a:r>
              <a:endParaRPr b="1" sz="4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g29571b88ef5_0_142"/>
            <p:cNvSpPr/>
            <p:nvPr/>
          </p:nvSpPr>
          <p:spPr>
            <a:xfrm>
              <a:off x="2510619" y="2683916"/>
              <a:ext cx="1576935" cy="560666"/>
            </a:xfrm>
            <a:custGeom>
              <a:rect b="b" l="l" r="r" t="t"/>
              <a:pathLst>
                <a:path extrusionOk="0" h="21310" w="21380">
                  <a:moveTo>
                    <a:pt x="10829" y="4"/>
                  </a:moveTo>
                  <a:cubicBezTo>
                    <a:pt x="8668" y="-147"/>
                    <a:pt x="6864" y="4633"/>
                    <a:pt x="6858" y="10653"/>
                  </a:cubicBezTo>
                  <a:cubicBezTo>
                    <a:pt x="6852" y="16420"/>
                    <a:pt x="8513" y="21087"/>
                    <a:pt x="10581" y="21303"/>
                  </a:cubicBezTo>
                  <a:cubicBezTo>
                    <a:pt x="12027" y="21453"/>
                    <a:pt x="13378" y="19280"/>
                    <a:pt x="14063" y="15706"/>
                  </a:cubicBezTo>
                  <a:cubicBezTo>
                    <a:pt x="14350" y="14244"/>
                    <a:pt x="14842" y="13182"/>
                    <a:pt x="15419" y="12765"/>
                  </a:cubicBezTo>
                  <a:cubicBezTo>
                    <a:pt x="16212" y="12191"/>
                    <a:pt x="17052" y="12890"/>
                    <a:pt x="17603" y="14590"/>
                  </a:cubicBezTo>
                  <a:cubicBezTo>
                    <a:pt x="18900" y="18813"/>
                    <a:pt x="21371" y="16270"/>
                    <a:pt x="21381" y="10698"/>
                  </a:cubicBezTo>
                  <a:cubicBezTo>
                    <a:pt x="21390" y="5071"/>
                    <a:pt x="18891" y="2453"/>
                    <a:pt x="17587" y="6731"/>
                  </a:cubicBezTo>
                  <a:cubicBezTo>
                    <a:pt x="17150" y="8044"/>
                    <a:pt x="16527" y="8760"/>
                    <a:pt x="15887" y="8692"/>
                  </a:cubicBezTo>
                  <a:cubicBezTo>
                    <a:pt x="15103" y="8610"/>
                    <a:pt x="14394" y="7388"/>
                    <a:pt x="14014" y="5464"/>
                  </a:cubicBezTo>
                  <a:cubicBezTo>
                    <a:pt x="13376" y="2181"/>
                    <a:pt x="12162" y="97"/>
                    <a:pt x="10829" y="4"/>
                  </a:cubicBezTo>
                  <a:close/>
                  <a:moveTo>
                    <a:pt x="2155" y="4559"/>
                  </a:moveTo>
                  <a:cubicBezTo>
                    <a:pt x="1603" y="4559"/>
                    <a:pt x="1053" y="5159"/>
                    <a:pt x="632" y="6339"/>
                  </a:cubicBezTo>
                  <a:cubicBezTo>
                    <a:pt x="-210" y="8699"/>
                    <a:pt x="-210" y="12517"/>
                    <a:pt x="632" y="14877"/>
                  </a:cubicBezTo>
                  <a:cubicBezTo>
                    <a:pt x="1474" y="17237"/>
                    <a:pt x="2836" y="17237"/>
                    <a:pt x="3677" y="14877"/>
                  </a:cubicBezTo>
                  <a:cubicBezTo>
                    <a:pt x="4519" y="12517"/>
                    <a:pt x="4519" y="8699"/>
                    <a:pt x="3677" y="6339"/>
                  </a:cubicBezTo>
                  <a:cubicBezTo>
                    <a:pt x="3257" y="5159"/>
                    <a:pt x="2706" y="4559"/>
                    <a:pt x="2155" y="45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015895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g29571b88ef5_0_142"/>
            <p:cNvSpPr/>
            <p:nvPr/>
          </p:nvSpPr>
          <p:spPr>
            <a:xfrm>
              <a:off x="2447814" y="4312158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g29571b88ef5_0_142"/>
            <p:cNvSpPr txBox="1"/>
            <p:nvPr/>
          </p:nvSpPr>
          <p:spPr>
            <a:xfrm>
              <a:off x="3387725" y="4351498"/>
              <a:ext cx="7998300" cy="23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Читабельність та Простота:</a:t>
              </a:r>
              <a:endParaRPr sz="22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DSL повинен бути легким для читання та зрозуміння. Використовуйте природну мову або конструкції, які легко асоціюються з визначенням тестових даних.</a:t>
              </a:r>
              <a:endParaRPr sz="22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7" name="Google Shape;157;g29571b88ef5_0_142"/>
            <p:cNvSpPr/>
            <p:nvPr/>
          </p:nvSpPr>
          <p:spPr>
            <a:xfrm>
              <a:off x="2411414" y="6939750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g29571b88ef5_0_142"/>
            <p:cNvSpPr txBox="1"/>
            <p:nvPr/>
          </p:nvSpPr>
          <p:spPr>
            <a:xfrm>
              <a:off x="2394587" y="6995553"/>
              <a:ext cx="642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2</a:t>
              </a:r>
              <a:endParaRPr/>
            </a:p>
          </p:txBody>
        </p:sp>
        <p:sp>
          <p:nvSpPr>
            <p:cNvPr id="159" name="Google Shape;159;g29571b88ef5_0_142"/>
            <p:cNvSpPr txBox="1"/>
            <p:nvPr/>
          </p:nvSpPr>
          <p:spPr>
            <a:xfrm>
              <a:off x="3276506" y="6979020"/>
              <a:ext cx="6879300" cy="19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Визначення Структури Даних:</a:t>
              </a:r>
              <a:endParaRPr sz="22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DSL повинен дозволяти визначати структуру тестових даних. Наприклад, визначення полів, типів даних, вкладених об'єктів тощо.</a:t>
              </a:r>
              <a:endParaRPr sz="22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60" name="Google Shape;160;g29571b88ef5_0_142"/>
            <p:cNvSpPr/>
            <p:nvPr/>
          </p:nvSpPr>
          <p:spPr>
            <a:xfrm>
              <a:off x="2402964" y="9141852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g29571b88ef5_0_142"/>
            <p:cNvSpPr txBox="1"/>
            <p:nvPr/>
          </p:nvSpPr>
          <p:spPr>
            <a:xfrm>
              <a:off x="2394575" y="9179047"/>
              <a:ext cx="642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3</a:t>
              </a:r>
              <a:endParaRPr/>
            </a:p>
          </p:txBody>
        </p:sp>
        <p:sp>
          <p:nvSpPr>
            <p:cNvPr id="162" name="Google Shape;162;g29571b88ef5_0_142"/>
            <p:cNvSpPr txBox="1"/>
            <p:nvPr/>
          </p:nvSpPr>
          <p:spPr>
            <a:xfrm>
              <a:off x="3276506" y="9179036"/>
              <a:ext cx="6879300" cy="23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Генерація Випадкових Даних:</a:t>
              </a:r>
              <a:endParaRPr sz="22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Додайте можливості для генерації випадкових даних. Це може бути корисно для тестування різноманітності обробки даних в вашому додатку.</a:t>
              </a:r>
              <a:endParaRPr sz="22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63" name="Google Shape;163;g29571b88ef5_0_142"/>
            <p:cNvSpPr/>
            <p:nvPr/>
          </p:nvSpPr>
          <p:spPr>
            <a:xfrm>
              <a:off x="2402964" y="11643498"/>
              <a:ext cx="626100" cy="626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404057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g29571b88ef5_0_142"/>
            <p:cNvSpPr txBox="1"/>
            <p:nvPr/>
          </p:nvSpPr>
          <p:spPr>
            <a:xfrm>
              <a:off x="2403037" y="11680698"/>
              <a:ext cx="6429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4</a:t>
              </a:r>
              <a:endParaRPr/>
            </a:p>
          </p:txBody>
        </p:sp>
        <p:sp>
          <p:nvSpPr>
            <p:cNvPr id="165" name="Google Shape;165;g29571b88ef5_0_142"/>
            <p:cNvSpPr txBox="1"/>
            <p:nvPr/>
          </p:nvSpPr>
          <p:spPr>
            <a:xfrm>
              <a:off x="3276506" y="11753943"/>
              <a:ext cx="6879300" cy="19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Валідація та Перевірка:</a:t>
              </a:r>
              <a:endParaRPr sz="22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Додається можливість визначення правил валідації для перевірки правильності створених тестових даних.</a:t>
              </a:r>
              <a:endParaRPr sz="22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66" name="Google Shape;166;g29571b88ef5_0_142"/>
          <p:cNvGrpSpPr/>
          <p:nvPr/>
        </p:nvGrpSpPr>
        <p:grpSpPr>
          <a:xfrm>
            <a:off x="6735987" y="3777596"/>
            <a:ext cx="14155394" cy="8556638"/>
            <a:chOff x="2421787" y="957446"/>
            <a:chExt cx="14155394" cy="8556638"/>
          </a:xfrm>
        </p:grpSpPr>
        <p:sp>
          <p:nvSpPr>
            <p:cNvPr id="167" name="Google Shape;167;g29571b88ef5_0_142"/>
            <p:cNvSpPr txBox="1"/>
            <p:nvPr/>
          </p:nvSpPr>
          <p:spPr>
            <a:xfrm>
              <a:off x="2421787" y="9011283"/>
              <a:ext cx="642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Maven Pro Medium"/>
                <a:buNone/>
              </a:pPr>
              <a:r>
                <a:rPr b="0" i="0" lang="uk-UA" sz="2600" u="none" cap="none" strike="noStrike">
                  <a:solidFill>
                    <a:srgbClr val="FFFFFF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2</a:t>
              </a:r>
              <a:endParaRPr/>
            </a:p>
          </p:txBody>
        </p:sp>
        <p:sp>
          <p:nvSpPr>
            <p:cNvPr id="168" name="Google Shape;168;g29571b88ef5_0_142"/>
            <p:cNvSpPr txBox="1"/>
            <p:nvPr/>
          </p:nvSpPr>
          <p:spPr>
            <a:xfrm>
              <a:off x="9697881" y="957446"/>
              <a:ext cx="6879300" cy="17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Множинність Об'єктів:</a:t>
              </a:r>
              <a:endParaRPr sz="2200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uk-UA" sz="2200">
                  <a:solidFill>
                    <a:srgbClr val="40404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Забезпечте можливість визначення не тільки одного об'єкта, але і масиву об'єктів, якщо це необхідно.</a:t>
              </a:r>
              <a:endParaRPr sz="22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69" name="Google Shape;169;g29571b88ef5_0_142"/>
          <p:cNvSpPr/>
          <p:nvPr/>
        </p:nvSpPr>
        <p:spPr>
          <a:xfrm>
            <a:off x="13061024" y="3777600"/>
            <a:ext cx="626100" cy="626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404057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1" lang="uk-UA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i="0" sz="3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g29571b88ef5_0_142"/>
          <p:cNvSpPr txBox="1"/>
          <p:nvPr/>
        </p:nvSpPr>
        <p:spPr>
          <a:xfrm>
            <a:off x="2085225" y="2642550"/>
            <a:ext cx="183255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270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Принципи  генерації тестових даних у форматі JSON через DSL:</a:t>
            </a:r>
            <a:endParaRPr sz="2700">
              <a:solidFill>
                <a:srgbClr val="4040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29571b88ef5_0_142"/>
          <p:cNvSpPr txBox="1"/>
          <p:nvPr/>
        </p:nvSpPr>
        <p:spPr>
          <a:xfrm>
            <a:off x="2205977" y="4060550"/>
            <a:ext cx="51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aven Pro Medium"/>
              <a:buNone/>
            </a:pPr>
            <a:r>
              <a:rPr b="0" i="0" lang="uk-UA" sz="2600" u="none" cap="none" strike="noStrike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1</a:t>
            </a:r>
            <a:endParaRPr/>
          </a:p>
        </p:txBody>
      </p:sp>
      <p:sp>
        <p:nvSpPr>
          <p:cNvPr id="172" name="Google Shape;172;g29571b88ef5_0_142"/>
          <p:cNvSpPr/>
          <p:nvPr/>
        </p:nvSpPr>
        <p:spPr>
          <a:xfrm>
            <a:off x="13114264" y="7603329"/>
            <a:ext cx="626100" cy="570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404057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g29571b88ef5_0_142"/>
          <p:cNvSpPr/>
          <p:nvPr/>
        </p:nvSpPr>
        <p:spPr>
          <a:xfrm>
            <a:off x="13061014" y="9630779"/>
            <a:ext cx="626100" cy="570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404057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g29571b88ef5_0_142"/>
          <p:cNvSpPr/>
          <p:nvPr/>
        </p:nvSpPr>
        <p:spPr>
          <a:xfrm>
            <a:off x="13061014" y="5772254"/>
            <a:ext cx="626100" cy="570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404057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g29571b88ef5_0_142"/>
          <p:cNvSpPr txBox="1"/>
          <p:nvPr/>
        </p:nvSpPr>
        <p:spPr>
          <a:xfrm>
            <a:off x="13114277" y="5806138"/>
            <a:ext cx="51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aven Pro Medium"/>
              <a:buNone/>
            </a:pPr>
            <a:r>
              <a:rPr lang="uk-UA" sz="260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6</a:t>
            </a:r>
            <a:endParaRPr/>
          </a:p>
        </p:txBody>
      </p:sp>
      <p:sp>
        <p:nvSpPr>
          <p:cNvPr id="176" name="Google Shape;176;g29571b88ef5_0_142"/>
          <p:cNvSpPr txBox="1"/>
          <p:nvPr/>
        </p:nvSpPr>
        <p:spPr>
          <a:xfrm>
            <a:off x="13167527" y="7637213"/>
            <a:ext cx="51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aven Pro Medium"/>
              <a:buNone/>
            </a:pPr>
            <a:r>
              <a:rPr lang="uk-UA" sz="260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7</a:t>
            </a:r>
            <a:endParaRPr/>
          </a:p>
        </p:txBody>
      </p:sp>
      <p:sp>
        <p:nvSpPr>
          <p:cNvPr id="177" name="Google Shape;177;g29571b88ef5_0_142"/>
          <p:cNvSpPr txBox="1"/>
          <p:nvPr/>
        </p:nvSpPr>
        <p:spPr>
          <a:xfrm>
            <a:off x="13114277" y="9664675"/>
            <a:ext cx="51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aven Pro Medium"/>
              <a:buNone/>
            </a:pPr>
            <a:r>
              <a:rPr lang="uk-UA" sz="260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8</a:t>
            </a:r>
            <a:endParaRPr/>
          </a:p>
        </p:txBody>
      </p:sp>
      <p:sp>
        <p:nvSpPr>
          <p:cNvPr id="178" name="Google Shape;178;g29571b88ef5_0_142"/>
          <p:cNvSpPr txBox="1"/>
          <p:nvPr/>
        </p:nvSpPr>
        <p:spPr>
          <a:xfrm>
            <a:off x="2085227" y="3659000"/>
            <a:ext cx="51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aven Pro Medium"/>
              <a:buNone/>
            </a:pPr>
            <a:r>
              <a:rPr b="0" i="0" lang="uk-UA" sz="2600" u="none" cap="none" strike="noStrike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1</a:t>
            </a:r>
            <a:endParaRPr/>
          </a:p>
        </p:txBody>
      </p:sp>
      <p:sp>
        <p:nvSpPr>
          <p:cNvPr id="179" name="Google Shape;179;g29571b88ef5_0_142"/>
          <p:cNvSpPr txBox="1"/>
          <p:nvPr/>
        </p:nvSpPr>
        <p:spPr>
          <a:xfrm>
            <a:off x="14012075" y="7483275"/>
            <a:ext cx="9466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Параметризація та Варіанти:</a:t>
            </a:r>
            <a:endParaRPr sz="2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Додайте можливості параметризації для забезпечення гнучкості у визначенні тестових даних. Наприклад, можливість визначати різні варіанти для одного об'єкта.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0" name="Google Shape;180;g29571b88ef5_0_142"/>
          <p:cNvSpPr txBox="1"/>
          <p:nvPr/>
        </p:nvSpPr>
        <p:spPr>
          <a:xfrm>
            <a:off x="14012075" y="9664675"/>
            <a:ext cx="9717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Імпорт та Експорт:</a:t>
            </a:r>
            <a:endParaRPr sz="2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Реалізуйте можливість імпорту та експорту визначених тестових даних, щоб забезпечити їхню переносимість та повторне використання.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g29571b88ef5_0_142"/>
          <p:cNvSpPr txBox="1"/>
          <p:nvPr/>
        </p:nvSpPr>
        <p:spPr>
          <a:xfrm>
            <a:off x="14012075" y="5806150"/>
            <a:ext cx="9717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Розширюваність:</a:t>
            </a:r>
            <a:endParaRPr sz="2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Дайте можливість розширювати DSL для додавання нових можливостей та типів даних без переписування існуючого коду.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1296441" y="1017041"/>
            <a:ext cx="11681918" cy="1168191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403977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2959303" y="5321349"/>
            <a:ext cx="83562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Maven Pro"/>
              <a:buNone/>
            </a:pPr>
            <a:r>
              <a:rPr b="1" lang="uk-UA" sz="1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Дякую за </a:t>
            </a:r>
            <a:br>
              <a:rPr b="1" lang="uk-UA" sz="1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uk-UA" sz="1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увагу!</a:t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5872453" y="2307137"/>
            <a:ext cx="2529892" cy="2529999"/>
          </a:xfrm>
          <a:custGeom>
            <a:rect b="b" l="l" r="r" t="t"/>
            <a:pathLst>
              <a:path extrusionOk="0" h="21146" w="20326">
                <a:moveTo>
                  <a:pt x="2432" y="3715"/>
                </a:moveTo>
                <a:lnTo>
                  <a:pt x="5986" y="3723"/>
                </a:lnTo>
                <a:cubicBezTo>
                  <a:pt x="10219" y="1000"/>
                  <a:pt x="15789" y="3007"/>
                  <a:pt x="17495" y="7871"/>
                </a:cubicBezTo>
                <a:cubicBezTo>
                  <a:pt x="18120" y="9654"/>
                  <a:pt x="18079" y="11542"/>
                  <a:pt x="17509" y="13231"/>
                </a:cubicBezTo>
                <a:cubicBezTo>
                  <a:pt x="16949" y="14891"/>
                  <a:pt x="15875" y="16367"/>
                  <a:pt x="14372" y="17382"/>
                </a:cubicBezTo>
                <a:lnTo>
                  <a:pt x="12093" y="13839"/>
                </a:lnTo>
                <a:cubicBezTo>
                  <a:pt x="13534" y="13089"/>
                  <a:pt x="14399" y="11511"/>
                  <a:pt x="14286" y="9839"/>
                </a:cubicBezTo>
                <a:cubicBezTo>
                  <a:pt x="14140" y="7677"/>
                  <a:pt x="12462" y="5969"/>
                  <a:pt x="10381" y="5865"/>
                </a:cubicBezTo>
                <a:lnTo>
                  <a:pt x="1051" y="5865"/>
                </a:lnTo>
                <a:cubicBezTo>
                  <a:pt x="-1050" y="10309"/>
                  <a:pt x="72" y="15674"/>
                  <a:pt x="3758" y="18808"/>
                </a:cubicBezTo>
                <a:cubicBezTo>
                  <a:pt x="4800" y="19694"/>
                  <a:pt x="5994" y="20337"/>
                  <a:pt x="7260" y="20722"/>
                </a:cubicBezTo>
                <a:cubicBezTo>
                  <a:pt x="8490" y="21096"/>
                  <a:pt x="9788" y="21228"/>
                  <a:pt x="11089" y="21096"/>
                </a:cubicBezTo>
                <a:lnTo>
                  <a:pt x="9552" y="18651"/>
                </a:lnTo>
                <a:cubicBezTo>
                  <a:pt x="7167" y="18482"/>
                  <a:pt x="4991" y="17176"/>
                  <a:pt x="3656" y="15112"/>
                </a:cubicBezTo>
                <a:cubicBezTo>
                  <a:pt x="2368" y="13121"/>
                  <a:pt x="2002" y="10635"/>
                  <a:pt x="2659" y="8335"/>
                </a:cubicBezTo>
                <a:lnTo>
                  <a:pt x="10232" y="8313"/>
                </a:lnTo>
                <a:cubicBezTo>
                  <a:pt x="11195" y="8267"/>
                  <a:pt x="11996" y="9072"/>
                  <a:pt x="11986" y="10074"/>
                </a:cubicBezTo>
                <a:cubicBezTo>
                  <a:pt x="11976" y="11051"/>
                  <a:pt x="11194" y="11828"/>
                  <a:pt x="10256" y="11793"/>
                </a:cubicBezTo>
                <a:lnTo>
                  <a:pt x="7982" y="11793"/>
                </a:lnTo>
                <a:lnTo>
                  <a:pt x="13519" y="20553"/>
                </a:lnTo>
                <a:cubicBezTo>
                  <a:pt x="16183" y="19559"/>
                  <a:pt x="18336" y="17468"/>
                  <a:pt x="19473" y="14773"/>
                </a:cubicBezTo>
                <a:cubicBezTo>
                  <a:pt x="20323" y="12760"/>
                  <a:pt x="20550" y="10520"/>
                  <a:pt x="20097" y="8373"/>
                </a:cubicBezTo>
                <a:cubicBezTo>
                  <a:pt x="19170" y="3983"/>
                  <a:pt x="15694" y="669"/>
                  <a:pt x="11410" y="88"/>
                </a:cubicBezTo>
                <a:cubicBezTo>
                  <a:pt x="8019" y="-372"/>
                  <a:pt x="4636" y="995"/>
                  <a:pt x="2432" y="37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14732000" y="1016000"/>
            <a:ext cx="18115658" cy="11684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Radiance - base color">
      <a:dk1>
        <a:srgbClr val="2F313F"/>
      </a:dk1>
      <a:lt1>
        <a:srgbClr val="FFFFFF"/>
      </a:lt1>
      <a:dk2>
        <a:srgbClr val="454752"/>
      </a:dk2>
      <a:lt2>
        <a:srgbClr val="646779"/>
      </a:lt2>
      <a:accent1>
        <a:srgbClr val="635ED6"/>
      </a:accent1>
      <a:accent2>
        <a:srgbClr val="5E9EEE"/>
      </a:accent2>
      <a:accent3>
        <a:srgbClr val="635ED5"/>
      </a:accent3>
      <a:accent4>
        <a:srgbClr val="5E9EEF"/>
      </a:accent4>
      <a:accent5>
        <a:srgbClr val="D3DBE4"/>
      </a:accent5>
      <a:accent6>
        <a:srgbClr val="EDF4FD"/>
      </a:accent6>
      <a:hlink>
        <a:srgbClr val="635ED5"/>
      </a:hlink>
      <a:folHlink>
        <a:srgbClr val="5E9D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Radiance - base color">
      <a:dk1>
        <a:srgbClr val="2F313F"/>
      </a:dk1>
      <a:lt1>
        <a:srgbClr val="FFFFFF"/>
      </a:lt1>
      <a:dk2>
        <a:srgbClr val="454752"/>
      </a:dk2>
      <a:lt2>
        <a:srgbClr val="646779"/>
      </a:lt2>
      <a:accent1>
        <a:srgbClr val="635ED6"/>
      </a:accent1>
      <a:accent2>
        <a:srgbClr val="5E9EEE"/>
      </a:accent2>
      <a:accent3>
        <a:srgbClr val="635ED5"/>
      </a:accent3>
      <a:accent4>
        <a:srgbClr val="5E9EEF"/>
      </a:accent4>
      <a:accent5>
        <a:srgbClr val="D3DBE4"/>
      </a:accent5>
      <a:accent6>
        <a:srgbClr val="EDF4FD"/>
      </a:accent6>
      <a:hlink>
        <a:srgbClr val="635ED5"/>
      </a:hlink>
      <a:folHlink>
        <a:srgbClr val="5E9D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Вова Новіков</dc:creator>
</cp:coreProperties>
</file>