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Transaction volume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Most Favorite Channels of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Transaction Type by Volume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Transaction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Agent Distribution by Location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Transaction Volume and Average Transaction by Age Group and Gender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343c4b7-8668-41d7-80c6-c4cb32953b6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d13678821b74973" /><Relationship Type="http://schemas.openxmlformats.org/officeDocument/2006/relationships/slideLayout" Target="/ppt/slideLayouts/slideLayout8.xml" Id="R50a4f9e0b7f245c3" /><Relationship Type="http://schemas.openxmlformats.org/officeDocument/2006/relationships/hyperlink" Target="https://app.powerbi.com/groups/me/reports/0343c4b7-8668-41d7-80c6-c4cb32953b69/?pbi_source=PowerPoint" TargetMode="External" Id="RelId0" /><Relationship Type="http://schemas.openxmlformats.org/officeDocument/2006/relationships/image" Target="/ppt/media/image4.png" Id="imgId1320654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bea5f34851ac4268" /><Relationship Type="http://schemas.openxmlformats.org/officeDocument/2006/relationships/slideLayout" Target="/ppt/slideLayouts/slideLayout8.xml" Id="Rde3d2e15b7d04580" /><Relationship Type="http://schemas.openxmlformats.org/officeDocument/2006/relationships/hyperlink" Target="https://app.powerbi.com/groups/me/reports/0343c4b7-8668-41d7-80c6-c4cb32953b69/?pbi_source=PowerPoint" TargetMode="External" Id="RelId1" /><Relationship Type="http://schemas.openxmlformats.org/officeDocument/2006/relationships/image" Target="/ppt/media/image5.png" Id="imgId1320654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fc63b408b97a4f1f" /><Relationship Type="http://schemas.openxmlformats.org/officeDocument/2006/relationships/slideLayout" Target="/ppt/slideLayouts/slideLayout8.xml" Id="R220dae5df8ea4c27" /><Relationship Type="http://schemas.openxmlformats.org/officeDocument/2006/relationships/hyperlink" Target="https://app.powerbi.com/groups/me/reports/0343c4b7-8668-41d7-80c6-c4cb32953b69/?pbi_source=PowerPoint" TargetMode="External" Id="RelId2" /><Relationship Type="http://schemas.openxmlformats.org/officeDocument/2006/relationships/image" Target="/ppt/media/image6.png" Id="imgId1320654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4934345b6af9422b" /><Relationship Type="http://schemas.openxmlformats.org/officeDocument/2006/relationships/slideLayout" Target="/ppt/slideLayouts/slideLayout8.xml" Id="R2bf744dab79f40a9" /><Relationship Type="http://schemas.openxmlformats.org/officeDocument/2006/relationships/hyperlink" Target="https://app.powerbi.com/groups/me/reports/0343c4b7-8668-41d7-80c6-c4cb32953b69/?pbi_source=PowerPoint" TargetMode="External" Id="RelId3" /><Relationship Type="http://schemas.openxmlformats.org/officeDocument/2006/relationships/image" Target="/ppt/media/image7.png" Id="imgId1320655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FinTech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3/4/2025 4:13:21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3/4/2025 4:11:57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textbox ,textbox ,pageNavigato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20654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shape ,shape ,image ,textbox ,slicer ,slicer ,pageNavigator ,Transaction volume Trend ,card ,card ,card ,Most Favorite Channels of Customers ,Top 5 Transaction Type by Volume ,Transaction By regi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2065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 Business Performance 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image ,textbox ,pageNavigator ,card ,card ,card ,card ,slicer , Agent Distribution by Location ,decompositionTreeVisual ,slicer ,slice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2065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Agent Network Optimization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image ,textbox ,slicer ,pageNavigator ,pieChart ,Total Transaction Volume and Average Transaction by Age Group and Gender ,pivotTable ,slicer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2065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Customer Insights 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