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64" r:id="rId4"/>
    <p:sldId id="266" r:id="rId5"/>
    <p:sldId id="267" r:id="rId6"/>
    <p:sldId id="268" r:id="rId7"/>
    <p:sldId id="261" r:id="rId8"/>
    <p:sldId id="275" r:id="rId9"/>
    <p:sldId id="262" r:id="rId10"/>
    <p:sldId id="263" r:id="rId11"/>
    <p:sldId id="270" r:id="rId12"/>
    <p:sldId id="273" r:id="rId13"/>
    <p:sldId id="271" r:id="rId14"/>
    <p:sldId id="274" r:id="rId15"/>
  </p:sldIdLst>
  <p:sldSz cx="9144000" cy="5143500" type="screen16x9"/>
  <p:notesSz cx="6858000" cy="9144000"/>
  <p:embeddedFontLst>
    <p:embeddedFont>
      <p:font typeface="Abril Fatface" panose="02000503000000020003" pitchFamily="2" charset="0"/>
      <p:regular r:id="rId17"/>
    </p:embeddedFont>
    <p:embeddedFont>
      <p:font typeface="Gaegu"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69" autoAdjust="0"/>
    <p:restoredTop sz="94660"/>
  </p:normalViewPr>
  <p:slideViewPr>
    <p:cSldViewPr snapToGrid="0">
      <p:cViewPr varScale="1">
        <p:scale>
          <a:sx n="138" d="100"/>
          <a:sy n="138" d="100"/>
        </p:scale>
        <p:origin x="1038"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8a8327892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18a8327892d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8a8327892d_2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18a8327892d_2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9285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8bb59419de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g18bb59419d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18bb59419d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1" name="Google Shape;301;g18bb59419d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8a8327892d_2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8" name="Google Shape;318;g18a8327892d_2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18bb59419de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4" name="Google Shape;344;g18bb59419de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18bb59419d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18bb59419d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8bb59419de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18bb59419de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8a8327892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2" name="Google Shape;242;g18a8327892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8a8327892d_2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0" name="Google Shape;370;g18a8327892d_2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8" name="Google Shape;58;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59" name="Google Shape;59;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0"/>
        <p:cNvGrpSpPr/>
        <p:nvPr/>
      </p:nvGrpSpPr>
      <p:grpSpPr>
        <a:xfrm>
          <a:off x="0" y="0"/>
          <a:ext cx="0" cy="0"/>
          <a:chOff x="0" y="0"/>
          <a:chExt cx="0" cy="0"/>
        </a:xfrm>
      </p:grpSpPr>
      <p:sp>
        <p:nvSpPr>
          <p:cNvPr id="61" name="Google Shape;61;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2" name="Google Shape;62;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3" name="Google Shape;63;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69" name="Google Shape;69;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75" name="Google Shape;75;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1" name="Google Shape;81;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2" name="Google Shape;82;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4" name="Google Shape;84;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7" name="Google Shape;87;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88" name="Google Shape;88;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89" name="Google Shape;89;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0" name="Google Shape;90;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1" name="Google Shape;91;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4"/>
        <p:cNvGrpSpPr/>
        <p:nvPr/>
      </p:nvGrpSpPr>
      <p:grpSpPr>
        <a:xfrm>
          <a:off x="0" y="0"/>
          <a:ext cx="0" cy="0"/>
          <a:chOff x="0" y="0"/>
          <a:chExt cx="0" cy="0"/>
        </a:xfrm>
      </p:grpSpPr>
      <p:sp>
        <p:nvSpPr>
          <p:cNvPr id="95" name="Google Shape;95;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6" name="Google Shape;96;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7" name="Google Shape;97;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1" name="Google Shape;101;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2" name="Google Shape;102;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3" name="Google Shape;103;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8" name="Google Shape;108;p22"/>
          <p:cNvSpPr>
            <a:spLocks noGrp="1"/>
          </p:cNvSpPr>
          <p:nvPr>
            <p:ph type="pic" idx="2"/>
          </p:nvPr>
        </p:nvSpPr>
        <p:spPr>
          <a:xfrm>
            <a:off x="896144" y="306388"/>
            <a:ext cx="2743200" cy="2057400"/>
          </a:xfrm>
          <a:prstGeom prst="rect">
            <a:avLst/>
          </a:prstGeom>
          <a:noFill/>
          <a:ln>
            <a:noFill/>
          </a:ln>
        </p:spPr>
      </p:sp>
      <p:sp>
        <p:nvSpPr>
          <p:cNvPr id="109" name="Google Shape;109;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0" name="Google Shape;110;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2" name="Google Shape;112;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5" name="Google Shape;115;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16" name="Google Shape;116;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2" name="Google Shape;52;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guru99.com/relational-data-model-dbms.html"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hyperlink" Target="https://www.guru99.com/database-normalization.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hyperlink" Target="https://en.wikipedia.org/wiki/Document-oriented_database" TargetMode="External"/><Relationship Id="rId3" Type="http://schemas.openxmlformats.org/officeDocument/2006/relationships/hyperlink" Target="https://en.wikipedia.org/wiki/SQL" TargetMode="External"/><Relationship Id="rId7" Type="http://schemas.openxmlformats.org/officeDocument/2006/relationships/hyperlink" Target="https://en.wikipedia.org/wiki/Graph_database"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hyperlink" Target="https://en.wikipedia.org/wiki/Wide-column_store" TargetMode="External"/><Relationship Id="rId5" Type="http://schemas.openxmlformats.org/officeDocument/2006/relationships/hyperlink" Target="https://en.wikipedia.org/wiki/Key-value_database" TargetMode="External"/><Relationship Id="rId4" Type="http://schemas.openxmlformats.org/officeDocument/2006/relationships/hyperlink" Target="https://en.wikipedia.org/wiki/Polyglot_persistenc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5"/>
          <p:cNvPicPr preferRelativeResize="0"/>
          <p:nvPr/>
        </p:nvPicPr>
        <p:blipFill rotWithShape="1">
          <a:blip r:embed="rId3">
            <a:alphaModFix/>
          </a:blip>
          <a:srcRect/>
          <a:stretch/>
        </p:blipFill>
        <p:spPr>
          <a:xfrm rot="4542370">
            <a:off x="5031146" y="1133522"/>
            <a:ext cx="839024" cy="1199149"/>
          </a:xfrm>
          <a:prstGeom prst="rect">
            <a:avLst/>
          </a:prstGeom>
          <a:noFill/>
          <a:ln>
            <a:noFill/>
          </a:ln>
        </p:spPr>
      </p:pic>
      <p:sp>
        <p:nvSpPr>
          <p:cNvPr id="130" name="Google Shape;130;p25"/>
          <p:cNvSpPr txBox="1"/>
          <p:nvPr/>
        </p:nvSpPr>
        <p:spPr>
          <a:xfrm>
            <a:off x="2756175" y="1491661"/>
            <a:ext cx="3636600" cy="23199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 sz="6300" b="1" i="0" u="none" strike="noStrike" cap="none">
                <a:solidFill>
                  <a:srgbClr val="FFFFFF"/>
                </a:solidFill>
                <a:latin typeface="Gaegu"/>
                <a:ea typeface="Gaegu"/>
                <a:cs typeface="Gaegu"/>
                <a:sym typeface="Gaegu"/>
              </a:rPr>
              <a:t>Four Types of Sentences</a:t>
            </a:r>
            <a:endParaRPr sz="700"/>
          </a:p>
        </p:txBody>
      </p:sp>
      <p:pic>
        <p:nvPicPr>
          <p:cNvPr id="131" name="Google Shape;131;p25"/>
          <p:cNvPicPr preferRelativeResize="0"/>
          <p:nvPr/>
        </p:nvPicPr>
        <p:blipFill rotWithShape="1">
          <a:blip r:embed="rId4">
            <a:alphaModFix/>
          </a:blip>
          <a:srcRect/>
          <a:stretch/>
        </p:blipFill>
        <p:spPr>
          <a:xfrm>
            <a:off x="7125250" y="3214494"/>
            <a:ext cx="1366042" cy="1914889"/>
          </a:xfrm>
          <a:prstGeom prst="rect">
            <a:avLst/>
          </a:prstGeom>
          <a:noFill/>
          <a:ln>
            <a:noFill/>
          </a:ln>
        </p:spPr>
      </p:pic>
      <p:pic>
        <p:nvPicPr>
          <p:cNvPr id="132" name="Google Shape;132;p25"/>
          <p:cNvPicPr preferRelativeResize="0"/>
          <p:nvPr/>
        </p:nvPicPr>
        <p:blipFill rotWithShape="1">
          <a:blip r:embed="rId5">
            <a:alphaModFix/>
          </a:blip>
          <a:srcRect/>
          <a:stretch/>
        </p:blipFill>
        <p:spPr>
          <a:xfrm>
            <a:off x="5554330" y="3253278"/>
            <a:ext cx="1180918" cy="1876106"/>
          </a:xfrm>
          <a:prstGeom prst="rect">
            <a:avLst/>
          </a:prstGeom>
          <a:noFill/>
          <a:ln>
            <a:noFill/>
          </a:ln>
        </p:spPr>
      </p:pic>
      <p:pic>
        <p:nvPicPr>
          <p:cNvPr id="133" name="Google Shape;133;p25"/>
          <p:cNvPicPr preferRelativeResize="0"/>
          <p:nvPr/>
        </p:nvPicPr>
        <p:blipFill rotWithShape="1">
          <a:blip r:embed="rId6">
            <a:alphaModFix/>
          </a:blip>
          <a:srcRect/>
          <a:stretch/>
        </p:blipFill>
        <p:spPr>
          <a:xfrm>
            <a:off x="693419" y="670606"/>
            <a:ext cx="819408" cy="821050"/>
          </a:xfrm>
          <a:prstGeom prst="rect">
            <a:avLst/>
          </a:prstGeom>
          <a:noFill/>
          <a:ln>
            <a:noFill/>
          </a:ln>
        </p:spPr>
      </p:pic>
      <p:pic>
        <p:nvPicPr>
          <p:cNvPr id="134" name="Google Shape;134;p25"/>
          <p:cNvPicPr preferRelativeResize="0"/>
          <p:nvPr/>
        </p:nvPicPr>
        <p:blipFill rotWithShape="1">
          <a:blip r:embed="rId5">
            <a:alphaModFix/>
          </a:blip>
          <a:srcRect/>
          <a:stretch/>
        </p:blipFill>
        <p:spPr>
          <a:xfrm>
            <a:off x="3984038" y="3253278"/>
            <a:ext cx="1180918" cy="1876106"/>
          </a:xfrm>
          <a:prstGeom prst="rect">
            <a:avLst/>
          </a:prstGeom>
          <a:noFill/>
          <a:ln>
            <a:noFill/>
          </a:ln>
        </p:spPr>
      </p:pic>
      <p:grpSp>
        <p:nvGrpSpPr>
          <p:cNvPr id="135" name="Google Shape;135;p25"/>
          <p:cNvGrpSpPr/>
          <p:nvPr/>
        </p:nvGrpSpPr>
        <p:grpSpPr>
          <a:xfrm>
            <a:off x="2638371" y="893175"/>
            <a:ext cx="5807114" cy="2135613"/>
            <a:chOff x="-15545" y="0"/>
            <a:chExt cx="14445558" cy="7328802"/>
          </a:xfrm>
        </p:grpSpPr>
        <p:grpSp>
          <p:nvGrpSpPr>
            <p:cNvPr id="136" name="Google Shape;136;p25"/>
            <p:cNvGrpSpPr/>
            <p:nvPr/>
          </p:nvGrpSpPr>
          <p:grpSpPr>
            <a:xfrm>
              <a:off x="-15545" y="0"/>
              <a:ext cx="14445558" cy="7328802"/>
              <a:chOff x="-3810" y="0"/>
              <a:chExt cx="3540578" cy="1796275"/>
            </a:xfrm>
          </p:grpSpPr>
          <p:sp>
            <p:nvSpPr>
              <p:cNvPr id="137" name="Google Shape;137;p25"/>
              <p:cNvSpPr/>
              <p:nvPr/>
            </p:nvSpPr>
            <p:spPr>
              <a:xfrm>
                <a:off x="10160" y="16510"/>
                <a:ext cx="3511368" cy="1769605"/>
              </a:xfrm>
              <a:custGeom>
                <a:avLst/>
                <a:gdLst/>
                <a:ahLst/>
                <a:cxnLst/>
                <a:rect l="l" t="t" r="r" b="b"/>
                <a:pathLst>
                  <a:path w="3511368" h="1769605" extrusionOk="0">
                    <a:moveTo>
                      <a:pt x="3511368" y="1769605"/>
                    </a:moveTo>
                    <a:lnTo>
                      <a:pt x="0" y="1761985"/>
                    </a:lnTo>
                    <a:lnTo>
                      <a:pt x="0" y="626972"/>
                    </a:lnTo>
                    <a:lnTo>
                      <a:pt x="17780" y="19050"/>
                    </a:lnTo>
                    <a:lnTo>
                      <a:pt x="1748891" y="0"/>
                    </a:lnTo>
                    <a:lnTo>
                      <a:pt x="3492318" y="5080"/>
                    </a:lnTo>
                    <a:close/>
                  </a:path>
                </a:pathLst>
              </a:custGeom>
              <a:solidFill>
                <a:srgbClr val="FFFFFF"/>
              </a:solidFill>
              <a:ln>
                <a:noFill/>
              </a:ln>
            </p:spPr>
            <p:txBody>
              <a:bodyPr/>
              <a:lstStyle/>
              <a:p>
                <a:endParaRPr lang="en-US"/>
              </a:p>
            </p:txBody>
          </p:sp>
          <p:sp>
            <p:nvSpPr>
              <p:cNvPr id="138" name="Google Shape;138;p25"/>
              <p:cNvSpPr/>
              <p:nvPr/>
            </p:nvSpPr>
            <p:spPr>
              <a:xfrm>
                <a:off x="-3810" y="0"/>
                <a:ext cx="3540578" cy="1796275"/>
              </a:xfrm>
              <a:custGeom>
                <a:avLst/>
                <a:gdLst/>
                <a:ahLst/>
                <a:cxnLst/>
                <a:rect l="l" t="t" r="r" b="b"/>
                <a:pathLst>
                  <a:path w="3540578" h="1796275" extrusionOk="0">
                    <a:moveTo>
                      <a:pt x="3506288" y="21590"/>
                    </a:moveTo>
                    <a:cubicBezTo>
                      <a:pt x="3507558" y="34290"/>
                      <a:pt x="3507558" y="44450"/>
                      <a:pt x="3508828" y="54610"/>
                    </a:cubicBezTo>
                    <a:cubicBezTo>
                      <a:pt x="3511368" y="90185"/>
                      <a:pt x="3512638" y="127606"/>
                      <a:pt x="3515178" y="163691"/>
                    </a:cubicBezTo>
                    <a:cubicBezTo>
                      <a:pt x="3515178" y="215813"/>
                      <a:pt x="3527878" y="1243556"/>
                      <a:pt x="3534228" y="1295678"/>
                    </a:cubicBezTo>
                    <a:cubicBezTo>
                      <a:pt x="3540578" y="1374529"/>
                      <a:pt x="3536768" y="1454718"/>
                      <a:pt x="3536768" y="1533569"/>
                    </a:cubicBezTo>
                    <a:cubicBezTo>
                      <a:pt x="3536768" y="1603065"/>
                      <a:pt x="3538038" y="1667216"/>
                      <a:pt x="3539308" y="1735315"/>
                    </a:cubicBezTo>
                    <a:cubicBezTo>
                      <a:pt x="3539308" y="1756905"/>
                      <a:pt x="3539308" y="1770875"/>
                      <a:pt x="3539308" y="1795005"/>
                    </a:cubicBezTo>
                    <a:cubicBezTo>
                      <a:pt x="3516448" y="1795005"/>
                      <a:pt x="3496128" y="1796275"/>
                      <a:pt x="3469885" y="1795005"/>
                    </a:cubicBezTo>
                    <a:cubicBezTo>
                      <a:pt x="3293203" y="1789925"/>
                      <a:pt x="3113802" y="1796275"/>
                      <a:pt x="2937120" y="1791195"/>
                    </a:cubicBezTo>
                    <a:cubicBezTo>
                      <a:pt x="2831110" y="1787385"/>
                      <a:pt x="2727819" y="1789925"/>
                      <a:pt x="2621810" y="1787385"/>
                    </a:cubicBezTo>
                    <a:cubicBezTo>
                      <a:pt x="2572882" y="1786115"/>
                      <a:pt x="2523955" y="1784845"/>
                      <a:pt x="2475027" y="1783575"/>
                    </a:cubicBezTo>
                    <a:cubicBezTo>
                      <a:pt x="2445127" y="1783575"/>
                      <a:pt x="2417945" y="1784845"/>
                      <a:pt x="2388045" y="1784845"/>
                    </a:cubicBezTo>
                    <a:cubicBezTo>
                      <a:pt x="2311936" y="1783575"/>
                      <a:pt x="2102635" y="1784845"/>
                      <a:pt x="2026526" y="1783575"/>
                    </a:cubicBezTo>
                    <a:cubicBezTo>
                      <a:pt x="1972162" y="1782305"/>
                      <a:pt x="884886" y="1791195"/>
                      <a:pt x="830522" y="1789925"/>
                    </a:cubicBezTo>
                    <a:cubicBezTo>
                      <a:pt x="816931" y="1789925"/>
                      <a:pt x="800622" y="1791195"/>
                      <a:pt x="787031" y="1791195"/>
                    </a:cubicBezTo>
                    <a:cubicBezTo>
                      <a:pt x="754412" y="1791195"/>
                      <a:pt x="724512" y="1792465"/>
                      <a:pt x="691894" y="1792465"/>
                    </a:cubicBezTo>
                    <a:cubicBezTo>
                      <a:pt x="610348" y="1792465"/>
                      <a:pt x="531521" y="1791195"/>
                      <a:pt x="449975" y="1789925"/>
                    </a:cubicBezTo>
                    <a:cubicBezTo>
                      <a:pt x="401048" y="1788655"/>
                      <a:pt x="352120" y="1787385"/>
                      <a:pt x="305911" y="1786115"/>
                    </a:cubicBezTo>
                    <a:cubicBezTo>
                      <a:pt x="218929" y="1784845"/>
                      <a:pt x="131947"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3992" y="30480"/>
                      <a:pt x="107483" y="29210"/>
                    </a:cubicBezTo>
                    <a:cubicBezTo>
                      <a:pt x="180874" y="25400"/>
                      <a:pt x="254265" y="22860"/>
                      <a:pt x="330375" y="20320"/>
                    </a:cubicBezTo>
                    <a:cubicBezTo>
                      <a:pt x="382020" y="17780"/>
                      <a:pt x="433666" y="16510"/>
                      <a:pt x="482593" y="13970"/>
                    </a:cubicBezTo>
                    <a:cubicBezTo>
                      <a:pt x="531521" y="11430"/>
                      <a:pt x="583166" y="8890"/>
                      <a:pt x="632094" y="8890"/>
                    </a:cubicBezTo>
                    <a:cubicBezTo>
                      <a:pt x="686458" y="7620"/>
                      <a:pt x="740822" y="10160"/>
                      <a:pt x="795185" y="8890"/>
                    </a:cubicBezTo>
                    <a:cubicBezTo>
                      <a:pt x="863140" y="8890"/>
                      <a:pt x="2094480" y="6350"/>
                      <a:pt x="2162435" y="5080"/>
                    </a:cubicBezTo>
                    <a:cubicBezTo>
                      <a:pt x="2227672" y="3810"/>
                      <a:pt x="2292908" y="2540"/>
                      <a:pt x="2360863" y="2540"/>
                    </a:cubicBezTo>
                    <a:cubicBezTo>
                      <a:pt x="2472309" y="1270"/>
                      <a:pt x="2581037" y="0"/>
                      <a:pt x="2692483" y="0"/>
                    </a:cubicBezTo>
                    <a:cubicBezTo>
                      <a:pt x="2738692" y="0"/>
                      <a:pt x="2787619" y="2540"/>
                      <a:pt x="2833828" y="2540"/>
                    </a:cubicBezTo>
                    <a:cubicBezTo>
                      <a:pt x="2961583" y="3810"/>
                      <a:pt x="3092056" y="5080"/>
                      <a:pt x="3219811" y="7620"/>
                    </a:cubicBezTo>
                    <a:cubicBezTo>
                      <a:pt x="3287766" y="8890"/>
                      <a:pt x="3355721" y="12700"/>
                      <a:pt x="3423676" y="16510"/>
                    </a:cubicBezTo>
                    <a:cubicBezTo>
                      <a:pt x="3439985" y="16510"/>
                      <a:pt x="3456294" y="16510"/>
                      <a:pt x="3469885" y="16510"/>
                    </a:cubicBezTo>
                    <a:cubicBezTo>
                      <a:pt x="3487238" y="17780"/>
                      <a:pt x="3496128" y="20320"/>
                      <a:pt x="3506288" y="21590"/>
                    </a:cubicBezTo>
                    <a:close/>
                    <a:moveTo>
                      <a:pt x="3516448" y="1778495"/>
                    </a:moveTo>
                    <a:cubicBezTo>
                      <a:pt x="3517718" y="1761985"/>
                      <a:pt x="3518988" y="1749285"/>
                      <a:pt x="3518988" y="1736585"/>
                    </a:cubicBezTo>
                    <a:cubicBezTo>
                      <a:pt x="3517718" y="1660533"/>
                      <a:pt x="3516448" y="1589701"/>
                      <a:pt x="3516448" y="1513522"/>
                    </a:cubicBezTo>
                    <a:cubicBezTo>
                      <a:pt x="3516448" y="1478774"/>
                      <a:pt x="3518988" y="1444026"/>
                      <a:pt x="3517718" y="1409278"/>
                    </a:cubicBezTo>
                    <a:cubicBezTo>
                      <a:pt x="3517718" y="1377202"/>
                      <a:pt x="3516448" y="1343791"/>
                      <a:pt x="3515178" y="1311716"/>
                    </a:cubicBezTo>
                    <a:cubicBezTo>
                      <a:pt x="3510098" y="1262266"/>
                      <a:pt x="3498668" y="238533"/>
                      <a:pt x="3498668" y="189083"/>
                    </a:cubicBezTo>
                    <a:cubicBezTo>
                      <a:pt x="3496128" y="147653"/>
                      <a:pt x="3493588" y="104886"/>
                      <a:pt x="3491048" y="63500"/>
                    </a:cubicBezTo>
                    <a:cubicBezTo>
                      <a:pt x="3489778" y="44450"/>
                      <a:pt x="3488508" y="43180"/>
                      <a:pt x="3461730" y="41910"/>
                    </a:cubicBezTo>
                    <a:cubicBezTo>
                      <a:pt x="3453576" y="41910"/>
                      <a:pt x="3448140" y="41910"/>
                      <a:pt x="3439985" y="40640"/>
                    </a:cubicBezTo>
                    <a:cubicBezTo>
                      <a:pt x="3372030" y="36830"/>
                      <a:pt x="3301357" y="31750"/>
                      <a:pt x="3233402" y="30480"/>
                    </a:cubicBezTo>
                    <a:cubicBezTo>
                      <a:pt x="3067593" y="26670"/>
                      <a:pt x="2899065" y="25400"/>
                      <a:pt x="2733255" y="22860"/>
                    </a:cubicBezTo>
                    <a:cubicBezTo>
                      <a:pt x="2708792" y="22860"/>
                      <a:pt x="2681610" y="22860"/>
                      <a:pt x="2657146" y="22860"/>
                    </a:cubicBezTo>
                    <a:cubicBezTo>
                      <a:pt x="2616373" y="22860"/>
                      <a:pt x="2575600" y="22860"/>
                      <a:pt x="2537546" y="22860"/>
                    </a:cubicBezTo>
                    <a:cubicBezTo>
                      <a:pt x="2450564" y="22860"/>
                      <a:pt x="2363581" y="22860"/>
                      <a:pt x="2279318" y="24130"/>
                    </a:cubicBezTo>
                    <a:cubicBezTo>
                      <a:pt x="2205926" y="25400"/>
                      <a:pt x="969150" y="29210"/>
                      <a:pt x="895758" y="29210"/>
                    </a:cubicBezTo>
                    <a:cubicBezTo>
                      <a:pt x="776158" y="29210"/>
                      <a:pt x="656558" y="26670"/>
                      <a:pt x="536957" y="33020"/>
                    </a:cubicBezTo>
                    <a:cubicBezTo>
                      <a:pt x="474439" y="36830"/>
                      <a:pt x="414639" y="36830"/>
                      <a:pt x="354838" y="38100"/>
                    </a:cubicBezTo>
                    <a:cubicBezTo>
                      <a:pt x="251547" y="41910"/>
                      <a:pt x="148256"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9428" y="1760715"/>
                      <a:pt x="107483" y="1761985"/>
                      <a:pt x="142820" y="1761985"/>
                    </a:cubicBezTo>
                    <a:cubicBezTo>
                      <a:pt x="194465" y="1761985"/>
                      <a:pt x="248829" y="1759445"/>
                      <a:pt x="300475" y="1761985"/>
                    </a:cubicBezTo>
                    <a:cubicBezTo>
                      <a:pt x="384739" y="1765795"/>
                      <a:pt x="469002" y="1768335"/>
                      <a:pt x="553266" y="1767065"/>
                    </a:cubicBezTo>
                    <a:cubicBezTo>
                      <a:pt x="607630" y="1765795"/>
                      <a:pt x="659276" y="1768335"/>
                      <a:pt x="713640" y="1768335"/>
                    </a:cubicBezTo>
                    <a:cubicBezTo>
                      <a:pt x="792467" y="1768335"/>
                      <a:pt x="871295" y="1767065"/>
                      <a:pt x="950122" y="1768335"/>
                    </a:cubicBezTo>
                    <a:cubicBezTo>
                      <a:pt x="1067004" y="1769605"/>
                      <a:pt x="2349990" y="1759445"/>
                      <a:pt x="2469591" y="1761985"/>
                    </a:cubicBezTo>
                    <a:cubicBezTo>
                      <a:pt x="2521236" y="1763255"/>
                      <a:pt x="2572882" y="1764525"/>
                      <a:pt x="2621810" y="1764525"/>
                    </a:cubicBezTo>
                    <a:cubicBezTo>
                      <a:pt x="2711510" y="1767065"/>
                      <a:pt x="2798492" y="1763255"/>
                      <a:pt x="2888192" y="1767065"/>
                    </a:cubicBezTo>
                    <a:cubicBezTo>
                      <a:pt x="2961583" y="1769605"/>
                      <a:pt x="3034975" y="1769605"/>
                      <a:pt x="3108366" y="1772145"/>
                    </a:cubicBezTo>
                    <a:cubicBezTo>
                      <a:pt x="3217093" y="1775955"/>
                      <a:pt x="3325821" y="1778495"/>
                      <a:pt x="3434549" y="1779765"/>
                    </a:cubicBezTo>
                    <a:cubicBezTo>
                      <a:pt x="3475321" y="1779765"/>
                      <a:pt x="3496128" y="1778495"/>
                      <a:pt x="3516448"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139" name="Google Shape;139;p25"/>
            <p:cNvGrpSpPr/>
            <p:nvPr/>
          </p:nvGrpSpPr>
          <p:grpSpPr>
            <a:xfrm>
              <a:off x="239829" y="312727"/>
              <a:ext cx="13934808" cy="6703350"/>
              <a:chOff x="-3810" y="0"/>
              <a:chExt cx="3415394" cy="1642978"/>
            </a:xfrm>
          </p:grpSpPr>
          <p:sp>
            <p:nvSpPr>
              <p:cNvPr id="140" name="Google Shape;140;p25"/>
              <p:cNvSpPr/>
              <p:nvPr/>
            </p:nvSpPr>
            <p:spPr>
              <a:xfrm>
                <a:off x="10160" y="16510"/>
                <a:ext cx="3386184" cy="1616308"/>
              </a:xfrm>
              <a:custGeom>
                <a:avLst/>
                <a:gdLst/>
                <a:ahLst/>
                <a:cxnLst/>
                <a:rect l="l" t="t" r="r" b="b"/>
                <a:pathLst>
                  <a:path w="3386184" h="1616308" extrusionOk="0">
                    <a:moveTo>
                      <a:pt x="3386184" y="1616308"/>
                    </a:moveTo>
                    <a:lnTo>
                      <a:pt x="0" y="1608688"/>
                    </a:lnTo>
                    <a:lnTo>
                      <a:pt x="0" y="573805"/>
                    </a:lnTo>
                    <a:lnTo>
                      <a:pt x="17780" y="19050"/>
                    </a:lnTo>
                    <a:lnTo>
                      <a:pt x="1686460" y="0"/>
                    </a:lnTo>
                    <a:lnTo>
                      <a:pt x="3367134" y="5080"/>
                    </a:lnTo>
                    <a:close/>
                  </a:path>
                </a:pathLst>
              </a:custGeom>
              <a:solidFill>
                <a:srgbClr val="252627"/>
              </a:solidFill>
              <a:ln>
                <a:noFill/>
              </a:ln>
            </p:spPr>
            <p:txBody>
              <a:bodyPr/>
              <a:lstStyle/>
              <a:p>
                <a:endParaRPr lang="en-US"/>
              </a:p>
            </p:txBody>
          </p:sp>
          <p:sp>
            <p:nvSpPr>
              <p:cNvPr id="141" name="Google Shape;141;p25"/>
              <p:cNvSpPr/>
              <p:nvPr/>
            </p:nvSpPr>
            <p:spPr>
              <a:xfrm>
                <a:off x="-3810" y="0"/>
                <a:ext cx="3415394" cy="1642978"/>
              </a:xfrm>
              <a:custGeom>
                <a:avLst/>
                <a:gdLst/>
                <a:ahLst/>
                <a:cxnLst/>
                <a:rect l="l" t="t" r="r" b="b"/>
                <a:pathLst>
                  <a:path w="3415394" h="1642978" extrusionOk="0">
                    <a:moveTo>
                      <a:pt x="3381104" y="21590"/>
                    </a:moveTo>
                    <a:cubicBezTo>
                      <a:pt x="3382374" y="34290"/>
                      <a:pt x="3382374" y="44450"/>
                      <a:pt x="3383644" y="54610"/>
                    </a:cubicBezTo>
                    <a:cubicBezTo>
                      <a:pt x="3386184" y="87813"/>
                      <a:pt x="3387454" y="121799"/>
                      <a:pt x="3389994" y="154570"/>
                    </a:cubicBezTo>
                    <a:cubicBezTo>
                      <a:pt x="3389994" y="201908"/>
                      <a:pt x="3402694" y="1135298"/>
                      <a:pt x="3409044" y="1182635"/>
                    </a:cubicBezTo>
                    <a:cubicBezTo>
                      <a:pt x="3415394" y="1254248"/>
                      <a:pt x="3411584" y="1327074"/>
                      <a:pt x="3411584" y="1398687"/>
                    </a:cubicBezTo>
                    <a:cubicBezTo>
                      <a:pt x="3411584" y="1461803"/>
                      <a:pt x="3412854" y="1520064"/>
                      <a:pt x="3414124" y="1582018"/>
                    </a:cubicBezTo>
                    <a:cubicBezTo>
                      <a:pt x="3414124" y="1603608"/>
                      <a:pt x="3414124" y="1617578"/>
                      <a:pt x="3414124" y="1641708"/>
                    </a:cubicBezTo>
                    <a:cubicBezTo>
                      <a:pt x="3391264" y="1641708"/>
                      <a:pt x="3370944" y="1642978"/>
                      <a:pt x="3345108" y="1641708"/>
                    </a:cubicBezTo>
                    <a:cubicBezTo>
                      <a:pt x="3174878" y="1636628"/>
                      <a:pt x="3002030" y="1642978"/>
                      <a:pt x="2831801" y="1637898"/>
                    </a:cubicBezTo>
                    <a:cubicBezTo>
                      <a:pt x="2729663" y="1634087"/>
                      <a:pt x="2630144" y="1636628"/>
                      <a:pt x="2528007" y="1634087"/>
                    </a:cubicBezTo>
                    <a:cubicBezTo>
                      <a:pt x="2480866" y="1632818"/>
                      <a:pt x="2433726" y="1631548"/>
                      <a:pt x="2386585" y="1630278"/>
                    </a:cubicBezTo>
                    <a:cubicBezTo>
                      <a:pt x="2357777" y="1630278"/>
                      <a:pt x="2331588" y="1631548"/>
                      <a:pt x="2302780" y="1631548"/>
                    </a:cubicBezTo>
                    <a:cubicBezTo>
                      <a:pt x="2229451" y="1630278"/>
                      <a:pt x="2027794" y="1631548"/>
                      <a:pt x="1954465" y="1630278"/>
                    </a:cubicBezTo>
                    <a:cubicBezTo>
                      <a:pt x="1902087" y="1629008"/>
                      <a:pt x="854522" y="1637898"/>
                      <a:pt x="802143" y="1636628"/>
                    </a:cubicBezTo>
                    <a:cubicBezTo>
                      <a:pt x="789049" y="1636628"/>
                      <a:pt x="773335" y="1637898"/>
                      <a:pt x="760241" y="1637898"/>
                    </a:cubicBezTo>
                    <a:cubicBezTo>
                      <a:pt x="728814" y="1637898"/>
                      <a:pt x="700006" y="1639168"/>
                      <a:pt x="668579" y="1639168"/>
                    </a:cubicBezTo>
                    <a:cubicBezTo>
                      <a:pt x="590011" y="1639168"/>
                      <a:pt x="514063" y="1637898"/>
                      <a:pt x="435496" y="1636628"/>
                    </a:cubicBezTo>
                    <a:cubicBezTo>
                      <a:pt x="388355" y="1635358"/>
                      <a:pt x="341215" y="1634087"/>
                      <a:pt x="296693" y="1632818"/>
                    </a:cubicBezTo>
                    <a:cubicBezTo>
                      <a:pt x="212888" y="1631548"/>
                      <a:pt x="129083" y="1630278"/>
                      <a:pt x="48260" y="1630278"/>
                    </a:cubicBezTo>
                    <a:cubicBezTo>
                      <a:pt x="38100" y="1630278"/>
                      <a:pt x="29210" y="1630278"/>
                      <a:pt x="19050" y="1629008"/>
                    </a:cubicBezTo>
                    <a:cubicBezTo>
                      <a:pt x="10160" y="1627737"/>
                      <a:pt x="5080" y="1621388"/>
                      <a:pt x="7620" y="1612498"/>
                    </a:cubicBezTo>
                    <a:cubicBezTo>
                      <a:pt x="16510" y="1580753"/>
                      <a:pt x="12700" y="1550408"/>
                      <a:pt x="11430" y="1518850"/>
                    </a:cubicBezTo>
                    <a:cubicBezTo>
                      <a:pt x="10160" y="1454520"/>
                      <a:pt x="6350" y="1391404"/>
                      <a:pt x="7620" y="1327074"/>
                    </a:cubicBezTo>
                    <a:cubicBezTo>
                      <a:pt x="5080" y="1246965"/>
                      <a:pt x="0" y="255313"/>
                      <a:pt x="7620" y="173991"/>
                    </a:cubicBezTo>
                    <a:cubicBezTo>
                      <a:pt x="8890" y="158212"/>
                      <a:pt x="7620" y="141219"/>
                      <a:pt x="8890" y="125440"/>
                    </a:cubicBezTo>
                    <a:cubicBezTo>
                      <a:pt x="10160" y="99951"/>
                      <a:pt x="12700" y="72034"/>
                      <a:pt x="13970" y="44450"/>
                    </a:cubicBezTo>
                    <a:cubicBezTo>
                      <a:pt x="13970" y="41910"/>
                      <a:pt x="15240" y="39370"/>
                      <a:pt x="16510" y="38100"/>
                    </a:cubicBezTo>
                    <a:cubicBezTo>
                      <a:pt x="38100" y="35560"/>
                      <a:pt x="63610" y="30480"/>
                      <a:pt x="105513" y="29210"/>
                    </a:cubicBezTo>
                    <a:cubicBezTo>
                      <a:pt x="176223" y="25400"/>
                      <a:pt x="246934" y="22860"/>
                      <a:pt x="320264" y="20320"/>
                    </a:cubicBezTo>
                    <a:cubicBezTo>
                      <a:pt x="370023" y="17780"/>
                      <a:pt x="419782" y="16510"/>
                      <a:pt x="466923" y="13970"/>
                    </a:cubicBezTo>
                    <a:cubicBezTo>
                      <a:pt x="514063" y="11430"/>
                      <a:pt x="563822" y="8890"/>
                      <a:pt x="610963" y="8890"/>
                    </a:cubicBezTo>
                    <a:cubicBezTo>
                      <a:pt x="663341" y="7620"/>
                      <a:pt x="715719" y="10160"/>
                      <a:pt x="768098" y="8890"/>
                    </a:cubicBezTo>
                    <a:cubicBezTo>
                      <a:pt x="833570" y="8890"/>
                      <a:pt x="2019938" y="6350"/>
                      <a:pt x="2085410" y="5080"/>
                    </a:cubicBezTo>
                    <a:cubicBezTo>
                      <a:pt x="2148264" y="3810"/>
                      <a:pt x="2211118" y="2540"/>
                      <a:pt x="2276591" y="2540"/>
                    </a:cubicBezTo>
                    <a:cubicBezTo>
                      <a:pt x="2383967" y="1270"/>
                      <a:pt x="2488723" y="0"/>
                      <a:pt x="2596098" y="0"/>
                    </a:cubicBezTo>
                    <a:cubicBezTo>
                      <a:pt x="2640620" y="0"/>
                      <a:pt x="2687760" y="2540"/>
                      <a:pt x="2732282" y="2540"/>
                    </a:cubicBezTo>
                    <a:cubicBezTo>
                      <a:pt x="2855371" y="3810"/>
                      <a:pt x="2981079" y="5080"/>
                      <a:pt x="3104167" y="7620"/>
                    </a:cubicBezTo>
                    <a:cubicBezTo>
                      <a:pt x="3169640" y="8890"/>
                      <a:pt x="3235113" y="12700"/>
                      <a:pt x="3300586" y="16510"/>
                    </a:cubicBezTo>
                    <a:cubicBezTo>
                      <a:pt x="3316299" y="16510"/>
                      <a:pt x="3332013" y="16510"/>
                      <a:pt x="3345108" y="16510"/>
                    </a:cubicBezTo>
                    <a:cubicBezTo>
                      <a:pt x="3362054" y="17780"/>
                      <a:pt x="3370944" y="20320"/>
                      <a:pt x="3381104" y="21590"/>
                    </a:cubicBezTo>
                    <a:close/>
                    <a:moveTo>
                      <a:pt x="3391264" y="1625198"/>
                    </a:moveTo>
                    <a:cubicBezTo>
                      <a:pt x="3392535" y="1608688"/>
                      <a:pt x="3393804" y="1595988"/>
                      <a:pt x="3393804" y="1583288"/>
                    </a:cubicBezTo>
                    <a:cubicBezTo>
                      <a:pt x="3392535" y="1513995"/>
                      <a:pt x="3391264" y="1449665"/>
                      <a:pt x="3391264" y="1380480"/>
                    </a:cubicBezTo>
                    <a:cubicBezTo>
                      <a:pt x="3391264" y="1348922"/>
                      <a:pt x="3393804" y="1317364"/>
                      <a:pt x="3392535" y="1285806"/>
                    </a:cubicBezTo>
                    <a:cubicBezTo>
                      <a:pt x="3392535" y="1256676"/>
                      <a:pt x="3391264" y="1226331"/>
                      <a:pt x="3389994" y="1197201"/>
                    </a:cubicBezTo>
                    <a:cubicBezTo>
                      <a:pt x="3384914" y="1152291"/>
                      <a:pt x="3373485" y="222542"/>
                      <a:pt x="3373485" y="177632"/>
                    </a:cubicBezTo>
                    <a:cubicBezTo>
                      <a:pt x="3370944" y="140005"/>
                      <a:pt x="3368404" y="101164"/>
                      <a:pt x="3365864" y="63500"/>
                    </a:cubicBezTo>
                    <a:cubicBezTo>
                      <a:pt x="3364594" y="44450"/>
                      <a:pt x="3363324" y="43180"/>
                      <a:pt x="3337251" y="41910"/>
                    </a:cubicBezTo>
                    <a:cubicBezTo>
                      <a:pt x="3329394" y="41910"/>
                      <a:pt x="3324156" y="41910"/>
                      <a:pt x="3316300" y="40640"/>
                    </a:cubicBezTo>
                    <a:cubicBezTo>
                      <a:pt x="3250827" y="36830"/>
                      <a:pt x="3182735" y="31750"/>
                      <a:pt x="3117262" y="30480"/>
                    </a:cubicBezTo>
                    <a:cubicBezTo>
                      <a:pt x="2957508" y="26670"/>
                      <a:pt x="2795136" y="25400"/>
                      <a:pt x="2635382" y="22860"/>
                    </a:cubicBezTo>
                    <a:cubicBezTo>
                      <a:pt x="2611812" y="22860"/>
                      <a:pt x="2585623" y="22860"/>
                      <a:pt x="2562053" y="22860"/>
                    </a:cubicBezTo>
                    <a:cubicBezTo>
                      <a:pt x="2522769" y="22860"/>
                      <a:pt x="2483485" y="22860"/>
                      <a:pt x="2446821" y="22860"/>
                    </a:cubicBezTo>
                    <a:cubicBezTo>
                      <a:pt x="2363015" y="22860"/>
                      <a:pt x="2279210" y="22860"/>
                      <a:pt x="2198024" y="24130"/>
                    </a:cubicBezTo>
                    <a:cubicBezTo>
                      <a:pt x="2127313" y="25400"/>
                      <a:pt x="935708" y="29210"/>
                      <a:pt x="864997" y="29210"/>
                    </a:cubicBezTo>
                    <a:cubicBezTo>
                      <a:pt x="749765" y="29210"/>
                      <a:pt x="634533" y="26670"/>
                      <a:pt x="519301" y="33020"/>
                    </a:cubicBezTo>
                    <a:cubicBezTo>
                      <a:pt x="459066" y="36830"/>
                      <a:pt x="401450" y="36830"/>
                      <a:pt x="343834" y="38100"/>
                    </a:cubicBezTo>
                    <a:cubicBezTo>
                      <a:pt x="244315" y="41910"/>
                      <a:pt x="144796" y="45720"/>
                      <a:pt x="49530" y="50800"/>
                    </a:cubicBezTo>
                    <a:cubicBezTo>
                      <a:pt x="36830" y="50800"/>
                      <a:pt x="34290" y="53340"/>
                      <a:pt x="33020" y="68393"/>
                    </a:cubicBezTo>
                    <a:cubicBezTo>
                      <a:pt x="31750" y="90241"/>
                      <a:pt x="31750" y="112088"/>
                      <a:pt x="30480" y="133936"/>
                    </a:cubicBezTo>
                    <a:cubicBezTo>
                      <a:pt x="29210" y="170349"/>
                      <a:pt x="26670" y="205549"/>
                      <a:pt x="25400" y="241962"/>
                    </a:cubicBezTo>
                    <a:cubicBezTo>
                      <a:pt x="20320" y="280803"/>
                      <a:pt x="26670" y="1229973"/>
                      <a:pt x="29210" y="1268813"/>
                    </a:cubicBezTo>
                    <a:cubicBezTo>
                      <a:pt x="29210" y="1310081"/>
                      <a:pt x="29210" y="1352563"/>
                      <a:pt x="30480" y="1393832"/>
                    </a:cubicBezTo>
                    <a:cubicBezTo>
                      <a:pt x="30480" y="1424176"/>
                      <a:pt x="33020" y="1454520"/>
                      <a:pt x="33020" y="1484865"/>
                    </a:cubicBezTo>
                    <a:cubicBezTo>
                      <a:pt x="33020" y="1517637"/>
                      <a:pt x="33020" y="1550408"/>
                      <a:pt x="31750" y="1583288"/>
                    </a:cubicBezTo>
                    <a:cubicBezTo>
                      <a:pt x="31750" y="1587098"/>
                      <a:pt x="31750" y="1589638"/>
                      <a:pt x="31750" y="1593448"/>
                    </a:cubicBezTo>
                    <a:cubicBezTo>
                      <a:pt x="31750" y="1603608"/>
                      <a:pt x="35560" y="1607418"/>
                      <a:pt x="44450" y="1607418"/>
                    </a:cubicBezTo>
                    <a:cubicBezTo>
                      <a:pt x="68848" y="1607418"/>
                      <a:pt x="105513" y="1608688"/>
                      <a:pt x="139559" y="1608688"/>
                    </a:cubicBezTo>
                    <a:cubicBezTo>
                      <a:pt x="189318" y="1608688"/>
                      <a:pt x="241696" y="1606148"/>
                      <a:pt x="291455" y="1608688"/>
                    </a:cubicBezTo>
                    <a:cubicBezTo>
                      <a:pt x="372642" y="1612498"/>
                      <a:pt x="453828" y="1615038"/>
                      <a:pt x="535014" y="1613768"/>
                    </a:cubicBezTo>
                    <a:cubicBezTo>
                      <a:pt x="587393" y="1612498"/>
                      <a:pt x="637152" y="1615038"/>
                      <a:pt x="689530" y="1615038"/>
                    </a:cubicBezTo>
                    <a:cubicBezTo>
                      <a:pt x="765479" y="1615038"/>
                      <a:pt x="841427" y="1613768"/>
                      <a:pt x="917376" y="1615038"/>
                    </a:cubicBezTo>
                    <a:cubicBezTo>
                      <a:pt x="1029989" y="1616308"/>
                      <a:pt x="2266116" y="1606148"/>
                      <a:pt x="2381348" y="1608688"/>
                    </a:cubicBezTo>
                    <a:cubicBezTo>
                      <a:pt x="2431107" y="1609958"/>
                      <a:pt x="2480866" y="1611228"/>
                      <a:pt x="2528007" y="1611228"/>
                    </a:cubicBezTo>
                    <a:cubicBezTo>
                      <a:pt x="2614431" y="1613768"/>
                      <a:pt x="2698236" y="1609958"/>
                      <a:pt x="2784660" y="1613768"/>
                    </a:cubicBezTo>
                    <a:cubicBezTo>
                      <a:pt x="2855371" y="1616308"/>
                      <a:pt x="2926081" y="1616308"/>
                      <a:pt x="2996792" y="1618848"/>
                    </a:cubicBezTo>
                    <a:cubicBezTo>
                      <a:pt x="3101549" y="1622658"/>
                      <a:pt x="3206305" y="1625198"/>
                      <a:pt x="3311062" y="1626468"/>
                    </a:cubicBezTo>
                    <a:cubicBezTo>
                      <a:pt x="3350345" y="1626468"/>
                      <a:pt x="3370944" y="1625198"/>
                      <a:pt x="3391264" y="1625198"/>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pic>
        <p:nvPicPr>
          <p:cNvPr id="142" name="Google Shape;142;p25"/>
          <p:cNvPicPr preferRelativeResize="0"/>
          <p:nvPr/>
        </p:nvPicPr>
        <p:blipFill rotWithShape="1">
          <a:blip r:embed="rId5">
            <a:alphaModFix/>
          </a:blip>
          <a:srcRect/>
          <a:stretch/>
        </p:blipFill>
        <p:spPr>
          <a:xfrm>
            <a:off x="2413745" y="3253278"/>
            <a:ext cx="1180918" cy="1876106"/>
          </a:xfrm>
          <a:prstGeom prst="rect">
            <a:avLst/>
          </a:prstGeom>
          <a:noFill/>
          <a:ln>
            <a:noFill/>
          </a:ln>
        </p:spPr>
      </p:pic>
      <p:grpSp>
        <p:nvGrpSpPr>
          <p:cNvPr id="143" name="Google Shape;143;p25"/>
          <p:cNvGrpSpPr/>
          <p:nvPr/>
        </p:nvGrpSpPr>
        <p:grpSpPr>
          <a:xfrm>
            <a:off x="693424" y="0"/>
            <a:ext cx="7800549" cy="319020"/>
            <a:chOff x="-3810" y="0"/>
            <a:chExt cx="6537503" cy="268287"/>
          </a:xfrm>
        </p:grpSpPr>
        <p:sp>
          <p:nvSpPr>
            <p:cNvPr id="144" name="Google Shape;144;p25"/>
            <p:cNvSpPr/>
            <p:nvPr/>
          </p:nvSpPr>
          <p:spPr>
            <a:xfrm>
              <a:off x="10160" y="16510"/>
              <a:ext cx="6508293" cy="241617"/>
            </a:xfrm>
            <a:custGeom>
              <a:avLst/>
              <a:gdLst/>
              <a:ahLst/>
              <a:cxnLst/>
              <a:rect l="l" t="t" r="r" b="b"/>
              <a:pathLst>
                <a:path w="6508293" h="241617" extrusionOk="0">
                  <a:moveTo>
                    <a:pt x="6508293" y="241617"/>
                  </a:moveTo>
                  <a:lnTo>
                    <a:pt x="0" y="233997"/>
                  </a:lnTo>
                  <a:lnTo>
                    <a:pt x="0" y="97026"/>
                  </a:lnTo>
                  <a:lnTo>
                    <a:pt x="17780" y="19050"/>
                  </a:lnTo>
                  <a:lnTo>
                    <a:pt x="3243501" y="0"/>
                  </a:lnTo>
                  <a:lnTo>
                    <a:pt x="6489243" y="5080"/>
                  </a:lnTo>
                  <a:close/>
                </a:path>
              </a:pathLst>
            </a:custGeom>
            <a:solidFill>
              <a:srgbClr val="252627"/>
            </a:solidFill>
            <a:ln>
              <a:noFill/>
            </a:ln>
          </p:spPr>
          <p:txBody>
            <a:bodyPr/>
            <a:lstStyle/>
            <a:p>
              <a:endParaRPr lang="en-US"/>
            </a:p>
          </p:txBody>
        </p:sp>
        <p:sp>
          <p:nvSpPr>
            <p:cNvPr id="145" name="Google Shape;145;p25"/>
            <p:cNvSpPr/>
            <p:nvPr/>
          </p:nvSpPr>
          <p:spPr>
            <a:xfrm>
              <a:off x="-3810" y="0"/>
              <a:ext cx="6537503" cy="268287"/>
            </a:xfrm>
            <a:custGeom>
              <a:avLst/>
              <a:gdLst/>
              <a:ahLst/>
              <a:cxnLst/>
              <a:rect l="l" t="t" r="r" b="b"/>
              <a:pathLst>
                <a:path w="6537503" h="268287" extrusionOk="0">
                  <a:moveTo>
                    <a:pt x="6503213" y="21590"/>
                  </a:moveTo>
                  <a:cubicBezTo>
                    <a:pt x="6504483" y="34290"/>
                    <a:pt x="6504483" y="44450"/>
                    <a:pt x="6505753" y="54610"/>
                  </a:cubicBezTo>
                  <a:cubicBezTo>
                    <a:pt x="6508294" y="66543"/>
                    <a:pt x="6509563" y="69721"/>
                    <a:pt x="6512103" y="72786"/>
                  </a:cubicBezTo>
                  <a:cubicBezTo>
                    <a:pt x="6512103" y="77213"/>
                    <a:pt x="6524803" y="164502"/>
                    <a:pt x="6531153" y="168929"/>
                  </a:cubicBezTo>
                  <a:cubicBezTo>
                    <a:pt x="6537503" y="175626"/>
                    <a:pt x="6533694" y="182437"/>
                    <a:pt x="6533694" y="189134"/>
                  </a:cubicBezTo>
                  <a:cubicBezTo>
                    <a:pt x="6533694" y="195037"/>
                    <a:pt x="6534963" y="200485"/>
                    <a:pt x="6536233" y="207327"/>
                  </a:cubicBezTo>
                  <a:cubicBezTo>
                    <a:pt x="6536233" y="228917"/>
                    <a:pt x="6536233" y="242887"/>
                    <a:pt x="6536233" y="267017"/>
                  </a:cubicBezTo>
                  <a:cubicBezTo>
                    <a:pt x="6513373" y="267017"/>
                    <a:pt x="6493053" y="268287"/>
                    <a:pt x="6457090" y="267017"/>
                  </a:cubicBezTo>
                  <a:cubicBezTo>
                    <a:pt x="6125919" y="261937"/>
                    <a:pt x="5789653" y="268287"/>
                    <a:pt x="5458482" y="263207"/>
                  </a:cubicBezTo>
                  <a:cubicBezTo>
                    <a:pt x="5259780" y="259397"/>
                    <a:pt x="5066173" y="261937"/>
                    <a:pt x="4867470" y="259397"/>
                  </a:cubicBezTo>
                  <a:cubicBezTo>
                    <a:pt x="4775761" y="258127"/>
                    <a:pt x="4684053" y="256857"/>
                    <a:pt x="4592343" y="255587"/>
                  </a:cubicBezTo>
                  <a:cubicBezTo>
                    <a:pt x="4536299" y="255587"/>
                    <a:pt x="4485350" y="256857"/>
                    <a:pt x="4429306" y="256857"/>
                  </a:cubicBezTo>
                  <a:cubicBezTo>
                    <a:pt x="4286647" y="255587"/>
                    <a:pt x="3894338" y="256857"/>
                    <a:pt x="3751679" y="255587"/>
                  </a:cubicBezTo>
                  <a:cubicBezTo>
                    <a:pt x="3649781" y="254317"/>
                    <a:pt x="1611807" y="263207"/>
                    <a:pt x="1509908" y="261937"/>
                  </a:cubicBezTo>
                  <a:cubicBezTo>
                    <a:pt x="1484434" y="261937"/>
                    <a:pt x="1453864" y="263207"/>
                    <a:pt x="1428389" y="263207"/>
                  </a:cubicBezTo>
                  <a:cubicBezTo>
                    <a:pt x="1367250" y="263207"/>
                    <a:pt x="1311206" y="264477"/>
                    <a:pt x="1250067" y="264477"/>
                  </a:cubicBezTo>
                  <a:cubicBezTo>
                    <a:pt x="1097219" y="264477"/>
                    <a:pt x="949465" y="263207"/>
                    <a:pt x="796617" y="261937"/>
                  </a:cubicBezTo>
                  <a:cubicBezTo>
                    <a:pt x="704909" y="260667"/>
                    <a:pt x="613200" y="259397"/>
                    <a:pt x="526586" y="258127"/>
                  </a:cubicBezTo>
                  <a:cubicBezTo>
                    <a:pt x="363548" y="256857"/>
                    <a:pt x="200510" y="255587"/>
                    <a:pt x="48260" y="255587"/>
                  </a:cubicBezTo>
                  <a:cubicBezTo>
                    <a:pt x="38100" y="255587"/>
                    <a:pt x="29210" y="255587"/>
                    <a:pt x="19050" y="254317"/>
                  </a:cubicBezTo>
                  <a:cubicBezTo>
                    <a:pt x="10160" y="253047"/>
                    <a:pt x="5080" y="246697"/>
                    <a:pt x="7620" y="237807"/>
                  </a:cubicBezTo>
                  <a:cubicBezTo>
                    <a:pt x="16510" y="206161"/>
                    <a:pt x="12700" y="203323"/>
                    <a:pt x="11430" y="200372"/>
                  </a:cubicBezTo>
                  <a:cubicBezTo>
                    <a:pt x="10160" y="194356"/>
                    <a:pt x="6350" y="188453"/>
                    <a:pt x="7620" y="182437"/>
                  </a:cubicBezTo>
                  <a:cubicBezTo>
                    <a:pt x="5080" y="174945"/>
                    <a:pt x="0" y="82207"/>
                    <a:pt x="7620" y="74602"/>
                  </a:cubicBezTo>
                  <a:cubicBezTo>
                    <a:pt x="8890" y="73126"/>
                    <a:pt x="7620" y="71537"/>
                    <a:pt x="8890" y="70061"/>
                  </a:cubicBezTo>
                  <a:cubicBezTo>
                    <a:pt x="10160" y="67678"/>
                    <a:pt x="12700" y="65067"/>
                    <a:pt x="13970" y="44450"/>
                  </a:cubicBezTo>
                  <a:cubicBezTo>
                    <a:pt x="13970" y="41910"/>
                    <a:pt x="15240" y="39370"/>
                    <a:pt x="16510" y="38100"/>
                  </a:cubicBezTo>
                  <a:cubicBezTo>
                    <a:pt x="38100" y="35560"/>
                    <a:pt x="73137" y="30480"/>
                    <a:pt x="154656" y="29210"/>
                  </a:cubicBezTo>
                  <a:cubicBezTo>
                    <a:pt x="292219" y="25400"/>
                    <a:pt x="429782" y="22860"/>
                    <a:pt x="572440" y="20320"/>
                  </a:cubicBezTo>
                  <a:cubicBezTo>
                    <a:pt x="669244" y="17780"/>
                    <a:pt x="766048" y="16510"/>
                    <a:pt x="857757" y="13970"/>
                  </a:cubicBezTo>
                  <a:cubicBezTo>
                    <a:pt x="949466" y="11430"/>
                    <a:pt x="1046269" y="8890"/>
                    <a:pt x="1137978" y="8890"/>
                  </a:cubicBezTo>
                  <a:cubicBezTo>
                    <a:pt x="1239877" y="7620"/>
                    <a:pt x="1341776" y="10160"/>
                    <a:pt x="1443674" y="8890"/>
                  </a:cubicBezTo>
                  <a:cubicBezTo>
                    <a:pt x="1571048" y="8890"/>
                    <a:pt x="3879053" y="6350"/>
                    <a:pt x="4006426" y="5080"/>
                  </a:cubicBezTo>
                  <a:cubicBezTo>
                    <a:pt x="4128705" y="3810"/>
                    <a:pt x="4250983" y="2540"/>
                    <a:pt x="4378357" y="2540"/>
                  </a:cubicBezTo>
                  <a:cubicBezTo>
                    <a:pt x="4587249" y="1270"/>
                    <a:pt x="4791046" y="0"/>
                    <a:pt x="4999938" y="0"/>
                  </a:cubicBezTo>
                  <a:cubicBezTo>
                    <a:pt x="5086552" y="0"/>
                    <a:pt x="5178261" y="2540"/>
                    <a:pt x="5264875" y="2540"/>
                  </a:cubicBezTo>
                  <a:cubicBezTo>
                    <a:pt x="5504337" y="3810"/>
                    <a:pt x="5748894" y="5080"/>
                    <a:pt x="5988356" y="7620"/>
                  </a:cubicBezTo>
                  <a:cubicBezTo>
                    <a:pt x="6115729" y="8890"/>
                    <a:pt x="6243102" y="12700"/>
                    <a:pt x="6370476" y="16510"/>
                  </a:cubicBezTo>
                  <a:cubicBezTo>
                    <a:pt x="6401045" y="16510"/>
                    <a:pt x="6431615" y="16510"/>
                    <a:pt x="6457090" y="16510"/>
                  </a:cubicBezTo>
                  <a:cubicBezTo>
                    <a:pt x="6484163" y="17780"/>
                    <a:pt x="6493053" y="20320"/>
                    <a:pt x="6503213" y="21590"/>
                  </a:cubicBezTo>
                  <a:close/>
                  <a:moveTo>
                    <a:pt x="6513373" y="250507"/>
                  </a:moveTo>
                  <a:cubicBezTo>
                    <a:pt x="6514644" y="233997"/>
                    <a:pt x="6515913" y="221297"/>
                    <a:pt x="6515913" y="208597"/>
                  </a:cubicBezTo>
                  <a:cubicBezTo>
                    <a:pt x="6514644" y="199918"/>
                    <a:pt x="6513373" y="193902"/>
                    <a:pt x="6513373" y="187431"/>
                  </a:cubicBezTo>
                  <a:cubicBezTo>
                    <a:pt x="6513373" y="184480"/>
                    <a:pt x="6515913" y="181529"/>
                    <a:pt x="6514644" y="178578"/>
                  </a:cubicBezTo>
                  <a:cubicBezTo>
                    <a:pt x="6514644" y="175853"/>
                    <a:pt x="6513373" y="173016"/>
                    <a:pt x="6512103" y="170291"/>
                  </a:cubicBezTo>
                  <a:cubicBezTo>
                    <a:pt x="6507023" y="166091"/>
                    <a:pt x="6495593" y="79142"/>
                    <a:pt x="6495593" y="74942"/>
                  </a:cubicBezTo>
                  <a:cubicBezTo>
                    <a:pt x="6493053" y="71423"/>
                    <a:pt x="6490513" y="67791"/>
                    <a:pt x="6487974" y="63500"/>
                  </a:cubicBezTo>
                  <a:cubicBezTo>
                    <a:pt x="6486703" y="44450"/>
                    <a:pt x="6485433" y="43180"/>
                    <a:pt x="6441805" y="41910"/>
                  </a:cubicBezTo>
                  <a:cubicBezTo>
                    <a:pt x="6426520" y="41910"/>
                    <a:pt x="6416330" y="41910"/>
                    <a:pt x="6401045" y="40640"/>
                  </a:cubicBezTo>
                  <a:cubicBezTo>
                    <a:pt x="6273672" y="36830"/>
                    <a:pt x="6141204" y="31750"/>
                    <a:pt x="6013831" y="30480"/>
                  </a:cubicBezTo>
                  <a:cubicBezTo>
                    <a:pt x="5703040" y="26670"/>
                    <a:pt x="5387153" y="25400"/>
                    <a:pt x="5076363" y="22860"/>
                  </a:cubicBezTo>
                  <a:cubicBezTo>
                    <a:pt x="5030508" y="22860"/>
                    <a:pt x="4979559" y="22860"/>
                    <a:pt x="4933704" y="22860"/>
                  </a:cubicBezTo>
                  <a:cubicBezTo>
                    <a:pt x="4857280" y="22860"/>
                    <a:pt x="4780856" y="22860"/>
                    <a:pt x="4709527" y="22860"/>
                  </a:cubicBezTo>
                  <a:cubicBezTo>
                    <a:pt x="4546489" y="22860"/>
                    <a:pt x="4383452" y="22860"/>
                    <a:pt x="4225509" y="24130"/>
                  </a:cubicBezTo>
                  <a:cubicBezTo>
                    <a:pt x="4087945" y="25400"/>
                    <a:pt x="1769750" y="29210"/>
                    <a:pt x="1632187" y="29210"/>
                  </a:cubicBezTo>
                  <a:cubicBezTo>
                    <a:pt x="1408010" y="29210"/>
                    <a:pt x="1183833" y="26670"/>
                    <a:pt x="959656" y="33020"/>
                  </a:cubicBezTo>
                  <a:cubicBezTo>
                    <a:pt x="842472" y="36830"/>
                    <a:pt x="730383" y="36830"/>
                    <a:pt x="618295" y="38100"/>
                  </a:cubicBezTo>
                  <a:cubicBezTo>
                    <a:pt x="424687" y="41910"/>
                    <a:pt x="231080" y="45720"/>
                    <a:pt x="49530" y="50800"/>
                  </a:cubicBezTo>
                  <a:cubicBezTo>
                    <a:pt x="36830" y="50800"/>
                    <a:pt x="34290" y="53340"/>
                    <a:pt x="33020" y="64726"/>
                  </a:cubicBezTo>
                  <a:cubicBezTo>
                    <a:pt x="31750" y="66770"/>
                    <a:pt x="31750" y="68813"/>
                    <a:pt x="30480" y="70856"/>
                  </a:cubicBezTo>
                  <a:cubicBezTo>
                    <a:pt x="29210" y="74261"/>
                    <a:pt x="26670" y="77553"/>
                    <a:pt x="25400" y="80958"/>
                  </a:cubicBezTo>
                  <a:cubicBezTo>
                    <a:pt x="20320" y="84591"/>
                    <a:pt x="26670" y="173356"/>
                    <a:pt x="29210" y="176988"/>
                  </a:cubicBezTo>
                  <a:cubicBezTo>
                    <a:pt x="29210" y="180848"/>
                    <a:pt x="29210" y="184821"/>
                    <a:pt x="30480" y="188680"/>
                  </a:cubicBezTo>
                  <a:cubicBezTo>
                    <a:pt x="30480" y="191518"/>
                    <a:pt x="33020" y="194356"/>
                    <a:pt x="33020" y="197193"/>
                  </a:cubicBezTo>
                  <a:cubicBezTo>
                    <a:pt x="33020" y="200258"/>
                    <a:pt x="33020" y="203323"/>
                    <a:pt x="31750" y="208597"/>
                  </a:cubicBezTo>
                  <a:cubicBezTo>
                    <a:pt x="31750" y="212407"/>
                    <a:pt x="31750" y="214947"/>
                    <a:pt x="31750" y="218757"/>
                  </a:cubicBezTo>
                  <a:cubicBezTo>
                    <a:pt x="31750" y="228917"/>
                    <a:pt x="35560" y="232727"/>
                    <a:pt x="44450" y="232727"/>
                  </a:cubicBezTo>
                  <a:cubicBezTo>
                    <a:pt x="83327" y="232727"/>
                    <a:pt x="154656" y="233997"/>
                    <a:pt x="220890" y="233997"/>
                  </a:cubicBezTo>
                  <a:cubicBezTo>
                    <a:pt x="317694" y="233997"/>
                    <a:pt x="419592" y="231457"/>
                    <a:pt x="516396" y="233997"/>
                  </a:cubicBezTo>
                  <a:cubicBezTo>
                    <a:pt x="674339" y="237807"/>
                    <a:pt x="832282" y="240347"/>
                    <a:pt x="990225" y="239077"/>
                  </a:cubicBezTo>
                  <a:cubicBezTo>
                    <a:pt x="1092124" y="237807"/>
                    <a:pt x="1188927" y="240347"/>
                    <a:pt x="1290826" y="240347"/>
                  </a:cubicBezTo>
                  <a:cubicBezTo>
                    <a:pt x="1438579" y="240347"/>
                    <a:pt x="1586332" y="239077"/>
                    <a:pt x="1734085" y="240347"/>
                  </a:cubicBezTo>
                  <a:cubicBezTo>
                    <a:pt x="1953168" y="241617"/>
                    <a:pt x="4357977" y="231457"/>
                    <a:pt x="4582154" y="233997"/>
                  </a:cubicBezTo>
                  <a:cubicBezTo>
                    <a:pt x="4678958" y="235267"/>
                    <a:pt x="4775761" y="236537"/>
                    <a:pt x="4867470" y="236537"/>
                  </a:cubicBezTo>
                  <a:cubicBezTo>
                    <a:pt x="5035603" y="239077"/>
                    <a:pt x="5198641" y="235267"/>
                    <a:pt x="5366774" y="239077"/>
                  </a:cubicBezTo>
                  <a:cubicBezTo>
                    <a:pt x="5504337" y="241617"/>
                    <a:pt x="5641900" y="241617"/>
                    <a:pt x="5779464" y="244157"/>
                  </a:cubicBezTo>
                  <a:cubicBezTo>
                    <a:pt x="5983261" y="247967"/>
                    <a:pt x="6187058" y="250507"/>
                    <a:pt x="6390856" y="251777"/>
                  </a:cubicBezTo>
                  <a:cubicBezTo>
                    <a:pt x="6467280" y="251777"/>
                    <a:pt x="6493053" y="250507"/>
                    <a:pt x="6513373" y="250507"/>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146" name="Google Shape;146;p25"/>
          <p:cNvSpPr txBox="1"/>
          <p:nvPr/>
        </p:nvSpPr>
        <p:spPr>
          <a:xfrm>
            <a:off x="2756175" y="969775"/>
            <a:ext cx="5630113" cy="2114395"/>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2400" dirty="0">
                <a:solidFill>
                  <a:schemeClr val="lt1"/>
                </a:solidFill>
              </a:rPr>
              <a:t>Fundamentals of Database Management System</a:t>
            </a:r>
            <a:endParaRPr sz="2400" dirty="0">
              <a:solidFill>
                <a:schemeClr val="lt1"/>
              </a:solidFill>
            </a:endParaRPr>
          </a:p>
          <a:p>
            <a:pPr marL="0" lvl="0" indent="0" algn="l" rtl="0">
              <a:lnSpc>
                <a:spcPct val="115000"/>
              </a:lnSpc>
              <a:spcBef>
                <a:spcPts val="600"/>
              </a:spcBef>
              <a:spcAft>
                <a:spcPts val="0"/>
              </a:spcAft>
              <a:buClr>
                <a:schemeClr val="dk1"/>
              </a:buClr>
              <a:buSzPts val="1100"/>
              <a:buFont typeface="Arial"/>
              <a:buNone/>
            </a:pPr>
            <a:endParaRPr sz="2400" dirty="0">
              <a:solidFill>
                <a:schemeClr val="lt1"/>
              </a:solidFill>
            </a:endParaRPr>
          </a:p>
          <a:p>
            <a:pPr marL="0" lvl="0" indent="0" algn="l" rtl="0">
              <a:lnSpc>
                <a:spcPct val="115000"/>
              </a:lnSpc>
              <a:spcBef>
                <a:spcPts val="600"/>
              </a:spcBef>
              <a:spcAft>
                <a:spcPts val="600"/>
              </a:spcAft>
              <a:buClr>
                <a:schemeClr val="dk1"/>
              </a:buClr>
              <a:buSzPts val="1100"/>
              <a:buFont typeface="Arial"/>
              <a:buNone/>
            </a:pPr>
            <a:r>
              <a:rPr lang="en" sz="2400" dirty="0">
                <a:solidFill>
                  <a:schemeClr val="lt1"/>
                </a:solidFill>
              </a:rPr>
              <a:t>~Md. Sabbir Hossain Bhuiyea (Rossi)</a:t>
            </a:r>
            <a:endParaRPr sz="2400" b="1" dirty="0">
              <a:solidFill>
                <a:schemeClr val="lt1"/>
              </a:solidFill>
              <a:latin typeface="Gaegu"/>
              <a:ea typeface="Gaegu"/>
              <a:cs typeface="Gaegu"/>
              <a:sym typeface="Gaegu"/>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pic>
        <p:nvPicPr>
          <p:cNvPr id="372" name="Google Shape;372;p39"/>
          <p:cNvPicPr preferRelativeResize="0"/>
          <p:nvPr/>
        </p:nvPicPr>
        <p:blipFill rotWithShape="1">
          <a:blip r:embed="rId3">
            <a:alphaModFix/>
          </a:blip>
          <a:srcRect/>
          <a:stretch/>
        </p:blipFill>
        <p:spPr>
          <a:xfrm>
            <a:off x="42976" y="-51976"/>
            <a:ext cx="8498195" cy="5143476"/>
          </a:xfrm>
          <a:prstGeom prst="rect">
            <a:avLst/>
          </a:prstGeom>
          <a:noFill/>
          <a:ln>
            <a:noFill/>
          </a:ln>
        </p:spPr>
      </p:pic>
      <p:sp>
        <p:nvSpPr>
          <p:cNvPr id="373" name="Google Shape;373;p39"/>
          <p:cNvSpPr/>
          <p:nvPr/>
        </p:nvSpPr>
        <p:spPr>
          <a:xfrm>
            <a:off x="1463975" y="207650"/>
            <a:ext cx="5656200" cy="3603000"/>
          </a:xfrm>
          <a:prstGeom prst="roundRect">
            <a:avLst>
              <a:gd name="adj" fmla="val 6395"/>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39"/>
          <p:cNvGrpSpPr/>
          <p:nvPr/>
        </p:nvGrpSpPr>
        <p:grpSpPr>
          <a:xfrm>
            <a:off x="2563809" y="1003697"/>
            <a:ext cx="3216263" cy="2367404"/>
            <a:chOff x="724986" y="3605478"/>
            <a:chExt cx="1368681" cy="682918"/>
          </a:xfrm>
        </p:grpSpPr>
        <p:grpSp>
          <p:nvGrpSpPr>
            <p:cNvPr id="375" name="Google Shape;375;p39"/>
            <p:cNvGrpSpPr/>
            <p:nvPr/>
          </p:nvGrpSpPr>
          <p:grpSpPr>
            <a:xfrm>
              <a:off x="1289102" y="3823629"/>
              <a:ext cx="240442" cy="250435"/>
              <a:chOff x="-165066" y="3843615"/>
              <a:chExt cx="221259" cy="230455"/>
            </a:xfrm>
          </p:grpSpPr>
          <p:sp>
            <p:nvSpPr>
              <p:cNvPr id="376" name="Google Shape;376;p39"/>
              <p:cNvSpPr/>
              <p:nvPr/>
            </p:nvSpPr>
            <p:spPr>
              <a:xfrm>
                <a:off x="-165066" y="3843615"/>
                <a:ext cx="106189" cy="230455"/>
              </a:xfrm>
              <a:custGeom>
                <a:avLst/>
                <a:gdLst/>
                <a:ahLst/>
                <a:cxnLst/>
                <a:rect l="l" t="t" r="r" b="b"/>
                <a:pathLst>
                  <a:path w="9076" h="19697" extrusionOk="0">
                    <a:moveTo>
                      <a:pt x="7950" y="0"/>
                    </a:moveTo>
                    <a:cubicBezTo>
                      <a:pt x="7325" y="0"/>
                      <a:pt x="7031" y="353"/>
                      <a:pt x="6905" y="861"/>
                    </a:cubicBezTo>
                    <a:cubicBezTo>
                      <a:pt x="6789" y="843"/>
                      <a:pt x="6673" y="834"/>
                      <a:pt x="6560" y="834"/>
                    </a:cubicBezTo>
                    <a:cubicBezTo>
                      <a:pt x="5374" y="834"/>
                      <a:pt x="4369" y="1804"/>
                      <a:pt x="4378" y="3035"/>
                    </a:cubicBezTo>
                    <a:cubicBezTo>
                      <a:pt x="4378" y="3093"/>
                      <a:pt x="4384" y="3152"/>
                      <a:pt x="4388" y="3210"/>
                    </a:cubicBezTo>
                    <a:cubicBezTo>
                      <a:pt x="4095" y="3091"/>
                      <a:pt x="3789" y="3034"/>
                      <a:pt x="3486" y="3034"/>
                    </a:cubicBezTo>
                    <a:cubicBezTo>
                      <a:pt x="2814" y="3034"/>
                      <a:pt x="2155" y="3317"/>
                      <a:pt x="1689" y="3841"/>
                    </a:cubicBezTo>
                    <a:cubicBezTo>
                      <a:pt x="1013" y="4601"/>
                      <a:pt x="893" y="5704"/>
                      <a:pt x="1385" y="6594"/>
                    </a:cubicBezTo>
                    <a:cubicBezTo>
                      <a:pt x="0" y="7697"/>
                      <a:pt x="117" y="9839"/>
                      <a:pt x="1618" y="10780"/>
                    </a:cubicBezTo>
                    <a:cubicBezTo>
                      <a:pt x="664" y="11961"/>
                      <a:pt x="1036" y="13721"/>
                      <a:pt x="2388" y="14417"/>
                    </a:cubicBezTo>
                    <a:cubicBezTo>
                      <a:pt x="2375" y="14508"/>
                      <a:pt x="2372" y="14595"/>
                      <a:pt x="2372" y="14685"/>
                    </a:cubicBezTo>
                    <a:cubicBezTo>
                      <a:pt x="2372" y="15776"/>
                      <a:pt x="3106" y="16727"/>
                      <a:pt x="4161" y="17002"/>
                    </a:cubicBezTo>
                    <a:cubicBezTo>
                      <a:pt x="4473" y="17901"/>
                      <a:pt x="5317" y="18472"/>
                      <a:pt x="6226" y="18472"/>
                    </a:cubicBezTo>
                    <a:cubicBezTo>
                      <a:pt x="6429" y="18472"/>
                      <a:pt x="6635" y="18443"/>
                      <a:pt x="6840" y="18383"/>
                    </a:cubicBezTo>
                    <a:cubicBezTo>
                      <a:pt x="6888" y="19128"/>
                      <a:pt x="7157" y="19697"/>
                      <a:pt x="7953" y="19697"/>
                    </a:cubicBezTo>
                    <a:cubicBezTo>
                      <a:pt x="9074" y="19697"/>
                      <a:pt x="9059" y="18730"/>
                      <a:pt x="9075" y="18730"/>
                    </a:cubicBezTo>
                    <a:cubicBezTo>
                      <a:pt x="9075" y="18730"/>
                      <a:pt x="9075" y="18730"/>
                      <a:pt x="9075" y="18730"/>
                    </a:cubicBezTo>
                    <a:cubicBezTo>
                      <a:pt x="9072" y="18726"/>
                      <a:pt x="9046" y="1055"/>
                      <a:pt x="9033" y="1055"/>
                    </a:cubicBezTo>
                    <a:cubicBezTo>
                      <a:pt x="9033" y="1055"/>
                      <a:pt x="9033" y="1055"/>
                      <a:pt x="9033" y="1055"/>
                    </a:cubicBezTo>
                    <a:cubicBezTo>
                      <a:pt x="9014" y="919"/>
                      <a:pt x="8982" y="790"/>
                      <a:pt x="8936" y="660"/>
                    </a:cubicBezTo>
                    <a:cubicBezTo>
                      <a:pt x="8784" y="259"/>
                      <a:pt x="8490" y="0"/>
                      <a:pt x="7950"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9"/>
              <p:cNvSpPr/>
              <p:nvPr/>
            </p:nvSpPr>
            <p:spPr>
              <a:xfrm>
                <a:off x="-100985" y="3906105"/>
                <a:ext cx="41804" cy="52708"/>
              </a:xfrm>
              <a:custGeom>
                <a:avLst/>
                <a:gdLst/>
                <a:ahLst/>
                <a:cxnLst/>
                <a:rect l="l" t="t" r="r" b="b"/>
                <a:pathLst>
                  <a:path w="3573" h="4505" fill="none" extrusionOk="0">
                    <a:moveTo>
                      <a:pt x="3573" y="1"/>
                    </a:moveTo>
                    <a:cubicBezTo>
                      <a:pt x="3573" y="1"/>
                      <a:pt x="1" y="221"/>
                      <a:pt x="997"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9"/>
              <p:cNvSpPr/>
              <p:nvPr/>
            </p:nvSpPr>
            <p:spPr>
              <a:xfrm>
                <a:off x="-86594" y="3875146"/>
                <a:ext cx="27296" cy="25717"/>
              </a:xfrm>
              <a:custGeom>
                <a:avLst/>
                <a:gdLst/>
                <a:ahLst/>
                <a:cxnLst/>
                <a:rect l="l" t="t" r="r" b="b"/>
                <a:pathLst>
                  <a:path w="2333" h="2198" fill="none" extrusionOk="0">
                    <a:moveTo>
                      <a:pt x="0" y="696"/>
                    </a:moveTo>
                    <a:cubicBezTo>
                      <a:pt x="0" y="696"/>
                      <a:pt x="2333" y="0"/>
                      <a:pt x="2333"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113855" y="3879078"/>
                <a:ext cx="8986" cy="21785"/>
              </a:xfrm>
              <a:custGeom>
                <a:avLst/>
                <a:gdLst/>
                <a:ahLst/>
                <a:cxnLst/>
                <a:rect l="l" t="t" r="r" b="b"/>
                <a:pathLst>
                  <a:path w="768" h="1862" fill="none" extrusionOk="0">
                    <a:moveTo>
                      <a:pt x="1" y="1"/>
                    </a:moveTo>
                    <a:cubicBezTo>
                      <a:pt x="1" y="1"/>
                      <a:pt x="1" y="1056"/>
                      <a:pt x="768"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148861" y="3908679"/>
                <a:ext cx="53340" cy="15538"/>
              </a:xfrm>
              <a:custGeom>
                <a:avLst/>
                <a:gdLst/>
                <a:ahLst/>
                <a:cxnLst/>
                <a:rect l="l" t="t" r="r" b="b"/>
                <a:pathLst>
                  <a:path w="4559" h="1328" fill="none" extrusionOk="0">
                    <a:moveTo>
                      <a:pt x="0" y="1030"/>
                    </a:moveTo>
                    <a:cubicBezTo>
                      <a:pt x="1301" y="1"/>
                      <a:pt x="2559" y="1327"/>
                      <a:pt x="2559" y="1327"/>
                    </a:cubicBezTo>
                    <a:cubicBezTo>
                      <a:pt x="2559" y="1327"/>
                      <a:pt x="2828" y="150"/>
                      <a:pt x="4559"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137430" y="3963493"/>
                <a:ext cx="28092" cy="51948"/>
              </a:xfrm>
              <a:custGeom>
                <a:avLst/>
                <a:gdLst/>
                <a:ahLst/>
                <a:cxnLst/>
                <a:rect l="l" t="t" r="r" b="b"/>
                <a:pathLst>
                  <a:path w="2401" h="4440" fill="none" extrusionOk="0">
                    <a:moveTo>
                      <a:pt x="10" y="4439"/>
                    </a:moveTo>
                    <a:cubicBezTo>
                      <a:pt x="10" y="4439"/>
                      <a:pt x="0" y="2220"/>
                      <a:pt x="1718" y="2437"/>
                    </a:cubicBezTo>
                    <a:cubicBezTo>
                      <a:pt x="1718" y="2437"/>
                      <a:pt x="828" y="1217"/>
                      <a:pt x="2401"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122021" y="4015429"/>
                <a:ext cx="12461" cy="32374"/>
              </a:xfrm>
              <a:custGeom>
                <a:avLst/>
                <a:gdLst/>
                <a:ahLst/>
                <a:cxnLst/>
                <a:rect l="l" t="t" r="r" b="b"/>
                <a:pathLst>
                  <a:path w="1065" h="2767" fill="none" extrusionOk="0">
                    <a:moveTo>
                      <a:pt x="1064" y="0"/>
                    </a:moveTo>
                    <a:cubicBezTo>
                      <a:pt x="1064" y="0"/>
                      <a:pt x="0" y="1146"/>
                      <a:pt x="702"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95533" y="4013124"/>
                <a:ext cx="36235" cy="21739"/>
              </a:xfrm>
              <a:custGeom>
                <a:avLst/>
                <a:gdLst/>
                <a:ahLst/>
                <a:cxnLst/>
                <a:rect l="l" t="t" r="r" b="b"/>
                <a:pathLst>
                  <a:path w="3097" h="1858" fill="none" extrusionOk="0">
                    <a:moveTo>
                      <a:pt x="3097" y="197"/>
                    </a:moveTo>
                    <a:cubicBezTo>
                      <a:pt x="1463" y="0"/>
                      <a:pt x="764" y="1579"/>
                      <a:pt x="764" y="1579"/>
                    </a:cubicBezTo>
                    <a:cubicBezTo>
                      <a:pt x="764" y="1579"/>
                      <a:pt x="334" y="1391"/>
                      <a:pt x="1"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123355" y="3941357"/>
                <a:ext cx="32000" cy="17913"/>
              </a:xfrm>
              <a:custGeom>
                <a:avLst/>
                <a:gdLst/>
                <a:ahLst/>
                <a:cxnLst/>
                <a:rect l="l" t="t" r="r" b="b"/>
                <a:pathLst>
                  <a:path w="2735" h="1531" fill="none" extrusionOk="0">
                    <a:moveTo>
                      <a:pt x="2735" y="0"/>
                    </a:moveTo>
                    <a:cubicBezTo>
                      <a:pt x="2735" y="0"/>
                      <a:pt x="1085" y="1530"/>
                      <a:pt x="1"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91367" y="3973672"/>
                <a:ext cx="32070" cy="15807"/>
              </a:xfrm>
              <a:custGeom>
                <a:avLst/>
                <a:gdLst/>
                <a:ahLst/>
                <a:cxnLst/>
                <a:rect l="l" t="t" r="r" b="b"/>
                <a:pathLst>
                  <a:path w="2741" h="1351" fill="none" extrusionOk="0">
                    <a:moveTo>
                      <a:pt x="1" y="434"/>
                    </a:moveTo>
                    <a:cubicBezTo>
                      <a:pt x="1" y="434"/>
                      <a:pt x="1709" y="1"/>
                      <a:pt x="2741"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49996" y="3843615"/>
                <a:ext cx="106189" cy="230455"/>
              </a:xfrm>
              <a:custGeom>
                <a:avLst/>
                <a:gdLst/>
                <a:ahLst/>
                <a:cxnLst/>
                <a:rect l="l" t="t" r="r" b="b"/>
                <a:pathLst>
                  <a:path w="9076" h="19697" extrusionOk="0">
                    <a:moveTo>
                      <a:pt x="1127" y="0"/>
                    </a:moveTo>
                    <a:cubicBezTo>
                      <a:pt x="586" y="0"/>
                      <a:pt x="292" y="259"/>
                      <a:pt x="140" y="660"/>
                    </a:cubicBezTo>
                    <a:cubicBezTo>
                      <a:pt x="95" y="790"/>
                      <a:pt x="62" y="919"/>
                      <a:pt x="43" y="1055"/>
                    </a:cubicBezTo>
                    <a:cubicBezTo>
                      <a:pt x="43" y="1055"/>
                      <a:pt x="43" y="1055"/>
                      <a:pt x="43" y="1055"/>
                    </a:cubicBezTo>
                    <a:cubicBezTo>
                      <a:pt x="30" y="1055"/>
                      <a:pt x="4" y="18726"/>
                      <a:pt x="1" y="18730"/>
                    </a:cubicBezTo>
                    <a:cubicBezTo>
                      <a:pt x="1" y="18730"/>
                      <a:pt x="1" y="18730"/>
                      <a:pt x="1" y="18730"/>
                    </a:cubicBezTo>
                    <a:cubicBezTo>
                      <a:pt x="17" y="18730"/>
                      <a:pt x="3" y="19697"/>
                      <a:pt x="1123" y="19697"/>
                    </a:cubicBezTo>
                    <a:cubicBezTo>
                      <a:pt x="1919" y="19697"/>
                      <a:pt x="2188" y="19128"/>
                      <a:pt x="2236" y="18383"/>
                    </a:cubicBezTo>
                    <a:cubicBezTo>
                      <a:pt x="2441" y="18443"/>
                      <a:pt x="2647" y="18472"/>
                      <a:pt x="2850" y="18472"/>
                    </a:cubicBezTo>
                    <a:cubicBezTo>
                      <a:pt x="3758" y="18472"/>
                      <a:pt x="4600" y="17901"/>
                      <a:pt x="4915" y="17002"/>
                    </a:cubicBezTo>
                    <a:cubicBezTo>
                      <a:pt x="5970" y="16727"/>
                      <a:pt x="6704" y="15776"/>
                      <a:pt x="6704" y="14685"/>
                    </a:cubicBezTo>
                    <a:cubicBezTo>
                      <a:pt x="6704" y="14595"/>
                      <a:pt x="6698" y="14508"/>
                      <a:pt x="6688" y="14417"/>
                    </a:cubicBezTo>
                    <a:cubicBezTo>
                      <a:pt x="8040" y="13725"/>
                      <a:pt x="8412" y="11961"/>
                      <a:pt x="7458" y="10780"/>
                    </a:cubicBezTo>
                    <a:cubicBezTo>
                      <a:pt x="8956" y="9839"/>
                      <a:pt x="9076" y="7697"/>
                      <a:pt x="7691" y="6594"/>
                    </a:cubicBezTo>
                    <a:cubicBezTo>
                      <a:pt x="8183" y="5704"/>
                      <a:pt x="8060" y="4601"/>
                      <a:pt x="7387" y="3841"/>
                    </a:cubicBezTo>
                    <a:cubicBezTo>
                      <a:pt x="6921" y="3315"/>
                      <a:pt x="6264" y="3033"/>
                      <a:pt x="5593" y="3033"/>
                    </a:cubicBezTo>
                    <a:cubicBezTo>
                      <a:pt x="5289" y="3033"/>
                      <a:pt x="4982" y="3091"/>
                      <a:pt x="4689" y="3210"/>
                    </a:cubicBezTo>
                    <a:cubicBezTo>
                      <a:pt x="4692" y="3152"/>
                      <a:pt x="4695" y="3093"/>
                      <a:pt x="4695" y="3035"/>
                    </a:cubicBezTo>
                    <a:cubicBezTo>
                      <a:pt x="4704" y="1804"/>
                      <a:pt x="3702" y="834"/>
                      <a:pt x="2514" y="834"/>
                    </a:cubicBezTo>
                    <a:cubicBezTo>
                      <a:pt x="2400" y="834"/>
                      <a:pt x="2285" y="843"/>
                      <a:pt x="2168" y="861"/>
                    </a:cubicBezTo>
                    <a:cubicBezTo>
                      <a:pt x="2045" y="353"/>
                      <a:pt x="1751" y="0"/>
                      <a:pt x="1127" y="0"/>
                    </a:cubicBezTo>
                    <a:close/>
                  </a:path>
                </a:pathLst>
              </a:custGeom>
              <a:solidFill>
                <a:srgbClr val="405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49692" y="3906105"/>
                <a:ext cx="41804" cy="52708"/>
              </a:xfrm>
              <a:custGeom>
                <a:avLst/>
                <a:gdLst/>
                <a:ahLst/>
                <a:cxnLst/>
                <a:rect l="l" t="t" r="r" b="b"/>
                <a:pathLst>
                  <a:path w="3573" h="4505" fill="none" extrusionOk="0">
                    <a:moveTo>
                      <a:pt x="1" y="1"/>
                    </a:moveTo>
                    <a:cubicBezTo>
                      <a:pt x="1" y="1"/>
                      <a:pt x="3572" y="221"/>
                      <a:pt x="2573" y="4504"/>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49575" y="3875146"/>
                <a:ext cx="27261" cy="25717"/>
              </a:xfrm>
              <a:custGeom>
                <a:avLst/>
                <a:gdLst/>
                <a:ahLst/>
                <a:cxnLst/>
                <a:rect l="l" t="t" r="r" b="b"/>
                <a:pathLst>
                  <a:path w="2330" h="2198" fill="none" extrusionOk="0">
                    <a:moveTo>
                      <a:pt x="2330" y="696"/>
                    </a:moveTo>
                    <a:cubicBezTo>
                      <a:pt x="2330" y="696"/>
                      <a:pt x="0" y="0"/>
                      <a:pt x="0" y="219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4003" y="3879078"/>
                <a:ext cx="8986" cy="21785"/>
              </a:xfrm>
              <a:custGeom>
                <a:avLst/>
                <a:gdLst/>
                <a:ahLst/>
                <a:cxnLst/>
                <a:rect l="l" t="t" r="r" b="b"/>
                <a:pathLst>
                  <a:path w="768" h="1862" fill="none" extrusionOk="0">
                    <a:moveTo>
                      <a:pt x="767" y="1"/>
                    </a:moveTo>
                    <a:cubicBezTo>
                      <a:pt x="767" y="1"/>
                      <a:pt x="767" y="1056"/>
                      <a:pt x="1" y="186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13352" y="3908679"/>
                <a:ext cx="53352" cy="15538"/>
              </a:xfrm>
              <a:custGeom>
                <a:avLst/>
                <a:gdLst/>
                <a:ahLst/>
                <a:cxnLst/>
                <a:rect l="l" t="t" r="r" b="b"/>
                <a:pathLst>
                  <a:path w="4560" h="1328" fill="none" extrusionOk="0">
                    <a:moveTo>
                      <a:pt x="4559" y="1030"/>
                    </a:moveTo>
                    <a:cubicBezTo>
                      <a:pt x="3258" y="1"/>
                      <a:pt x="1997" y="1327"/>
                      <a:pt x="1997" y="1327"/>
                    </a:cubicBezTo>
                    <a:cubicBezTo>
                      <a:pt x="1997" y="1327"/>
                      <a:pt x="1731" y="150"/>
                      <a:pt x="1" y="642"/>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466" y="3963493"/>
                <a:ext cx="28092" cy="51948"/>
              </a:xfrm>
              <a:custGeom>
                <a:avLst/>
                <a:gdLst/>
                <a:ahLst/>
                <a:cxnLst/>
                <a:rect l="l" t="t" r="r" b="b"/>
                <a:pathLst>
                  <a:path w="2401" h="4440" fill="none" extrusionOk="0">
                    <a:moveTo>
                      <a:pt x="2391" y="4439"/>
                    </a:moveTo>
                    <a:cubicBezTo>
                      <a:pt x="2391" y="4439"/>
                      <a:pt x="2401" y="2220"/>
                      <a:pt x="683" y="2437"/>
                    </a:cubicBezTo>
                    <a:cubicBezTo>
                      <a:pt x="683" y="2437"/>
                      <a:pt x="1573" y="1217"/>
                      <a:pt x="0" y="1"/>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688" y="4015429"/>
                <a:ext cx="12472" cy="32374"/>
              </a:xfrm>
              <a:custGeom>
                <a:avLst/>
                <a:gdLst/>
                <a:ahLst/>
                <a:cxnLst/>
                <a:rect l="l" t="t" r="r" b="b"/>
                <a:pathLst>
                  <a:path w="1066" h="2767" fill="none" extrusionOk="0">
                    <a:moveTo>
                      <a:pt x="1" y="0"/>
                    </a:moveTo>
                    <a:cubicBezTo>
                      <a:pt x="1" y="0"/>
                      <a:pt x="1065" y="1146"/>
                      <a:pt x="363" y="276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49575" y="4013124"/>
                <a:ext cx="36235" cy="21739"/>
              </a:xfrm>
              <a:custGeom>
                <a:avLst/>
                <a:gdLst/>
                <a:ahLst/>
                <a:cxnLst/>
                <a:rect l="l" t="t" r="r" b="b"/>
                <a:pathLst>
                  <a:path w="3097" h="1858" fill="none" extrusionOk="0">
                    <a:moveTo>
                      <a:pt x="0" y="197"/>
                    </a:moveTo>
                    <a:cubicBezTo>
                      <a:pt x="1631" y="0"/>
                      <a:pt x="2330" y="1579"/>
                      <a:pt x="2330" y="1579"/>
                    </a:cubicBezTo>
                    <a:cubicBezTo>
                      <a:pt x="2330" y="1579"/>
                      <a:pt x="2763" y="1391"/>
                      <a:pt x="3097" y="1857"/>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17517" y="3941357"/>
                <a:ext cx="32000" cy="17913"/>
              </a:xfrm>
              <a:custGeom>
                <a:avLst/>
                <a:gdLst/>
                <a:ahLst/>
                <a:cxnLst/>
                <a:rect l="l" t="t" r="r" b="b"/>
                <a:pathLst>
                  <a:path w="2735" h="1531" fill="none" extrusionOk="0">
                    <a:moveTo>
                      <a:pt x="1" y="0"/>
                    </a:moveTo>
                    <a:cubicBezTo>
                      <a:pt x="1" y="0"/>
                      <a:pt x="1651" y="1530"/>
                      <a:pt x="2734" y="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49575" y="3973672"/>
                <a:ext cx="32070" cy="15807"/>
              </a:xfrm>
              <a:custGeom>
                <a:avLst/>
                <a:gdLst/>
                <a:ahLst/>
                <a:cxnLst/>
                <a:rect l="l" t="t" r="r" b="b"/>
                <a:pathLst>
                  <a:path w="2741" h="1351" fill="none" extrusionOk="0">
                    <a:moveTo>
                      <a:pt x="2741" y="434"/>
                    </a:moveTo>
                    <a:cubicBezTo>
                      <a:pt x="2741" y="434"/>
                      <a:pt x="1032" y="1"/>
                      <a:pt x="0" y="1350"/>
                    </a:cubicBezTo>
                  </a:path>
                </a:pathLst>
              </a:custGeom>
              <a:noFill/>
              <a:ln w="800"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 name="Google Shape;396;p39"/>
            <p:cNvGrpSpPr/>
            <p:nvPr/>
          </p:nvGrpSpPr>
          <p:grpSpPr>
            <a:xfrm>
              <a:off x="724986" y="3605478"/>
              <a:ext cx="1368681" cy="682918"/>
              <a:chOff x="724986" y="3605478"/>
              <a:chExt cx="1368681" cy="682918"/>
            </a:xfrm>
          </p:grpSpPr>
          <p:sp>
            <p:nvSpPr>
              <p:cNvPr id="397" name="Google Shape;397;p39"/>
              <p:cNvSpPr/>
              <p:nvPr/>
            </p:nvSpPr>
            <p:spPr>
              <a:xfrm>
                <a:off x="1498221" y="4047614"/>
                <a:ext cx="26646" cy="25622"/>
              </a:xfrm>
              <a:custGeom>
                <a:avLst/>
                <a:gdLst/>
                <a:ahLst/>
                <a:cxnLst/>
                <a:rect l="l" t="t" r="r" b="b"/>
                <a:pathLst>
                  <a:path w="5560" h="5349" extrusionOk="0">
                    <a:moveTo>
                      <a:pt x="2886" y="1"/>
                    </a:moveTo>
                    <a:cubicBezTo>
                      <a:pt x="1806" y="1"/>
                      <a:pt x="828" y="654"/>
                      <a:pt x="416" y="1653"/>
                    </a:cubicBezTo>
                    <a:cubicBezTo>
                      <a:pt x="0" y="2649"/>
                      <a:pt x="230" y="3802"/>
                      <a:pt x="996" y="4564"/>
                    </a:cubicBezTo>
                    <a:cubicBezTo>
                      <a:pt x="1506" y="5077"/>
                      <a:pt x="2190" y="5349"/>
                      <a:pt x="2886" y="5349"/>
                    </a:cubicBezTo>
                    <a:cubicBezTo>
                      <a:pt x="3232" y="5349"/>
                      <a:pt x="3580" y="5282"/>
                      <a:pt x="3911" y="5144"/>
                    </a:cubicBezTo>
                    <a:cubicBezTo>
                      <a:pt x="4910" y="4732"/>
                      <a:pt x="5560" y="3758"/>
                      <a:pt x="5560" y="2675"/>
                    </a:cubicBezTo>
                    <a:cubicBezTo>
                      <a:pt x="5560" y="1197"/>
                      <a:pt x="4363"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8" name="Google Shape;398;p39"/>
              <p:cNvGrpSpPr/>
              <p:nvPr/>
            </p:nvGrpSpPr>
            <p:grpSpPr>
              <a:xfrm>
                <a:off x="1560718" y="3800594"/>
                <a:ext cx="532948" cy="302090"/>
                <a:chOff x="1560718" y="3800594"/>
                <a:chExt cx="532948" cy="302090"/>
              </a:xfrm>
            </p:grpSpPr>
            <p:grpSp>
              <p:nvGrpSpPr>
                <p:cNvPr id="399" name="Google Shape;399;p39"/>
                <p:cNvGrpSpPr/>
                <p:nvPr/>
              </p:nvGrpSpPr>
              <p:grpSpPr>
                <a:xfrm>
                  <a:off x="1912179" y="3827344"/>
                  <a:ext cx="181487" cy="25631"/>
                  <a:chOff x="1912179" y="3827344"/>
                  <a:chExt cx="181487" cy="25631"/>
                </a:xfrm>
              </p:grpSpPr>
              <p:sp>
                <p:nvSpPr>
                  <p:cNvPr id="400" name="Google Shape;400;p39"/>
                  <p:cNvSpPr/>
                  <p:nvPr/>
                </p:nvSpPr>
                <p:spPr>
                  <a:xfrm>
                    <a:off x="2067020" y="3827344"/>
                    <a:ext cx="26646" cy="25631"/>
                  </a:xfrm>
                  <a:custGeom>
                    <a:avLst/>
                    <a:gdLst/>
                    <a:ahLst/>
                    <a:cxnLst/>
                    <a:rect l="l" t="t" r="r" b="b"/>
                    <a:pathLst>
                      <a:path w="5560" h="5351" extrusionOk="0">
                        <a:moveTo>
                          <a:pt x="2886" y="0"/>
                        </a:moveTo>
                        <a:cubicBezTo>
                          <a:pt x="1806" y="0"/>
                          <a:pt x="828" y="653"/>
                          <a:pt x="416" y="1653"/>
                        </a:cubicBezTo>
                        <a:cubicBezTo>
                          <a:pt x="0" y="2652"/>
                          <a:pt x="230" y="3801"/>
                          <a:pt x="993" y="4567"/>
                        </a:cubicBezTo>
                        <a:cubicBezTo>
                          <a:pt x="1505" y="5080"/>
                          <a:pt x="2190" y="5351"/>
                          <a:pt x="2887" y="5351"/>
                        </a:cubicBezTo>
                        <a:cubicBezTo>
                          <a:pt x="3232" y="5351"/>
                          <a:pt x="3580" y="5284"/>
                          <a:pt x="3911" y="5148"/>
                        </a:cubicBezTo>
                        <a:cubicBezTo>
                          <a:pt x="4910" y="4732"/>
                          <a:pt x="5560" y="3758"/>
                          <a:pt x="5560" y="2678"/>
                        </a:cubicBezTo>
                        <a:cubicBezTo>
                          <a:pt x="5560" y="1200"/>
                          <a:pt x="4363" y="0"/>
                          <a:pt x="2886" y="0"/>
                        </a:cubicBezTo>
                        <a:close/>
                      </a:path>
                    </a:pathLst>
                  </a:custGeom>
                  <a:solidFill>
                    <a:srgbClr val="445D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a:off x="1912179" y="3842838"/>
                    <a:ext cx="156825" cy="5"/>
                  </a:xfrm>
                  <a:custGeom>
                    <a:avLst/>
                    <a:gdLst/>
                    <a:ahLst/>
                    <a:cxnLst/>
                    <a:rect l="l" t="t" r="r" b="b"/>
                    <a:pathLst>
                      <a:path w="32723" h="1" fill="none" extrusionOk="0">
                        <a:moveTo>
                          <a:pt x="1" y="1"/>
                        </a:moveTo>
                        <a:lnTo>
                          <a:pt x="327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39"/>
                <p:cNvGrpSpPr/>
                <p:nvPr/>
              </p:nvGrpSpPr>
              <p:grpSpPr>
                <a:xfrm>
                  <a:off x="1912179" y="4044505"/>
                  <a:ext cx="181487" cy="25622"/>
                  <a:chOff x="1912179" y="4044506"/>
                  <a:chExt cx="181487" cy="25622"/>
                </a:xfrm>
              </p:grpSpPr>
              <p:sp>
                <p:nvSpPr>
                  <p:cNvPr id="403" name="Google Shape;403;p39"/>
                  <p:cNvSpPr/>
                  <p:nvPr/>
                </p:nvSpPr>
                <p:spPr>
                  <a:xfrm>
                    <a:off x="2067020" y="4044505"/>
                    <a:ext cx="26646" cy="25622"/>
                  </a:xfrm>
                  <a:custGeom>
                    <a:avLst/>
                    <a:gdLst/>
                    <a:ahLst/>
                    <a:cxnLst/>
                    <a:rect l="l" t="t" r="r" b="b"/>
                    <a:pathLst>
                      <a:path w="5560" h="5349" extrusionOk="0">
                        <a:moveTo>
                          <a:pt x="2886" y="0"/>
                        </a:moveTo>
                        <a:cubicBezTo>
                          <a:pt x="1806" y="0"/>
                          <a:pt x="828" y="650"/>
                          <a:pt x="416" y="1649"/>
                        </a:cubicBezTo>
                        <a:cubicBezTo>
                          <a:pt x="0" y="2649"/>
                          <a:pt x="230" y="3802"/>
                          <a:pt x="993" y="4564"/>
                        </a:cubicBezTo>
                        <a:cubicBezTo>
                          <a:pt x="1505" y="5076"/>
                          <a:pt x="2190" y="5349"/>
                          <a:pt x="2887" y="5349"/>
                        </a:cubicBezTo>
                        <a:cubicBezTo>
                          <a:pt x="3232" y="5349"/>
                          <a:pt x="3580" y="5282"/>
                          <a:pt x="3911" y="5144"/>
                        </a:cubicBezTo>
                        <a:cubicBezTo>
                          <a:pt x="4910" y="4732"/>
                          <a:pt x="5560" y="3758"/>
                          <a:pt x="5560" y="2674"/>
                        </a:cubicBezTo>
                        <a:cubicBezTo>
                          <a:pt x="5560" y="1197"/>
                          <a:pt x="4363" y="0"/>
                          <a:pt x="288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9"/>
                  <p:cNvSpPr/>
                  <p:nvPr/>
                </p:nvSpPr>
                <p:spPr>
                  <a:xfrm>
                    <a:off x="1912179" y="4059966"/>
                    <a:ext cx="156825" cy="5"/>
                  </a:xfrm>
                  <a:custGeom>
                    <a:avLst/>
                    <a:gdLst/>
                    <a:ahLst/>
                    <a:cxnLst/>
                    <a:rect l="l" t="t" r="r" b="b"/>
                    <a:pathLst>
                      <a:path w="32723" h="1" fill="none" extrusionOk="0">
                        <a:moveTo>
                          <a:pt x="32723"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9"/>
                <p:cNvGrpSpPr/>
                <p:nvPr/>
              </p:nvGrpSpPr>
              <p:grpSpPr>
                <a:xfrm>
                  <a:off x="1560718" y="3800594"/>
                  <a:ext cx="351472" cy="302090"/>
                  <a:chOff x="1560718" y="3800594"/>
                  <a:chExt cx="351472" cy="302090"/>
                </a:xfrm>
              </p:grpSpPr>
              <p:grpSp>
                <p:nvGrpSpPr>
                  <p:cNvPr id="406" name="Google Shape;406;p39"/>
                  <p:cNvGrpSpPr/>
                  <p:nvPr/>
                </p:nvGrpSpPr>
                <p:grpSpPr>
                  <a:xfrm>
                    <a:off x="1560718" y="3842857"/>
                    <a:ext cx="173586" cy="217131"/>
                    <a:chOff x="1560718" y="3842857"/>
                    <a:chExt cx="173586" cy="217131"/>
                  </a:xfrm>
                </p:grpSpPr>
                <p:sp>
                  <p:nvSpPr>
                    <p:cNvPr id="407" name="Google Shape;407;p39"/>
                    <p:cNvSpPr/>
                    <p:nvPr/>
                  </p:nvSpPr>
                  <p:spPr>
                    <a:xfrm>
                      <a:off x="1560718" y="3951414"/>
                      <a:ext cx="84343" cy="5"/>
                    </a:xfrm>
                    <a:custGeom>
                      <a:avLst/>
                      <a:gdLst/>
                      <a:ahLst/>
                      <a:cxnLst/>
                      <a:rect l="l" t="t" r="r" b="b"/>
                      <a:pathLst>
                        <a:path w="17599" h="1" fill="none" extrusionOk="0">
                          <a:moveTo>
                            <a:pt x="1" y="0"/>
                          </a:moveTo>
                          <a:lnTo>
                            <a:pt x="17598"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9"/>
                    <p:cNvSpPr/>
                    <p:nvPr/>
                  </p:nvSpPr>
                  <p:spPr>
                    <a:xfrm>
                      <a:off x="1631242" y="3936509"/>
                      <a:ext cx="26646" cy="25622"/>
                    </a:xfrm>
                    <a:custGeom>
                      <a:avLst/>
                      <a:gdLst/>
                      <a:ahLst/>
                      <a:cxnLst/>
                      <a:rect l="l" t="t" r="r" b="b"/>
                      <a:pathLst>
                        <a:path w="5560" h="5349" extrusionOk="0">
                          <a:moveTo>
                            <a:pt x="2882" y="1"/>
                          </a:moveTo>
                          <a:cubicBezTo>
                            <a:pt x="1802" y="1"/>
                            <a:pt x="828" y="650"/>
                            <a:pt x="412" y="1649"/>
                          </a:cubicBezTo>
                          <a:cubicBezTo>
                            <a:pt x="0" y="2649"/>
                            <a:pt x="226" y="3798"/>
                            <a:pt x="993" y="4564"/>
                          </a:cubicBezTo>
                          <a:cubicBezTo>
                            <a:pt x="1502" y="5076"/>
                            <a:pt x="2187" y="5349"/>
                            <a:pt x="2883" y="5349"/>
                          </a:cubicBezTo>
                          <a:cubicBezTo>
                            <a:pt x="3228" y="5349"/>
                            <a:pt x="3576" y="5282"/>
                            <a:pt x="3907" y="5144"/>
                          </a:cubicBezTo>
                          <a:cubicBezTo>
                            <a:pt x="4907" y="4732"/>
                            <a:pt x="5556" y="3758"/>
                            <a:pt x="5560" y="2674"/>
                          </a:cubicBezTo>
                          <a:cubicBezTo>
                            <a:pt x="5560" y="1197"/>
                            <a:pt x="4360" y="1"/>
                            <a:pt x="2882"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1645054" y="3842857"/>
                      <a:ext cx="89251" cy="217131"/>
                    </a:xfrm>
                    <a:custGeom>
                      <a:avLst/>
                      <a:gdLst/>
                      <a:ahLst/>
                      <a:cxnLst/>
                      <a:rect l="l" t="t" r="r" b="b"/>
                      <a:pathLst>
                        <a:path w="18623" h="45330" fill="none" extrusionOk="0">
                          <a:moveTo>
                            <a:pt x="18623" y="45330"/>
                          </a:moveTo>
                          <a:lnTo>
                            <a:pt x="5625" y="45330"/>
                          </a:lnTo>
                          <a:cubicBezTo>
                            <a:pt x="2889" y="45330"/>
                            <a:pt x="0" y="42619"/>
                            <a:pt x="0" y="35634"/>
                          </a:cubicBezTo>
                          <a:lnTo>
                            <a:pt x="0" y="9697"/>
                          </a:lnTo>
                          <a:cubicBezTo>
                            <a:pt x="0" y="2711"/>
                            <a:pt x="2889" y="1"/>
                            <a:pt x="5625" y="1"/>
                          </a:cubicBezTo>
                          <a:lnTo>
                            <a:pt x="1862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0" name="Google Shape;410;p39"/>
                  <p:cNvSpPr/>
                  <p:nvPr/>
                </p:nvSpPr>
                <p:spPr>
                  <a:xfrm>
                    <a:off x="1733808" y="3800594"/>
                    <a:ext cx="177874" cy="102731"/>
                  </a:xfrm>
                  <a:custGeom>
                    <a:avLst/>
                    <a:gdLst/>
                    <a:ahLst/>
                    <a:cxnLst/>
                    <a:rect l="l" t="t" r="r" b="b"/>
                    <a:pathLst>
                      <a:path w="37115" h="21447" extrusionOk="0">
                        <a:moveTo>
                          <a:pt x="4951" y="0"/>
                        </a:moveTo>
                        <a:cubicBezTo>
                          <a:pt x="2215" y="0"/>
                          <a:pt x="1" y="2678"/>
                          <a:pt x="1" y="5983"/>
                        </a:cubicBezTo>
                        <a:lnTo>
                          <a:pt x="1" y="15460"/>
                        </a:lnTo>
                        <a:cubicBezTo>
                          <a:pt x="1" y="18765"/>
                          <a:pt x="2215" y="21446"/>
                          <a:pt x="4951" y="21446"/>
                        </a:cubicBezTo>
                        <a:lnTo>
                          <a:pt x="32168" y="21446"/>
                        </a:lnTo>
                        <a:cubicBezTo>
                          <a:pt x="34901" y="21446"/>
                          <a:pt x="37115" y="18765"/>
                          <a:pt x="37115" y="15460"/>
                        </a:cubicBezTo>
                        <a:lnTo>
                          <a:pt x="37115" y="5983"/>
                        </a:lnTo>
                        <a:cubicBezTo>
                          <a:pt x="37115" y="2678"/>
                          <a:pt x="34901" y="0"/>
                          <a:pt x="32168" y="0"/>
                        </a:cubicBezTo>
                        <a:close/>
                      </a:path>
                    </a:pathLst>
                  </a:custGeom>
                  <a:solidFill>
                    <a:srgbClr val="445D73"/>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1734297" y="3999967"/>
                    <a:ext cx="177893" cy="102717"/>
                  </a:xfrm>
                  <a:custGeom>
                    <a:avLst/>
                    <a:gdLst/>
                    <a:ahLst/>
                    <a:cxnLst/>
                    <a:rect l="l" t="t" r="r" b="b"/>
                    <a:pathLst>
                      <a:path w="37119" h="21444" extrusionOk="0">
                        <a:moveTo>
                          <a:pt x="4951" y="1"/>
                        </a:moveTo>
                        <a:cubicBezTo>
                          <a:pt x="2219" y="1"/>
                          <a:pt x="1" y="2678"/>
                          <a:pt x="1" y="5983"/>
                        </a:cubicBezTo>
                        <a:lnTo>
                          <a:pt x="1" y="15461"/>
                        </a:lnTo>
                        <a:cubicBezTo>
                          <a:pt x="1" y="18766"/>
                          <a:pt x="2219" y="21443"/>
                          <a:pt x="4951" y="21443"/>
                        </a:cubicBezTo>
                        <a:lnTo>
                          <a:pt x="32168" y="21443"/>
                        </a:lnTo>
                        <a:cubicBezTo>
                          <a:pt x="34901" y="21443"/>
                          <a:pt x="37119" y="18766"/>
                          <a:pt x="37119" y="15461"/>
                        </a:cubicBezTo>
                        <a:lnTo>
                          <a:pt x="37119" y="5983"/>
                        </a:lnTo>
                        <a:cubicBezTo>
                          <a:pt x="37119" y="2678"/>
                          <a:pt x="34901" y="1"/>
                          <a:pt x="32168" y="1"/>
                        </a:cubicBezTo>
                        <a:close/>
                      </a:path>
                    </a:pathLst>
                  </a:custGeom>
                  <a:solidFill>
                    <a:srgbClr val="869FB1"/>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12" name="Google Shape;412;p39"/>
              <p:cNvSpPr/>
              <p:nvPr/>
            </p:nvSpPr>
            <p:spPr>
              <a:xfrm>
                <a:off x="1258451" y="3798060"/>
                <a:ext cx="302718" cy="302541"/>
              </a:xfrm>
              <a:custGeom>
                <a:avLst/>
                <a:gdLst/>
                <a:ahLst/>
                <a:cxnLst/>
                <a:rect l="l" t="t" r="r" b="b"/>
                <a:pathLst>
                  <a:path w="63165" h="63161" fill="none" extrusionOk="0">
                    <a:moveTo>
                      <a:pt x="63165" y="31580"/>
                    </a:moveTo>
                    <a:cubicBezTo>
                      <a:pt x="63165" y="49021"/>
                      <a:pt x="49025" y="63161"/>
                      <a:pt x="31585" y="63161"/>
                    </a:cubicBezTo>
                    <a:cubicBezTo>
                      <a:pt x="14140" y="63161"/>
                      <a:pt x="1" y="49021"/>
                      <a:pt x="1" y="31580"/>
                    </a:cubicBezTo>
                    <a:cubicBezTo>
                      <a:pt x="1" y="14140"/>
                      <a:pt x="14140" y="0"/>
                      <a:pt x="31585" y="0"/>
                    </a:cubicBezTo>
                    <a:cubicBezTo>
                      <a:pt x="49025" y="0"/>
                      <a:pt x="63165" y="14140"/>
                      <a:pt x="63165" y="31580"/>
                    </a:cubicBezTo>
                    <a:close/>
                  </a:path>
                </a:pathLst>
              </a:custGeom>
              <a:no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3" name="Google Shape;413;p39"/>
              <p:cNvGrpSpPr/>
              <p:nvPr/>
            </p:nvGrpSpPr>
            <p:grpSpPr>
              <a:xfrm>
                <a:off x="785350" y="3605478"/>
                <a:ext cx="535311" cy="249245"/>
                <a:chOff x="785350" y="3605478"/>
                <a:chExt cx="535311" cy="249245"/>
              </a:xfrm>
            </p:grpSpPr>
            <p:grpSp>
              <p:nvGrpSpPr>
                <p:cNvPr id="414" name="Google Shape;414;p39"/>
                <p:cNvGrpSpPr/>
                <p:nvPr/>
              </p:nvGrpSpPr>
              <p:grpSpPr>
                <a:xfrm>
                  <a:off x="785350" y="3605478"/>
                  <a:ext cx="376191" cy="102736"/>
                  <a:chOff x="785350" y="3605478"/>
                  <a:chExt cx="376191" cy="102736"/>
                </a:xfrm>
              </p:grpSpPr>
              <p:sp>
                <p:nvSpPr>
                  <p:cNvPr id="415" name="Google Shape;415;p39"/>
                  <p:cNvSpPr/>
                  <p:nvPr/>
                </p:nvSpPr>
                <p:spPr>
                  <a:xfrm>
                    <a:off x="808023" y="3655851"/>
                    <a:ext cx="175636" cy="5"/>
                  </a:xfrm>
                  <a:custGeom>
                    <a:avLst/>
                    <a:gdLst/>
                    <a:ahLst/>
                    <a:cxnLst/>
                    <a:rect l="l" t="t" r="r" b="b"/>
                    <a:pathLst>
                      <a:path w="36648" h="1" fill="none" extrusionOk="0">
                        <a:moveTo>
                          <a:pt x="36648"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785350" y="3643867"/>
                    <a:ext cx="25635" cy="25622"/>
                  </a:xfrm>
                  <a:custGeom>
                    <a:avLst/>
                    <a:gdLst/>
                    <a:ahLst/>
                    <a:cxnLst/>
                    <a:rect l="l" t="t" r="r" b="b"/>
                    <a:pathLst>
                      <a:path w="5349" h="5349" extrusionOk="0">
                        <a:moveTo>
                          <a:pt x="2674" y="0"/>
                        </a:moveTo>
                        <a:cubicBezTo>
                          <a:pt x="1197" y="0"/>
                          <a:pt x="0" y="1197"/>
                          <a:pt x="0" y="2674"/>
                        </a:cubicBezTo>
                        <a:cubicBezTo>
                          <a:pt x="0" y="4152"/>
                          <a:pt x="1197" y="5348"/>
                          <a:pt x="2674" y="5348"/>
                        </a:cubicBezTo>
                        <a:cubicBezTo>
                          <a:pt x="4152" y="5348"/>
                          <a:pt x="5348" y="4152"/>
                          <a:pt x="5348" y="2674"/>
                        </a:cubicBezTo>
                        <a:cubicBezTo>
                          <a:pt x="5348" y="1197"/>
                          <a:pt x="4152" y="0"/>
                          <a:pt x="2674"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983648" y="3605478"/>
                    <a:ext cx="177893" cy="102736"/>
                  </a:xfrm>
                  <a:custGeom>
                    <a:avLst/>
                    <a:gdLst/>
                    <a:ahLst/>
                    <a:cxnLst/>
                    <a:rect l="l" t="t" r="r" b="b"/>
                    <a:pathLst>
                      <a:path w="37119" h="21448" extrusionOk="0">
                        <a:moveTo>
                          <a:pt x="4951" y="1"/>
                        </a:moveTo>
                        <a:cubicBezTo>
                          <a:pt x="2219" y="1"/>
                          <a:pt x="1" y="2682"/>
                          <a:pt x="1" y="5987"/>
                        </a:cubicBezTo>
                        <a:lnTo>
                          <a:pt x="1" y="15464"/>
                        </a:lnTo>
                        <a:cubicBezTo>
                          <a:pt x="1" y="18769"/>
                          <a:pt x="2219" y="21447"/>
                          <a:pt x="4951" y="21447"/>
                        </a:cubicBezTo>
                        <a:lnTo>
                          <a:pt x="32172" y="21447"/>
                        </a:lnTo>
                        <a:cubicBezTo>
                          <a:pt x="34904" y="21447"/>
                          <a:pt x="37119" y="18769"/>
                          <a:pt x="37119" y="15464"/>
                        </a:cubicBezTo>
                        <a:lnTo>
                          <a:pt x="37119" y="5987"/>
                        </a:lnTo>
                        <a:cubicBezTo>
                          <a:pt x="37119" y="2682"/>
                          <a:pt x="34904" y="1"/>
                          <a:pt x="32172" y="1"/>
                        </a:cubicBezTo>
                        <a:close/>
                      </a:path>
                    </a:pathLst>
                  </a:custGeom>
                  <a:solidFill>
                    <a:srgbClr val="E3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8" name="Google Shape;418;p39"/>
                <p:cNvGrpSpPr/>
                <p:nvPr/>
              </p:nvGrpSpPr>
              <p:grpSpPr>
                <a:xfrm>
                  <a:off x="1161530" y="3655851"/>
                  <a:ext cx="159131" cy="198872"/>
                  <a:chOff x="1161530" y="3655851"/>
                  <a:chExt cx="159131" cy="198872"/>
                </a:xfrm>
              </p:grpSpPr>
              <p:sp>
                <p:nvSpPr>
                  <p:cNvPr id="419" name="Google Shape;419;p39"/>
                  <p:cNvSpPr/>
                  <p:nvPr/>
                </p:nvSpPr>
                <p:spPr>
                  <a:xfrm>
                    <a:off x="1161530" y="3655851"/>
                    <a:ext cx="146440" cy="186082"/>
                  </a:xfrm>
                  <a:custGeom>
                    <a:avLst/>
                    <a:gdLst/>
                    <a:ahLst/>
                    <a:cxnLst/>
                    <a:rect l="l" t="t" r="r" b="b"/>
                    <a:pathLst>
                      <a:path w="30556" h="38848" fill="none" extrusionOk="0">
                        <a:moveTo>
                          <a:pt x="1" y="1"/>
                        </a:moveTo>
                        <a:lnTo>
                          <a:pt x="12633" y="1"/>
                        </a:lnTo>
                        <a:cubicBezTo>
                          <a:pt x="15723" y="1"/>
                          <a:pt x="16343" y="3466"/>
                          <a:pt x="16343" y="3466"/>
                        </a:cubicBezTo>
                        <a:lnTo>
                          <a:pt x="16343" y="26448"/>
                        </a:lnTo>
                        <a:lnTo>
                          <a:pt x="30556" y="26448"/>
                        </a:lnTo>
                        <a:lnTo>
                          <a:pt x="30556"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9"/>
                  <p:cNvSpPr/>
                  <p:nvPr/>
                </p:nvSpPr>
                <p:spPr>
                  <a:xfrm>
                    <a:off x="1293991" y="3829092"/>
                    <a:ext cx="26670" cy="25631"/>
                  </a:xfrm>
                  <a:custGeom>
                    <a:avLst/>
                    <a:gdLst/>
                    <a:ahLst/>
                    <a:cxnLst/>
                    <a:rect l="l" t="t" r="r" b="b"/>
                    <a:pathLst>
                      <a:path w="5565" h="5351" extrusionOk="0">
                        <a:moveTo>
                          <a:pt x="2890" y="0"/>
                        </a:moveTo>
                        <a:cubicBezTo>
                          <a:pt x="1807" y="0"/>
                          <a:pt x="833" y="653"/>
                          <a:pt x="417" y="1653"/>
                        </a:cubicBezTo>
                        <a:cubicBezTo>
                          <a:pt x="1" y="2652"/>
                          <a:pt x="231" y="3801"/>
                          <a:pt x="997" y="4567"/>
                        </a:cubicBezTo>
                        <a:cubicBezTo>
                          <a:pt x="1509" y="5080"/>
                          <a:pt x="2193" y="5350"/>
                          <a:pt x="2888" y="5350"/>
                        </a:cubicBezTo>
                        <a:cubicBezTo>
                          <a:pt x="3233" y="5350"/>
                          <a:pt x="3580" y="5284"/>
                          <a:pt x="3912" y="5147"/>
                        </a:cubicBezTo>
                        <a:cubicBezTo>
                          <a:pt x="4911" y="4731"/>
                          <a:pt x="5564" y="3757"/>
                          <a:pt x="5564" y="2678"/>
                        </a:cubicBezTo>
                        <a:cubicBezTo>
                          <a:pt x="5564" y="1200"/>
                          <a:pt x="4364" y="0"/>
                          <a:pt x="2890"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39"/>
              <p:cNvGrpSpPr/>
              <p:nvPr/>
            </p:nvGrpSpPr>
            <p:grpSpPr>
              <a:xfrm>
                <a:off x="785350" y="4047614"/>
                <a:ext cx="535311" cy="240783"/>
                <a:chOff x="785350" y="4047614"/>
                <a:chExt cx="535311" cy="240783"/>
              </a:xfrm>
            </p:grpSpPr>
            <p:grpSp>
              <p:nvGrpSpPr>
                <p:cNvPr id="422" name="Google Shape;422;p39"/>
                <p:cNvGrpSpPr/>
                <p:nvPr/>
              </p:nvGrpSpPr>
              <p:grpSpPr>
                <a:xfrm>
                  <a:off x="1161636" y="4047614"/>
                  <a:ext cx="159025" cy="190415"/>
                  <a:chOff x="1161636" y="4047614"/>
                  <a:chExt cx="159025" cy="190415"/>
                </a:xfrm>
              </p:grpSpPr>
              <p:sp>
                <p:nvSpPr>
                  <p:cNvPr id="423" name="Google Shape;423;p39"/>
                  <p:cNvSpPr/>
                  <p:nvPr/>
                </p:nvSpPr>
                <p:spPr>
                  <a:xfrm>
                    <a:off x="1293991" y="4047614"/>
                    <a:ext cx="26670" cy="25631"/>
                  </a:xfrm>
                  <a:custGeom>
                    <a:avLst/>
                    <a:gdLst/>
                    <a:ahLst/>
                    <a:cxnLst/>
                    <a:rect l="l" t="t" r="r" b="b"/>
                    <a:pathLst>
                      <a:path w="5565" h="5351" extrusionOk="0">
                        <a:moveTo>
                          <a:pt x="2890" y="1"/>
                        </a:moveTo>
                        <a:cubicBezTo>
                          <a:pt x="1807" y="1"/>
                          <a:pt x="833" y="654"/>
                          <a:pt x="417" y="1653"/>
                        </a:cubicBezTo>
                        <a:cubicBezTo>
                          <a:pt x="1" y="2653"/>
                          <a:pt x="231" y="3802"/>
                          <a:pt x="997" y="4568"/>
                        </a:cubicBezTo>
                        <a:cubicBezTo>
                          <a:pt x="1510" y="5078"/>
                          <a:pt x="2195" y="5350"/>
                          <a:pt x="2891" y="5350"/>
                        </a:cubicBezTo>
                        <a:cubicBezTo>
                          <a:pt x="3235" y="5350"/>
                          <a:pt x="3581" y="5284"/>
                          <a:pt x="3912" y="5148"/>
                        </a:cubicBezTo>
                        <a:cubicBezTo>
                          <a:pt x="4911" y="4732"/>
                          <a:pt x="5564" y="3758"/>
                          <a:pt x="5564" y="2675"/>
                        </a:cubicBezTo>
                        <a:cubicBezTo>
                          <a:pt x="5564" y="1197"/>
                          <a:pt x="4364" y="1"/>
                          <a:pt x="2890"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1161636" y="4073229"/>
                    <a:ext cx="146334" cy="164800"/>
                  </a:xfrm>
                  <a:custGeom>
                    <a:avLst/>
                    <a:gdLst/>
                    <a:ahLst/>
                    <a:cxnLst/>
                    <a:rect l="l" t="t" r="r" b="b"/>
                    <a:pathLst>
                      <a:path w="30534" h="34405" fill="none" extrusionOk="0">
                        <a:moveTo>
                          <a:pt x="0" y="34404"/>
                        </a:moveTo>
                        <a:lnTo>
                          <a:pt x="12611" y="34404"/>
                        </a:lnTo>
                        <a:cubicBezTo>
                          <a:pt x="15705" y="34404"/>
                          <a:pt x="16325" y="30939"/>
                          <a:pt x="16325" y="30939"/>
                        </a:cubicBezTo>
                        <a:lnTo>
                          <a:pt x="16325" y="7957"/>
                        </a:lnTo>
                        <a:lnTo>
                          <a:pt x="30534" y="7957"/>
                        </a:lnTo>
                        <a:lnTo>
                          <a:pt x="30534"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 name="Google Shape;425;p39"/>
                <p:cNvGrpSpPr/>
                <p:nvPr/>
              </p:nvGrpSpPr>
              <p:grpSpPr>
                <a:xfrm>
                  <a:off x="785350" y="4185661"/>
                  <a:ext cx="376191" cy="102736"/>
                  <a:chOff x="785350" y="4185661"/>
                  <a:chExt cx="376191" cy="102736"/>
                </a:xfrm>
              </p:grpSpPr>
              <p:sp>
                <p:nvSpPr>
                  <p:cNvPr id="426" name="Google Shape;426;p39"/>
                  <p:cNvSpPr/>
                  <p:nvPr/>
                </p:nvSpPr>
                <p:spPr>
                  <a:xfrm>
                    <a:off x="808023" y="4238011"/>
                    <a:ext cx="175636" cy="5"/>
                  </a:xfrm>
                  <a:custGeom>
                    <a:avLst/>
                    <a:gdLst/>
                    <a:ahLst/>
                    <a:cxnLst/>
                    <a:rect l="l" t="t" r="r" b="b"/>
                    <a:pathLst>
                      <a:path w="36648" h="1" fill="none" extrusionOk="0">
                        <a:moveTo>
                          <a:pt x="3664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9"/>
                  <p:cNvSpPr/>
                  <p:nvPr/>
                </p:nvSpPr>
                <p:spPr>
                  <a:xfrm>
                    <a:off x="983648" y="4185661"/>
                    <a:ext cx="177893" cy="102736"/>
                  </a:xfrm>
                  <a:custGeom>
                    <a:avLst/>
                    <a:gdLst/>
                    <a:ahLst/>
                    <a:cxnLst/>
                    <a:rect l="l" t="t" r="r" b="b"/>
                    <a:pathLst>
                      <a:path w="37119" h="21448" extrusionOk="0">
                        <a:moveTo>
                          <a:pt x="4951" y="1"/>
                        </a:moveTo>
                        <a:cubicBezTo>
                          <a:pt x="2219" y="1"/>
                          <a:pt x="1" y="2679"/>
                          <a:pt x="1" y="5984"/>
                        </a:cubicBezTo>
                        <a:lnTo>
                          <a:pt x="1" y="15461"/>
                        </a:lnTo>
                        <a:cubicBezTo>
                          <a:pt x="1" y="18766"/>
                          <a:pt x="2219" y="21447"/>
                          <a:pt x="4951" y="21447"/>
                        </a:cubicBezTo>
                        <a:lnTo>
                          <a:pt x="32172" y="21447"/>
                        </a:lnTo>
                        <a:cubicBezTo>
                          <a:pt x="34904" y="21447"/>
                          <a:pt x="37119" y="18766"/>
                          <a:pt x="37119" y="15461"/>
                        </a:cubicBezTo>
                        <a:lnTo>
                          <a:pt x="37119" y="5984"/>
                        </a:lnTo>
                        <a:cubicBezTo>
                          <a:pt x="37119" y="2679"/>
                          <a:pt x="34904" y="1"/>
                          <a:pt x="32172" y="1"/>
                        </a:cubicBezTo>
                        <a:close/>
                      </a:path>
                    </a:pathLst>
                  </a:custGeom>
                  <a:solidFill>
                    <a:srgbClr val="E4E9ED"/>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a:off x="785350" y="4224370"/>
                    <a:ext cx="26646" cy="25631"/>
                  </a:xfrm>
                  <a:custGeom>
                    <a:avLst/>
                    <a:gdLst/>
                    <a:ahLst/>
                    <a:cxnLst/>
                    <a:rect l="l" t="t" r="r" b="b"/>
                    <a:pathLst>
                      <a:path w="5560" h="5351" extrusionOk="0">
                        <a:moveTo>
                          <a:pt x="2674" y="0"/>
                        </a:moveTo>
                        <a:cubicBezTo>
                          <a:pt x="2328" y="0"/>
                          <a:pt x="1980" y="67"/>
                          <a:pt x="1649" y="203"/>
                        </a:cubicBezTo>
                        <a:cubicBezTo>
                          <a:pt x="650" y="619"/>
                          <a:pt x="0" y="1593"/>
                          <a:pt x="0" y="2677"/>
                        </a:cubicBezTo>
                        <a:cubicBezTo>
                          <a:pt x="0" y="4150"/>
                          <a:pt x="1197" y="5351"/>
                          <a:pt x="2674" y="5351"/>
                        </a:cubicBezTo>
                        <a:cubicBezTo>
                          <a:pt x="3754" y="5351"/>
                          <a:pt x="4732" y="4698"/>
                          <a:pt x="5144" y="3698"/>
                        </a:cubicBezTo>
                        <a:cubicBezTo>
                          <a:pt x="5560" y="2699"/>
                          <a:pt x="5330" y="1550"/>
                          <a:pt x="4568" y="783"/>
                        </a:cubicBezTo>
                        <a:cubicBezTo>
                          <a:pt x="4055" y="271"/>
                          <a:pt x="3370" y="0"/>
                          <a:pt x="2674" y="0"/>
                        </a:cubicBezTo>
                        <a:close/>
                      </a:path>
                    </a:pathLst>
                  </a:custGeom>
                  <a:solidFill>
                    <a:srgbClr val="E4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9" name="Google Shape;429;p39"/>
              <p:cNvGrpSpPr/>
              <p:nvPr/>
            </p:nvGrpSpPr>
            <p:grpSpPr>
              <a:xfrm>
                <a:off x="1501054" y="3605478"/>
                <a:ext cx="526340" cy="249240"/>
                <a:chOff x="1501054" y="3605478"/>
                <a:chExt cx="526340" cy="249240"/>
              </a:xfrm>
            </p:grpSpPr>
            <p:grpSp>
              <p:nvGrpSpPr>
                <p:cNvPr id="430" name="Google Shape;430;p39"/>
                <p:cNvGrpSpPr/>
                <p:nvPr/>
              </p:nvGrpSpPr>
              <p:grpSpPr>
                <a:xfrm>
                  <a:off x="1834208" y="3643867"/>
                  <a:ext cx="193185" cy="25622"/>
                  <a:chOff x="1834208" y="3643867"/>
                  <a:chExt cx="193185" cy="25622"/>
                </a:xfrm>
              </p:grpSpPr>
              <p:sp>
                <p:nvSpPr>
                  <p:cNvPr id="431" name="Google Shape;431;p39"/>
                  <p:cNvSpPr/>
                  <p:nvPr/>
                </p:nvSpPr>
                <p:spPr>
                  <a:xfrm>
                    <a:off x="1834208" y="3655851"/>
                    <a:ext cx="167541" cy="5"/>
                  </a:xfrm>
                  <a:custGeom>
                    <a:avLst/>
                    <a:gdLst/>
                    <a:ahLst/>
                    <a:cxnLst/>
                    <a:rect l="l" t="t" r="r" b="b"/>
                    <a:pathLst>
                      <a:path w="34959" h="1" fill="none" extrusionOk="0">
                        <a:moveTo>
                          <a:pt x="1" y="1"/>
                        </a:moveTo>
                        <a:lnTo>
                          <a:pt x="34959"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a:off x="2000728" y="3643867"/>
                    <a:ext cx="26665" cy="25622"/>
                  </a:xfrm>
                  <a:custGeom>
                    <a:avLst/>
                    <a:gdLst/>
                    <a:ahLst/>
                    <a:cxnLst/>
                    <a:rect l="l" t="t" r="r" b="b"/>
                    <a:pathLst>
                      <a:path w="5564" h="5349" extrusionOk="0">
                        <a:moveTo>
                          <a:pt x="2886" y="0"/>
                        </a:moveTo>
                        <a:cubicBezTo>
                          <a:pt x="1806" y="0"/>
                          <a:pt x="828" y="650"/>
                          <a:pt x="416" y="1649"/>
                        </a:cubicBezTo>
                        <a:cubicBezTo>
                          <a:pt x="0" y="2649"/>
                          <a:pt x="230" y="3802"/>
                          <a:pt x="996" y="4564"/>
                        </a:cubicBezTo>
                        <a:cubicBezTo>
                          <a:pt x="1506" y="5076"/>
                          <a:pt x="2190" y="5349"/>
                          <a:pt x="2887" y="5349"/>
                        </a:cubicBezTo>
                        <a:cubicBezTo>
                          <a:pt x="3232" y="5349"/>
                          <a:pt x="3580" y="5282"/>
                          <a:pt x="3911" y="5144"/>
                        </a:cubicBezTo>
                        <a:cubicBezTo>
                          <a:pt x="4911" y="4732"/>
                          <a:pt x="5560" y="3758"/>
                          <a:pt x="5563" y="2674"/>
                        </a:cubicBezTo>
                        <a:cubicBezTo>
                          <a:pt x="5560" y="1197"/>
                          <a:pt x="4363" y="0"/>
                          <a:pt x="2886" y="0"/>
                        </a:cubicBezTo>
                        <a:close/>
                      </a:path>
                    </a:pathLst>
                  </a:custGeom>
                  <a:solidFill>
                    <a:srgbClr val="A5B7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3" name="Google Shape;433;p39"/>
                <p:cNvGrpSpPr/>
                <p:nvPr/>
              </p:nvGrpSpPr>
              <p:grpSpPr>
                <a:xfrm>
                  <a:off x="1501054" y="3605478"/>
                  <a:ext cx="333165" cy="249240"/>
                  <a:chOff x="1501054" y="3605478"/>
                  <a:chExt cx="333165" cy="249240"/>
                </a:xfrm>
              </p:grpSpPr>
              <p:sp>
                <p:nvSpPr>
                  <p:cNvPr id="434" name="Google Shape;434;p39"/>
                  <p:cNvSpPr/>
                  <p:nvPr/>
                </p:nvSpPr>
                <p:spPr>
                  <a:xfrm>
                    <a:off x="1656330" y="3605478"/>
                    <a:ext cx="177888" cy="102736"/>
                  </a:xfrm>
                  <a:custGeom>
                    <a:avLst/>
                    <a:gdLst/>
                    <a:ahLst/>
                    <a:cxnLst/>
                    <a:rect l="l" t="t" r="r" b="b"/>
                    <a:pathLst>
                      <a:path w="37118" h="21448" extrusionOk="0">
                        <a:moveTo>
                          <a:pt x="4947" y="1"/>
                        </a:moveTo>
                        <a:cubicBezTo>
                          <a:pt x="2214" y="1"/>
                          <a:pt x="0" y="2682"/>
                          <a:pt x="0" y="5987"/>
                        </a:cubicBezTo>
                        <a:lnTo>
                          <a:pt x="0" y="15464"/>
                        </a:lnTo>
                        <a:cubicBezTo>
                          <a:pt x="0" y="18769"/>
                          <a:pt x="2214" y="21447"/>
                          <a:pt x="4950" y="21447"/>
                        </a:cubicBezTo>
                        <a:lnTo>
                          <a:pt x="32168" y="21447"/>
                        </a:lnTo>
                        <a:cubicBezTo>
                          <a:pt x="34900" y="21447"/>
                          <a:pt x="37118" y="18769"/>
                          <a:pt x="37118" y="15464"/>
                        </a:cubicBezTo>
                        <a:lnTo>
                          <a:pt x="37118" y="5987"/>
                        </a:lnTo>
                        <a:cubicBezTo>
                          <a:pt x="37118" y="2682"/>
                          <a:pt x="34900" y="1"/>
                          <a:pt x="32168" y="1"/>
                        </a:cubicBezTo>
                        <a:close/>
                      </a:path>
                    </a:pathLst>
                  </a:custGeom>
                  <a:solidFill>
                    <a:srgbClr val="A5B7C5"/>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5" name="Google Shape;435;p39"/>
                  <p:cNvGrpSpPr/>
                  <p:nvPr/>
                </p:nvGrpSpPr>
                <p:grpSpPr>
                  <a:xfrm>
                    <a:off x="1501054" y="3655851"/>
                    <a:ext cx="155286" cy="198867"/>
                    <a:chOff x="1501054" y="3655851"/>
                    <a:chExt cx="155286" cy="198867"/>
                  </a:xfrm>
                </p:grpSpPr>
                <p:sp>
                  <p:nvSpPr>
                    <p:cNvPr id="436" name="Google Shape;436;p39"/>
                    <p:cNvSpPr/>
                    <p:nvPr/>
                  </p:nvSpPr>
                  <p:spPr>
                    <a:xfrm>
                      <a:off x="1516351" y="3655851"/>
                      <a:ext cx="139989" cy="186082"/>
                    </a:xfrm>
                    <a:custGeom>
                      <a:avLst/>
                      <a:gdLst/>
                      <a:ahLst/>
                      <a:cxnLst/>
                      <a:rect l="l" t="t" r="r" b="b"/>
                      <a:pathLst>
                        <a:path w="29210" h="38848" fill="none" extrusionOk="0">
                          <a:moveTo>
                            <a:pt x="29209" y="1"/>
                          </a:moveTo>
                          <a:lnTo>
                            <a:pt x="17922" y="1"/>
                          </a:lnTo>
                          <a:cubicBezTo>
                            <a:pt x="14829" y="1"/>
                            <a:pt x="14209" y="3466"/>
                            <a:pt x="14209" y="3466"/>
                          </a:cubicBezTo>
                          <a:lnTo>
                            <a:pt x="14209" y="26448"/>
                          </a:lnTo>
                          <a:lnTo>
                            <a:pt x="0" y="26448"/>
                          </a:lnTo>
                          <a:lnTo>
                            <a:pt x="0" y="38848"/>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9"/>
                    <p:cNvSpPr/>
                    <p:nvPr/>
                  </p:nvSpPr>
                  <p:spPr>
                    <a:xfrm>
                      <a:off x="1501054" y="3829092"/>
                      <a:ext cx="26646" cy="25626"/>
                    </a:xfrm>
                    <a:custGeom>
                      <a:avLst/>
                      <a:gdLst/>
                      <a:ahLst/>
                      <a:cxnLst/>
                      <a:rect l="l" t="t" r="r" b="b"/>
                      <a:pathLst>
                        <a:path w="5560" h="5350" extrusionOk="0">
                          <a:moveTo>
                            <a:pt x="2886" y="0"/>
                          </a:moveTo>
                          <a:cubicBezTo>
                            <a:pt x="1806" y="0"/>
                            <a:pt x="828" y="653"/>
                            <a:pt x="416" y="1653"/>
                          </a:cubicBezTo>
                          <a:cubicBezTo>
                            <a:pt x="0" y="2652"/>
                            <a:pt x="230" y="3801"/>
                            <a:pt x="996" y="4567"/>
                          </a:cubicBezTo>
                          <a:cubicBezTo>
                            <a:pt x="1507" y="5078"/>
                            <a:pt x="2192" y="5350"/>
                            <a:pt x="2890" y="5350"/>
                          </a:cubicBezTo>
                          <a:cubicBezTo>
                            <a:pt x="3234" y="5350"/>
                            <a:pt x="3581" y="5283"/>
                            <a:pt x="3911" y="5147"/>
                          </a:cubicBezTo>
                          <a:cubicBezTo>
                            <a:pt x="4910" y="4731"/>
                            <a:pt x="5560" y="3757"/>
                            <a:pt x="5560" y="2678"/>
                          </a:cubicBezTo>
                          <a:cubicBezTo>
                            <a:pt x="5560" y="1200"/>
                            <a:pt x="4363" y="0"/>
                            <a:pt x="2886"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438" name="Google Shape;438;p39"/>
              <p:cNvGrpSpPr/>
              <p:nvPr/>
            </p:nvGrpSpPr>
            <p:grpSpPr>
              <a:xfrm>
                <a:off x="724986" y="3800594"/>
                <a:ext cx="532950" cy="302090"/>
                <a:chOff x="724986" y="3800594"/>
                <a:chExt cx="532950" cy="302090"/>
              </a:xfrm>
            </p:grpSpPr>
            <p:grpSp>
              <p:nvGrpSpPr>
                <p:cNvPr id="439" name="Google Shape;439;p39"/>
                <p:cNvGrpSpPr/>
                <p:nvPr/>
              </p:nvGrpSpPr>
              <p:grpSpPr>
                <a:xfrm>
                  <a:off x="724986" y="4044367"/>
                  <a:ext cx="181314" cy="25626"/>
                  <a:chOff x="724986" y="4044367"/>
                  <a:chExt cx="181314" cy="25626"/>
                </a:xfrm>
              </p:grpSpPr>
              <p:sp>
                <p:nvSpPr>
                  <p:cNvPr id="440" name="Google Shape;440;p39"/>
                  <p:cNvSpPr/>
                  <p:nvPr/>
                </p:nvSpPr>
                <p:spPr>
                  <a:xfrm>
                    <a:off x="746695" y="4059966"/>
                    <a:ext cx="159605" cy="5"/>
                  </a:xfrm>
                  <a:custGeom>
                    <a:avLst/>
                    <a:gdLst/>
                    <a:ahLst/>
                    <a:cxnLst/>
                    <a:rect l="l" t="t" r="r" b="b"/>
                    <a:pathLst>
                      <a:path w="33303" h="1" fill="none" extrusionOk="0">
                        <a:moveTo>
                          <a:pt x="1" y="1"/>
                        </a:moveTo>
                        <a:lnTo>
                          <a:pt x="33303"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a:off x="724986" y="4044367"/>
                    <a:ext cx="26646" cy="25626"/>
                  </a:xfrm>
                  <a:custGeom>
                    <a:avLst/>
                    <a:gdLst/>
                    <a:ahLst/>
                    <a:cxnLst/>
                    <a:rect l="l" t="t" r="r" b="b"/>
                    <a:pathLst>
                      <a:path w="5560" h="5350" extrusionOk="0">
                        <a:moveTo>
                          <a:pt x="2674" y="0"/>
                        </a:moveTo>
                        <a:cubicBezTo>
                          <a:pt x="1197" y="0"/>
                          <a:pt x="0" y="1197"/>
                          <a:pt x="0" y="2674"/>
                        </a:cubicBezTo>
                        <a:cubicBezTo>
                          <a:pt x="0" y="3758"/>
                          <a:pt x="653" y="4732"/>
                          <a:pt x="1653" y="5147"/>
                        </a:cubicBezTo>
                        <a:cubicBezTo>
                          <a:pt x="1983" y="5284"/>
                          <a:pt x="2329" y="5350"/>
                          <a:pt x="2673" y="5350"/>
                        </a:cubicBezTo>
                        <a:cubicBezTo>
                          <a:pt x="3369" y="5350"/>
                          <a:pt x="4054" y="5078"/>
                          <a:pt x="4567" y="4567"/>
                        </a:cubicBezTo>
                        <a:cubicBezTo>
                          <a:pt x="5330" y="3801"/>
                          <a:pt x="5559" y="2649"/>
                          <a:pt x="5147" y="1653"/>
                        </a:cubicBezTo>
                        <a:cubicBezTo>
                          <a:pt x="4731" y="653"/>
                          <a:pt x="3757" y="0"/>
                          <a:pt x="2674" y="0"/>
                        </a:cubicBez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9"/>
                <p:cNvGrpSpPr/>
                <p:nvPr/>
              </p:nvGrpSpPr>
              <p:grpSpPr>
                <a:xfrm>
                  <a:off x="906290" y="3800594"/>
                  <a:ext cx="351646" cy="302090"/>
                  <a:chOff x="906290" y="3800594"/>
                  <a:chExt cx="351646" cy="302090"/>
                </a:xfrm>
              </p:grpSpPr>
              <p:grpSp>
                <p:nvGrpSpPr>
                  <p:cNvPr id="443" name="Google Shape;443;p39"/>
                  <p:cNvGrpSpPr/>
                  <p:nvPr/>
                </p:nvGrpSpPr>
                <p:grpSpPr>
                  <a:xfrm>
                    <a:off x="1084172" y="3842857"/>
                    <a:ext cx="173764" cy="217131"/>
                    <a:chOff x="1084172" y="3842857"/>
                    <a:chExt cx="173764" cy="217131"/>
                  </a:xfrm>
                </p:grpSpPr>
                <p:grpSp>
                  <p:nvGrpSpPr>
                    <p:cNvPr id="444" name="Google Shape;444;p39"/>
                    <p:cNvGrpSpPr/>
                    <p:nvPr/>
                  </p:nvGrpSpPr>
                  <p:grpSpPr>
                    <a:xfrm>
                      <a:off x="1156862" y="3936509"/>
                      <a:ext cx="101073" cy="25622"/>
                      <a:chOff x="1156862" y="3936509"/>
                      <a:chExt cx="101073" cy="25622"/>
                    </a:xfrm>
                  </p:grpSpPr>
                  <p:sp>
                    <p:nvSpPr>
                      <p:cNvPr id="445" name="Google Shape;445;p39"/>
                      <p:cNvSpPr/>
                      <p:nvPr/>
                    </p:nvSpPr>
                    <p:spPr>
                      <a:xfrm>
                        <a:off x="1156862" y="3936509"/>
                        <a:ext cx="26651" cy="25622"/>
                      </a:xfrm>
                      <a:custGeom>
                        <a:avLst/>
                        <a:gdLst/>
                        <a:ahLst/>
                        <a:cxnLst/>
                        <a:rect l="l" t="t" r="r" b="b"/>
                        <a:pathLst>
                          <a:path w="5561" h="5349" extrusionOk="0">
                            <a:moveTo>
                              <a:pt x="2886" y="1"/>
                            </a:moveTo>
                            <a:cubicBezTo>
                              <a:pt x="1803" y="1"/>
                              <a:pt x="829" y="650"/>
                              <a:pt x="413" y="1649"/>
                            </a:cubicBezTo>
                            <a:cubicBezTo>
                              <a:pt x="1" y="2649"/>
                              <a:pt x="227" y="3798"/>
                              <a:pt x="993" y="4564"/>
                            </a:cubicBezTo>
                            <a:cubicBezTo>
                              <a:pt x="1505" y="5076"/>
                              <a:pt x="2189" y="5349"/>
                              <a:pt x="2884" y="5349"/>
                            </a:cubicBezTo>
                            <a:cubicBezTo>
                              <a:pt x="3229" y="5349"/>
                              <a:pt x="3576" y="5282"/>
                              <a:pt x="3908" y="5144"/>
                            </a:cubicBezTo>
                            <a:cubicBezTo>
                              <a:pt x="4907" y="4732"/>
                              <a:pt x="5560" y="3758"/>
                              <a:pt x="5560" y="2674"/>
                            </a:cubicBezTo>
                            <a:cubicBezTo>
                              <a:pt x="5560" y="1197"/>
                              <a:pt x="4364" y="1"/>
                              <a:pt x="2886" y="1"/>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9"/>
                      <p:cNvSpPr/>
                      <p:nvPr/>
                    </p:nvSpPr>
                    <p:spPr>
                      <a:xfrm>
                        <a:off x="1173592" y="3951414"/>
                        <a:ext cx="84343" cy="5"/>
                      </a:xfrm>
                      <a:custGeom>
                        <a:avLst/>
                        <a:gdLst/>
                        <a:ahLst/>
                        <a:cxnLst/>
                        <a:rect l="l" t="t" r="r" b="b"/>
                        <a:pathLst>
                          <a:path w="17599" h="1" fill="none" extrusionOk="0">
                            <a:moveTo>
                              <a:pt x="17598" y="0"/>
                            </a:moveTo>
                            <a:lnTo>
                              <a:pt x="1" y="0"/>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7" name="Google Shape;447;p39"/>
                    <p:cNvSpPr/>
                    <p:nvPr/>
                  </p:nvSpPr>
                  <p:spPr>
                    <a:xfrm>
                      <a:off x="1084172" y="3842857"/>
                      <a:ext cx="86476" cy="217131"/>
                    </a:xfrm>
                    <a:custGeom>
                      <a:avLst/>
                      <a:gdLst/>
                      <a:ahLst/>
                      <a:cxnLst/>
                      <a:rect l="l" t="t" r="r" b="b"/>
                      <a:pathLst>
                        <a:path w="18044" h="45330" fill="none" extrusionOk="0">
                          <a:moveTo>
                            <a:pt x="0" y="45330"/>
                          </a:moveTo>
                          <a:lnTo>
                            <a:pt x="12418" y="45330"/>
                          </a:lnTo>
                          <a:cubicBezTo>
                            <a:pt x="15150" y="45330"/>
                            <a:pt x="18043" y="42619"/>
                            <a:pt x="18043" y="35634"/>
                          </a:cubicBezTo>
                          <a:lnTo>
                            <a:pt x="18043" y="9697"/>
                          </a:lnTo>
                          <a:cubicBezTo>
                            <a:pt x="18043" y="2711"/>
                            <a:pt x="15150" y="1"/>
                            <a:pt x="12418" y="1"/>
                          </a:cubicBezTo>
                          <a:lnTo>
                            <a:pt x="1715"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 name="Google Shape;448;p39"/>
                  <p:cNvSpPr/>
                  <p:nvPr/>
                </p:nvSpPr>
                <p:spPr>
                  <a:xfrm>
                    <a:off x="906290" y="3999967"/>
                    <a:ext cx="177893" cy="102717"/>
                  </a:xfrm>
                  <a:custGeom>
                    <a:avLst/>
                    <a:gdLst/>
                    <a:ahLst/>
                    <a:cxnLst/>
                    <a:rect l="l" t="t" r="r" b="b"/>
                    <a:pathLst>
                      <a:path w="37119" h="21444" extrusionOk="0">
                        <a:moveTo>
                          <a:pt x="4947" y="1"/>
                        </a:moveTo>
                        <a:cubicBezTo>
                          <a:pt x="2215" y="1"/>
                          <a:pt x="1" y="2678"/>
                          <a:pt x="1" y="5983"/>
                        </a:cubicBezTo>
                        <a:lnTo>
                          <a:pt x="1" y="15461"/>
                        </a:lnTo>
                        <a:cubicBezTo>
                          <a:pt x="1" y="18766"/>
                          <a:pt x="2215" y="21443"/>
                          <a:pt x="4947" y="21443"/>
                        </a:cubicBezTo>
                        <a:lnTo>
                          <a:pt x="32168" y="21443"/>
                        </a:lnTo>
                        <a:cubicBezTo>
                          <a:pt x="34901" y="21443"/>
                          <a:pt x="37118" y="18766"/>
                          <a:pt x="37118" y="15461"/>
                        </a:cubicBezTo>
                        <a:lnTo>
                          <a:pt x="37118" y="5983"/>
                        </a:lnTo>
                        <a:cubicBezTo>
                          <a:pt x="37118" y="2678"/>
                          <a:pt x="34901" y="1"/>
                          <a:pt x="32168" y="1"/>
                        </a:cubicBezTo>
                        <a:close/>
                      </a:path>
                    </a:pathLst>
                  </a:custGeom>
                  <a:solidFill>
                    <a:srgbClr val="667E92"/>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914509" y="3800594"/>
                    <a:ext cx="177888" cy="102731"/>
                  </a:xfrm>
                  <a:custGeom>
                    <a:avLst/>
                    <a:gdLst/>
                    <a:ahLst/>
                    <a:cxnLst/>
                    <a:rect l="l" t="t" r="r" b="b"/>
                    <a:pathLst>
                      <a:path w="37118" h="21447" extrusionOk="0">
                        <a:moveTo>
                          <a:pt x="4951" y="0"/>
                        </a:moveTo>
                        <a:cubicBezTo>
                          <a:pt x="2218" y="0"/>
                          <a:pt x="0" y="2678"/>
                          <a:pt x="0" y="5983"/>
                        </a:cubicBezTo>
                        <a:lnTo>
                          <a:pt x="0" y="15460"/>
                        </a:lnTo>
                        <a:cubicBezTo>
                          <a:pt x="0" y="18765"/>
                          <a:pt x="2215" y="21446"/>
                          <a:pt x="4951" y="21446"/>
                        </a:cubicBezTo>
                        <a:lnTo>
                          <a:pt x="32168" y="21446"/>
                        </a:lnTo>
                        <a:cubicBezTo>
                          <a:pt x="34900" y="21446"/>
                          <a:pt x="37118" y="18765"/>
                          <a:pt x="37118" y="15460"/>
                        </a:cubicBezTo>
                        <a:lnTo>
                          <a:pt x="37118" y="5983"/>
                        </a:lnTo>
                        <a:cubicBezTo>
                          <a:pt x="37118" y="2678"/>
                          <a:pt x="34900" y="0"/>
                          <a:pt x="32168" y="0"/>
                        </a:cubicBezTo>
                        <a:close/>
                      </a:path>
                    </a:pathLst>
                  </a:custGeom>
                  <a:solidFill>
                    <a:srgbClr val="E6EBEF"/>
                  </a:solidFill>
                  <a:ln w="9525" cap="flat" cmpd="sng">
                    <a:solidFill>
                      <a:srgbClr val="CFD9E0"/>
                    </a:solidFill>
                    <a:prstDash val="solid"/>
                    <a:miter lim="364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39"/>
                <p:cNvGrpSpPr/>
                <p:nvPr/>
              </p:nvGrpSpPr>
              <p:grpSpPr>
                <a:xfrm>
                  <a:off x="724986" y="3830189"/>
                  <a:ext cx="189533" cy="25626"/>
                  <a:chOff x="724986" y="3830189"/>
                  <a:chExt cx="189533" cy="25626"/>
                </a:xfrm>
              </p:grpSpPr>
              <p:sp>
                <p:nvSpPr>
                  <p:cNvPr id="451" name="Google Shape;451;p39"/>
                  <p:cNvSpPr/>
                  <p:nvPr/>
                </p:nvSpPr>
                <p:spPr>
                  <a:xfrm>
                    <a:off x="724986" y="3830189"/>
                    <a:ext cx="26646" cy="25626"/>
                  </a:xfrm>
                  <a:custGeom>
                    <a:avLst/>
                    <a:gdLst/>
                    <a:ahLst/>
                    <a:cxnLst/>
                    <a:rect l="l" t="t" r="r" b="b"/>
                    <a:pathLst>
                      <a:path w="5560" h="5350" extrusionOk="0">
                        <a:moveTo>
                          <a:pt x="2674" y="1"/>
                        </a:moveTo>
                        <a:cubicBezTo>
                          <a:pt x="1197" y="1"/>
                          <a:pt x="0" y="1197"/>
                          <a:pt x="0" y="2675"/>
                        </a:cubicBezTo>
                        <a:cubicBezTo>
                          <a:pt x="0" y="3758"/>
                          <a:pt x="653" y="4732"/>
                          <a:pt x="1653" y="5144"/>
                        </a:cubicBezTo>
                        <a:cubicBezTo>
                          <a:pt x="1984" y="5282"/>
                          <a:pt x="2331" y="5349"/>
                          <a:pt x="2676" y="5349"/>
                        </a:cubicBezTo>
                        <a:cubicBezTo>
                          <a:pt x="3371" y="5349"/>
                          <a:pt x="4055" y="5077"/>
                          <a:pt x="4567" y="4564"/>
                        </a:cubicBezTo>
                        <a:cubicBezTo>
                          <a:pt x="5330" y="3802"/>
                          <a:pt x="5559" y="2649"/>
                          <a:pt x="5147" y="1650"/>
                        </a:cubicBezTo>
                        <a:cubicBezTo>
                          <a:pt x="4731" y="650"/>
                          <a:pt x="3757" y="1"/>
                          <a:pt x="2674" y="1"/>
                        </a:cubicBezTo>
                        <a:close/>
                      </a:path>
                    </a:pathLst>
                  </a:custGeom>
                  <a:solidFill>
                    <a:srgbClr val="E6EB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746695" y="3842838"/>
                    <a:ext cx="167824" cy="5"/>
                  </a:xfrm>
                  <a:custGeom>
                    <a:avLst/>
                    <a:gdLst/>
                    <a:ahLst/>
                    <a:cxnLst/>
                    <a:rect l="l" t="t" r="r" b="b"/>
                    <a:pathLst>
                      <a:path w="35018" h="1" fill="none" extrusionOk="0">
                        <a:moveTo>
                          <a:pt x="35017" y="1"/>
                        </a:moveTo>
                        <a:lnTo>
                          <a:pt x="1" y="1"/>
                        </a:lnTo>
                      </a:path>
                    </a:pathLst>
                  </a:custGeom>
                  <a:noFill/>
                  <a:ln w="9525" cap="rnd" cmpd="sng">
                    <a:solidFill>
                      <a:srgbClr val="CFD9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453" name="Google Shape;453;p39"/>
          <p:cNvGrpSpPr/>
          <p:nvPr/>
        </p:nvGrpSpPr>
        <p:grpSpPr>
          <a:xfrm>
            <a:off x="2165545" y="260084"/>
            <a:ext cx="1457492" cy="687438"/>
            <a:chOff x="4411970" y="1801825"/>
            <a:chExt cx="734586" cy="409262"/>
          </a:xfrm>
        </p:grpSpPr>
        <p:sp>
          <p:nvSpPr>
            <p:cNvPr id="454" name="Google Shape;454;p39"/>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 name="Google Shape;456;p39"/>
          <p:cNvGrpSpPr/>
          <p:nvPr/>
        </p:nvGrpSpPr>
        <p:grpSpPr>
          <a:xfrm flipH="1">
            <a:off x="4780535" y="259949"/>
            <a:ext cx="1396742" cy="687438"/>
            <a:chOff x="4411970" y="1801825"/>
            <a:chExt cx="734586" cy="409262"/>
          </a:xfrm>
        </p:grpSpPr>
        <p:sp>
          <p:nvSpPr>
            <p:cNvPr id="457" name="Google Shape;457;p39"/>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667E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 name="Google Shape;459;p39"/>
          <p:cNvSpPr txBox="1"/>
          <p:nvPr/>
        </p:nvSpPr>
        <p:spPr>
          <a:xfrm>
            <a:off x="1546700" y="265563"/>
            <a:ext cx="3000000" cy="523800"/>
          </a:xfrm>
          <a:prstGeom prst="rect">
            <a:avLst/>
          </a:prstGeom>
          <a:noFill/>
          <a:ln>
            <a:noFill/>
          </a:ln>
        </p:spPr>
        <p:txBody>
          <a:bodyPr spcFirstLastPara="1" wrap="square" lIns="91425" tIns="91425" rIns="91425" bIns="91425" anchor="t" anchorCtr="0">
            <a:spAutoFit/>
          </a:bodyPr>
          <a:lstStyle/>
          <a:p>
            <a:pPr marL="0" lvl="0" indent="0" algn="ctr" rtl="0">
              <a:lnSpc>
                <a:spcPct val="58000"/>
              </a:lnSpc>
              <a:spcBef>
                <a:spcPts val="0"/>
              </a:spcBef>
              <a:spcAft>
                <a:spcPts val="0"/>
              </a:spcAft>
              <a:buNone/>
            </a:pPr>
            <a:r>
              <a:rPr lang="en" sz="3800" b="1">
                <a:solidFill>
                  <a:schemeClr val="dk1"/>
                </a:solidFill>
                <a:latin typeface="Gaegu"/>
                <a:ea typeface="Gaegu"/>
                <a:cs typeface="Gaegu"/>
                <a:sym typeface="Gaegu"/>
              </a:rPr>
              <a:t>ACID</a:t>
            </a:r>
            <a:endParaRPr>
              <a:solidFill>
                <a:schemeClr val="dk1"/>
              </a:solidFill>
            </a:endParaRPr>
          </a:p>
        </p:txBody>
      </p:sp>
      <p:sp>
        <p:nvSpPr>
          <p:cNvPr id="460" name="Google Shape;460;p39"/>
          <p:cNvSpPr txBox="1"/>
          <p:nvPr/>
        </p:nvSpPr>
        <p:spPr>
          <a:xfrm>
            <a:off x="3826500" y="265575"/>
            <a:ext cx="3000000" cy="523800"/>
          </a:xfrm>
          <a:prstGeom prst="rect">
            <a:avLst/>
          </a:prstGeom>
          <a:noFill/>
          <a:ln>
            <a:noFill/>
          </a:ln>
        </p:spPr>
        <p:txBody>
          <a:bodyPr spcFirstLastPara="1" wrap="square" lIns="91425" tIns="91425" rIns="91425" bIns="91425" anchor="t" anchorCtr="0">
            <a:spAutoFit/>
          </a:bodyPr>
          <a:lstStyle/>
          <a:p>
            <a:pPr marL="0" lvl="0" indent="0" algn="ctr" rtl="0">
              <a:lnSpc>
                <a:spcPct val="58000"/>
              </a:lnSpc>
              <a:spcBef>
                <a:spcPts val="0"/>
              </a:spcBef>
              <a:spcAft>
                <a:spcPts val="0"/>
              </a:spcAft>
              <a:buNone/>
            </a:pPr>
            <a:r>
              <a:rPr lang="en" sz="3800" b="1">
                <a:solidFill>
                  <a:schemeClr val="dk1"/>
                </a:solidFill>
                <a:latin typeface="Gaegu"/>
                <a:ea typeface="Gaegu"/>
                <a:cs typeface="Gaegu"/>
                <a:sym typeface="Gaegu"/>
              </a:rPr>
              <a:t>BASE</a:t>
            </a:r>
            <a:endParaRPr/>
          </a:p>
        </p:txBody>
      </p:sp>
      <p:sp>
        <p:nvSpPr>
          <p:cNvPr id="461" name="Google Shape;461;p39"/>
          <p:cNvSpPr txBox="1"/>
          <p:nvPr/>
        </p:nvSpPr>
        <p:spPr>
          <a:xfrm>
            <a:off x="1349100" y="2938500"/>
            <a:ext cx="13968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Durability</a:t>
            </a:r>
            <a:endParaRPr sz="2300" b="1">
              <a:solidFill>
                <a:schemeClr val="dk1"/>
              </a:solidFill>
              <a:latin typeface="Gaegu"/>
              <a:ea typeface="Gaegu"/>
              <a:cs typeface="Gaegu"/>
              <a:sym typeface="Gaegu"/>
            </a:endParaRPr>
          </a:p>
        </p:txBody>
      </p:sp>
      <p:sp>
        <p:nvSpPr>
          <p:cNvPr id="462" name="Google Shape;462;p39"/>
          <p:cNvSpPr txBox="1"/>
          <p:nvPr/>
        </p:nvSpPr>
        <p:spPr>
          <a:xfrm>
            <a:off x="1463975" y="957275"/>
            <a:ext cx="15165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Atomicity</a:t>
            </a:r>
            <a:endParaRPr/>
          </a:p>
        </p:txBody>
      </p:sp>
      <p:sp>
        <p:nvSpPr>
          <p:cNvPr id="463" name="Google Shape;463;p39"/>
          <p:cNvSpPr txBox="1"/>
          <p:nvPr/>
        </p:nvSpPr>
        <p:spPr>
          <a:xfrm>
            <a:off x="1455000" y="1557775"/>
            <a:ext cx="16422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Consistency</a:t>
            </a:r>
            <a:endParaRPr/>
          </a:p>
        </p:txBody>
      </p:sp>
      <p:sp>
        <p:nvSpPr>
          <p:cNvPr id="464" name="Google Shape;464;p39"/>
          <p:cNvSpPr txBox="1"/>
          <p:nvPr/>
        </p:nvSpPr>
        <p:spPr>
          <a:xfrm>
            <a:off x="1408500" y="2355450"/>
            <a:ext cx="16422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Isolation</a:t>
            </a:r>
            <a:endParaRPr/>
          </a:p>
        </p:txBody>
      </p:sp>
      <p:sp>
        <p:nvSpPr>
          <p:cNvPr id="465" name="Google Shape;465;p39"/>
          <p:cNvSpPr txBox="1"/>
          <p:nvPr/>
        </p:nvSpPr>
        <p:spPr>
          <a:xfrm>
            <a:off x="5585925" y="793038"/>
            <a:ext cx="1516500" cy="6804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Basically Available</a:t>
            </a:r>
            <a:endParaRPr/>
          </a:p>
        </p:txBody>
      </p:sp>
      <p:sp>
        <p:nvSpPr>
          <p:cNvPr id="466" name="Google Shape;466;p39"/>
          <p:cNvSpPr txBox="1"/>
          <p:nvPr/>
        </p:nvSpPr>
        <p:spPr>
          <a:xfrm>
            <a:off x="5703875" y="1647638"/>
            <a:ext cx="1516500" cy="4326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a:solidFill>
                  <a:schemeClr val="dk1"/>
                </a:solidFill>
                <a:latin typeface="Gaegu"/>
                <a:ea typeface="Gaegu"/>
                <a:cs typeface="Gaegu"/>
                <a:sym typeface="Gaegu"/>
              </a:rPr>
              <a:t>Soft State</a:t>
            </a:r>
            <a:endParaRPr/>
          </a:p>
        </p:txBody>
      </p:sp>
      <p:sp>
        <p:nvSpPr>
          <p:cNvPr id="467" name="Google Shape;467;p39"/>
          <p:cNvSpPr txBox="1"/>
          <p:nvPr/>
        </p:nvSpPr>
        <p:spPr>
          <a:xfrm>
            <a:off x="5703875" y="2254450"/>
            <a:ext cx="1516500" cy="680400"/>
          </a:xfrm>
          <a:prstGeom prst="rect">
            <a:avLst/>
          </a:prstGeom>
          <a:noFill/>
          <a:ln>
            <a:noFill/>
          </a:ln>
        </p:spPr>
        <p:txBody>
          <a:bodyPr spcFirstLastPara="1" wrap="square" lIns="91425" tIns="91425" rIns="91425" bIns="91425" anchor="t" anchorCtr="0">
            <a:spAutoFit/>
          </a:bodyPr>
          <a:lstStyle/>
          <a:p>
            <a:pPr marL="0" lvl="0" indent="0" algn="l" rtl="0">
              <a:lnSpc>
                <a:spcPct val="70000"/>
              </a:lnSpc>
              <a:spcBef>
                <a:spcPts val="0"/>
              </a:spcBef>
              <a:spcAft>
                <a:spcPts val="0"/>
              </a:spcAft>
              <a:buNone/>
            </a:pPr>
            <a:r>
              <a:rPr lang="en" sz="2300" b="1" dirty="0">
                <a:solidFill>
                  <a:schemeClr val="dk1"/>
                </a:solidFill>
                <a:latin typeface="Gaegu"/>
                <a:ea typeface="Gaegu"/>
                <a:cs typeface="Gaegu"/>
                <a:sym typeface="Gaegu"/>
              </a:rPr>
              <a:t>Eventually Consistent</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71"/>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0E71EE9C-FB33-3C29-4248-7F6EF721A5DD}"/>
              </a:ext>
            </a:extLst>
          </p:cNvPr>
          <p:cNvPicPr>
            <a:picLocks noChangeAspect="1"/>
          </p:cNvPicPr>
          <p:nvPr/>
        </p:nvPicPr>
        <p:blipFill>
          <a:blip r:embed="rId3"/>
          <a:stretch>
            <a:fillRect/>
          </a:stretch>
        </p:blipFill>
        <p:spPr>
          <a:xfrm>
            <a:off x="550625" y="482601"/>
            <a:ext cx="6793979" cy="4178299"/>
          </a:xfrm>
          <a:prstGeom prst="rect">
            <a:avLst/>
          </a:prstGeom>
        </p:spPr>
      </p:pic>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56372" y="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2113692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14F9B5F-29BC-33FC-8E06-ED5AA102E8A8}"/>
              </a:ext>
            </a:extLst>
          </p:cNvPr>
          <p:cNvPicPr>
            <a:picLocks noChangeAspect="1"/>
          </p:cNvPicPr>
          <p:nvPr/>
        </p:nvPicPr>
        <p:blipFill>
          <a:blip r:embed="rId2"/>
          <a:stretch>
            <a:fillRect/>
          </a:stretch>
        </p:blipFill>
        <p:spPr>
          <a:xfrm>
            <a:off x="1294227" y="11233"/>
            <a:ext cx="5416061" cy="5132267"/>
          </a:xfrm>
          <a:prstGeom prst="rect">
            <a:avLst/>
          </a:prstGeom>
        </p:spPr>
      </p:pic>
      <p:sp>
        <p:nvSpPr>
          <p:cNvPr id="29" name="Freeform: Shape 28">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56372" y="0"/>
            <a:ext cx="1487628" cy="51435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199540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999963" y="-1999641"/>
            <a:ext cx="5143500" cy="9143425"/>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733" y="0"/>
            <a:ext cx="6803134" cy="5143179"/>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737118" y="-1264380"/>
            <a:ext cx="3670923" cy="9145160"/>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69EB927-B5F1-8BA3-1975-C831AB944A9D}"/>
              </a:ext>
            </a:extLst>
          </p:cNvPr>
          <p:cNvPicPr>
            <a:picLocks noChangeAspect="1"/>
          </p:cNvPicPr>
          <p:nvPr/>
        </p:nvPicPr>
        <p:blipFill rotWithShape="1">
          <a:blip r:embed="rId2"/>
          <a:srcRect r="8449"/>
          <a:stretch/>
        </p:blipFill>
        <p:spPr>
          <a:xfrm>
            <a:off x="342900" y="342900"/>
            <a:ext cx="8458200" cy="4457700"/>
          </a:xfrm>
          <a:prstGeom prst="rect">
            <a:avLst/>
          </a:prstGeom>
        </p:spPr>
      </p:pic>
    </p:spTree>
    <p:extLst>
      <p:ext uri="{BB962C8B-B14F-4D97-AF65-F5344CB8AC3E}">
        <p14:creationId xmlns:p14="http://schemas.microsoft.com/office/powerpoint/2010/main" val="253778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grpSp>
        <p:nvGrpSpPr>
          <p:cNvPr id="256" name="Google Shape;256;p33"/>
          <p:cNvGrpSpPr/>
          <p:nvPr/>
        </p:nvGrpSpPr>
        <p:grpSpPr>
          <a:xfrm>
            <a:off x="505875" y="461950"/>
            <a:ext cx="8324336" cy="4254397"/>
            <a:chOff x="-22571" y="0"/>
            <a:chExt cx="13361695" cy="10641313"/>
          </a:xfrm>
        </p:grpSpPr>
        <p:grpSp>
          <p:nvGrpSpPr>
            <p:cNvPr id="257" name="Google Shape;257;p33"/>
            <p:cNvGrpSpPr/>
            <p:nvPr/>
          </p:nvGrpSpPr>
          <p:grpSpPr>
            <a:xfrm>
              <a:off x="-22571" y="0"/>
              <a:ext cx="13361695" cy="10641313"/>
              <a:chOff x="-3810" y="0"/>
              <a:chExt cx="2255481" cy="1796275"/>
            </a:xfrm>
          </p:grpSpPr>
          <p:sp>
            <p:nvSpPr>
              <p:cNvPr id="258" name="Google Shape;258;p33"/>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259" name="Google Shape;259;p33"/>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60" name="Google Shape;260;p33"/>
            <p:cNvGrpSpPr/>
            <p:nvPr/>
          </p:nvGrpSpPr>
          <p:grpSpPr>
            <a:xfrm>
              <a:off x="400662" y="2798190"/>
              <a:ext cx="12515230" cy="7405208"/>
              <a:chOff x="-3810" y="0"/>
              <a:chExt cx="2112596" cy="1250014"/>
            </a:xfrm>
          </p:grpSpPr>
          <p:sp>
            <p:nvSpPr>
              <p:cNvPr id="261" name="Google Shape;261;p33"/>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262" name="Google Shape;262;p33"/>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63" name="Google Shape;263;p33"/>
            <p:cNvGrpSpPr/>
            <p:nvPr/>
          </p:nvGrpSpPr>
          <p:grpSpPr>
            <a:xfrm>
              <a:off x="400662" y="437929"/>
              <a:ext cx="12515230" cy="2122030"/>
              <a:chOff x="-3810" y="0"/>
              <a:chExt cx="2112596" cy="358203"/>
            </a:xfrm>
          </p:grpSpPr>
          <p:sp>
            <p:nvSpPr>
              <p:cNvPr id="264" name="Google Shape;264;p33"/>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265" name="Google Shape;265;p33"/>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266" name="Google Shape;266;p33"/>
          <p:cNvSpPr txBox="1"/>
          <p:nvPr/>
        </p:nvSpPr>
        <p:spPr>
          <a:xfrm>
            <a:off x="919250" y="834125"/>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a:solidFill>
                  <a:srgbClr val="FFFFFF"/>
                </a:solidFill>
                <a:latin typeface="Gaegu"/>
                <a:ea typeface="Gaegu"/>
                <a:cs typeface="Gaegu"/>
                <a:sym typeface="Gaegu"/>
              </a:rPr>
              <a:t>What Is Normalization?</a:t>
            </a:r>
            <a:endParaRPr sz="500"/>
          </a:p>
        </p:txBody>
      </p:sp>
      <p:sp>
        <p:nvSpPr>
          <p:cNvPr id="267" name="Google Shape;267;p33"/>
          <p:cNvSpPr txBox="1"/>
          <p:nvPr/>
        </p:nvSpPr>
        <p:spPr>
          <a:xfrm>
            <a:off x="919225" y="1652325"/>
            <a:ext cx="7497600" cy="2792100"/>
          </a:xfrm>
          <a:prstGeom prst="rect">
            <a:avLst/>
          </a:prstGeom>
          <a:solidFill>
            <a:srgbClr val="888888"/>
          </a:solid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 sz="1700" b="1">
                <a:solidFill>
                  <a:srgbClr val="FFFFFF"/>
                </a:solidFill>
                <a:latin typeface="Gaegu"/>
                <a:ea typeface="Gaegu"/>
                <a:cs typeface="Gaegu"/>
                <a:sym typeface="Gaegu"/>
              </a:rPr>
              <a:t>Normalization is a database design technique that reduces data redundancy and eliminates undesirable characteristics like Insertion, Update and Deletion Anomalies. Normalization rules divides larger tables into smaller tables and links them using relationships. </a:t>
            </a:r>
            <a:endParaRPr sz="1700" b="1">
              <a:solidFill>
                <a:srgbClr val="FFFFFF"/>
              </a:solidFill>
              <a:latin typeface="Gaegu"/>
              <a:ea typeface="Gaegu"/>
              <a:cs typeface="Gaegu"/>
              <a:sym typeface="Gaegu"/>
            </a:endParaRPr>
          </a:p>
          <a:p>
            <a:pPr marL="0" marR="0" lvl="0" indent="0" algn="l" rtl="0">
              <a:lnSpc>
                <a:spcPct val="97000"/>
              </a:lnSpc>
              <a:spcBef>
                <a:spcPts val="0"/>
              </a:spcBef>
              <a:spcAft>
                <a:spcPts val="0"/>
              </a:spcAft>
              <a:buNone/>
            </a:pPr>
            <a:endParaRPr sz="1700" b="1">
              <a:solidFill>
                <a:srgbClr val="FFFFFF"/>
              </a:solidFill>
              <a:latin typeface="Gaegu"/>
              <a:ea typeface="Gaegu"/>
              <a:cs typeface="Gaegu"/>
              <a:sym typeface="Gaegu"/>
            </a:endParaRPr>
          </a:p>
          <a:p>
            <a:pPr marL="0" marR="0" lvl="0" indent="0" algn="l" rtl="0">
              <a:lnSpc>
                <a:spcPct val="97000"/>
              </a:lnSpc>
              <a:spcBef>
                <a:spcPts val="0"/>
              </a:spcBef>
              <a:spcAft>
                <a:spcPts val="0"/>
              </a:spcAft>
              <a:buNone/>
            </a:pPr>
            <a:r>
              <a:rPr lang="en" sz="1700" b="1">
                <a:solidFill>
                  <a:srgbClr val="FFFFFF"/>
                </a:solidFill>
                <a:latin typeface="Gaegu"/>
                <a:ea typeface="Gaegu"/>
                <a:cs typeface="Gaegu"/>
                <a:sym typeface="Gaegu"/>
              </a:rPr>
              <a:t>The inventor of the </a:t>
            </a:r>
            <a:r>
              <a:rPr lang="en" sz="1700" b="1">
                <a:solidFill>
                  <a:srgbClr val="FFFFFF"/>
                </a:solidFill>
                <a:uFill>
                  <a:noFill/>
                </a:uFill>
                <a:latin typeface="Gaegu"/>
                <a:ea typeface="Gaegu"/>
                <a:cs typeface="Gaegu"/>
                <a:sym typeface="Gaegu"/>
                <a:hlinkClick r:id="rId3">
                  <a:extLst>
                    <a:ext uri="{A12FA001-AC4F-418D-AE19-62706E023703}">
                      <ahyp:hlinkClr xmlns:ahyp="http://schemas.microsoft.com/office/drawing/2018/hyperlinkcolor" val="tx"/>
                    </a:ext>
                  </a:extLst>
                </a:hlinkClick>
              </a:rPr>
              <a:t>relational model</a:t>
            </a:r>
            <a:r>
              <a:rPr lang="en" sz="1700" b="1">
                <a:solidFill>
                  <a:srgbClr val="FFFFFF"/>
                </a:solidFill>
                <a:latin typeface="Gaegu"/>
                <a:ea typeface="Gaegu"/>
                <a:cs typeface="Gaegu"/>
                <a:sym typeface="Gaegu"/>
              </a:rPr>
              <a:t> Edgar Codd proposed the theory of normalization of data with the introduction of the First Normal Form, and he continued to extend theory with Second and Third Normal Form. Later he joined Raymond F. Boyce to develop the theory of Boyce-Codd Normal Form.</a:t>
            </a:r>
            <a:endParaRPr sz="1700" b="1">
              <a:solidFill>
                <a:srgbClr val="FFFFFF"/>
              </a:solidFill>
              <a:latin typeface="Gaegu"/>
              <a:ea typeface="Gaegu"/>
              <a:cs typeface="Gaegu"/>
              <a:sym typeface="Gaegu"/>
            </a:endParaRPr>
          </a:p>
          <a:p>
            <a:pPr marL="0" marR="0" lvl="0" indent="0" algn="l" rtl="0">
              <a:lnSpc>
                <a:spcPct val="97000"/>
              </a:lnSpc>
              <a:spcBef>
                <a:spcPts val="0"/>
              </a:spcBef>
              <a:spcAft>
                <a:spcPts val="0"/>
              </a:spcAft>
              <a:buNone/>
            </a:pPr>
            <a:endParaRPr sz="1700" b="1">
              <a:solidFill>
                <a:srgbClr val="FFFFFF"/>
              </a:solidFill>
              <a:latin typeface="Gaegu"/>
              <a:ea typeface="Gaegu"/>
              <a:cs typeface="Gaegu"/>
              <a:sym typeface="Gaegu"/>
            </a:endParaRPr>
          </a:p>
          <a:p>
            <a:pPr marL="0" marR="0" lvl="0" indent="0" algn="l" rtl="0">
              <a:lnSpc>
                <a:spcPct val="97000"/>
              </a:lnSpc>
              <a:spcBef>
                <a:spcPts val="0"/>
              </a:spcBef>
              <a:spcAft>
                <a:spcPts val="0"/>
              </a:spcAft>
              <a:buNone/>
            </a:pPr>
            <a:r>
              <a:rPr lang="en" sz="1700" b="1">
                <a:solidFill>
                  <a:srgbClr val="FFFFFF"/>
                </a:solidFill>
                <a:latin typeface="Gaegu"/>
                <a:ea typeface="Gaegu"/>
                <a:cs typeface="Gaegu"/>
                <a:sym typeface="Gaegu"/>
              </a:rPr>
              <a:t>Details: </a:t>
            </a:r>
            <a:r>
              <a:rPr lang="en" sz="1700" b="1" u="sng">
                <a:solidFill>
                  <a:schemeClr val="hlink"/>
                </a:solidFill>
                <a:latin typeface="Gaegu"/>
                <a:ea typeface="Gaegu"/>
                <a:cs typeface="Gaegu"/>
                <a:sym typeface="Gaegu"/>
                <a:hlinkClick r:id="rId4"/>
              </a:rPr>
              <a:t>https://www.guru99.com/database-normalization.html</a:t>
            </a:r>
            <a:endParaRPr sz="1700" b="1">
              <a:solidFill>
                <a:srgbClr val="FFFFFF"/>
              </a:solidFill>
              <a:latin typeface="Gaegu"/>
              <a:ea typeface="Gaegu"/>
              <a:cs typeface="Gaegu"/>
              <a:sym typeface="Gaegu"/>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grpSp>
        <p:nvGrpSpPr>
          <p:cNvPr id="303" name="Google Shape;303;p35"/>
          <p:cNvGrpSpPr/>
          <p:nvPr/>
        </p:nvGrpSpPr>
        <p:grpSpPr>
          <a:xfrm>
            <a:off x="0" y="63128"/>
            <a:ext cx="8829937" cy="5017244"/>
            <a:chOff x="-22571" y="0"/>
            <a:chExt cx="13361695" cy="10641313"/>
          </a:xfrm>
        </p:grpSpPr>
        <p:grpSp>
          <p:nvGrpSpPr>
            <p:cNvPr id="304" name="Google Shape;304;p35"/>
            <p:cNvGrpSpPr/>
            <p:nvPr/>
          </p:nvGrpSpPr>
          <p:grpSpPr>
            <a:xfrm>
              <a:off x="-22571" y="0"/>
              <a:ext cx="13361695" cy="10641313"/>
              <a:chOff x="-3810" y="0"/>
              <a:chExt cx="2255481" cy="1796275"/>
            </a:xfrm>
          </p:grpSpPr>
          <p:sp>
            <p:nvSpPr>
              <p:cNvPr id="305" name="Google Shape;305;p35"/>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306" name="Google Shape;306;p35"/>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07" name="Google Shape;307;p35"/>
            <p:cNvGrpSpPr/>
            <p:nvPr/>
          </p:nvGrpSpPr>
          <p:grpSpPr>
            <a:xfrm>
              <a:off x="400662" y="2798190"/>
              <a:ext cx="12515230" cy="7405208"/>
              <a:chOff x="-3810" y="0"/>
              <a:chExt cx="2112596" cy="1250014"/>
            </a:xfrm>
          </p:grpSpPr>
          <p:sp>
            <p:nvSpPr>
              <p:cNvPr id="308" name="Google Shape;308;p35"/>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309" name="Google Shape;309;p35"/>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10" name="Google Shape;310;p35"/>
            <p:cNvGrpSpPr/>
            <p:nvPr/>
          </p:nvGrpSpPr>
          <p:grpSpPr>
            <a:xfrm>
              <a:off x="400662" y="437929"/>
              <a:ext cx="12515230" cy="2122030"/>
              <a:chOff x="-3810" y="0"/>
              <a:chExt cx="2112596" cy="358203"/>
            </a:xfrm>
          </p:grpSpPr>
          <p:sp>
            <p:nvSpPr>
              <p:cNvPr id="311" name="Google Shape;311;p35"/>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312" name="Google Shape;312;p35"/>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313" name="Google Shape;313;p35"/>
          <p:cNvSpPr txBox="1"/>
          <p:nvPr/>
        </p:nvSpPr>
        <p:spPr>
          <a:xfrm>
            <a:off x="420988" y="525327"/>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dirty="0">
                <a:solidFill>
                  <a:srgbClr val="FFFFFF"/>
                </a:solidFill>
                <a:latin typeface="Gaegu"/>
                <a:ea typeface="Gaegu"/>
                <a:cs typeface="Gaegu"/>
                <a:sym typeface="Gaegu"/>
              </a:rPr>
              <a:t>What Is Denormalization?</a:t>
            </a:r>
            <a:endParaRPr sz="500" dirty="0"/>
          </a:p>
        </p:txBody>
      </p:sp>
      <p:sp>
        <p:nvSpPr>
          <p:cNvPr id="314" name="Google Shape;314;p35"/>
          <p:cNvSpPr txBox="1"/>
          <p:nvPr/>
        </p:nvSpPr>
        <p:spPr>
          <a:xfrm>
            <a:off x="373726" y="2053452"/>
            <a:ext cx="8043099" cy="2149435"/>
          </a:xfrm>
          <a:prstGeom prst="rect">
            <a:avLst/>
          </a:prstGeom>
          <a:solidFill>
            <a:srgbClr val="888888"/>
          </a:solid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r>
              <a:rPr lang="en" sz="2400" b="1" dirty="0">
                <a:solidFill>
                  <a:srgbClr val="FFFFFF"/>
                </a:solidFill>
                <a:latin typeface="Gaegu"/>
                <a:ea typeface="Gaegu"/>
                <a:cs typeface="Gaegu"/>
                <a:sym typeface="Gaegu"/>
              </a:rPr>
              <a:t>Denormalization is a strategy used on a previously-normalized database to increase performance. In computing, denormalization is the process of trying to improve the read performance of a database, at the expense of losing some write performance, by adding redundant copies of data or by grouping data.</a:t>
            </a:r>
            <a:endParaRPr sz="2400" b="1" dirty="0">
              <a:solidFill>
                <a:srgbClr val="FFFFFF"/>
              </a:solidFill>
              <a:latin typeface="Gaegu"/>
              <a:ea typeface="Gaegu"/>
              <a:cs typeface="Gaegu"/>
              <a:sym typeface="Gaegu"/>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grpSp>
        <p:nvGrpSpPr>
          <p:cNvPr id="320" name="Google Shape;320;p36"/>
          <p:cNvGrpSpPr/>
          <p:nvPr/>
        </p:nvGrpSpPr>
        <p:grpSpPr>
          <a:xfrm>
            <a:off x="76350" y="0"/>
            <a:ext cx="8991291" cy="2522475"/>
            <a:chOff x="-3810" y="0"/>
            <a:chExt cx="3689189" cy="1759171"/>
          </a:xfrm>
        </p:grpSpPr>
        <p:sp>
          <p:nvSpPr>
            <p:cNvPr id="321" name="Google Shape;321;p36"/>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22" name="Google Shape;322;p36"/>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23" name="Google Shape;323;p36"/>
          <p:cNvGrpSpPr/>
          <p:nvPr/>
        </p:nvGrpSpPr>
        <p:grpSpPr>
          <a:xfrm>
            <a:off x="291525" y="193498"/>
            <a:ext cx="8560953" cy="2161362"/>
            <a:chOff x="-3810" y="0"/>
            <a:chExt cx="3512618" cy="1599469"/>
          </a:xfrm>
        </p:grpSpPr>
        <p:sp>
          <p:nvSpPr>
            <p:cNvPr id="324" name="Google Shape;324;p36"/>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325" name="Google Shape;325;p36"/>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26" name="Google Shape;326;p36"/>
          <p:cNvSpPr txBox="1"/>
          <p:nvPr/>
        </p:nvSpPr>
        <p:spPr>
          <a:xfrm>
            <a:off x="853166" y="1024814"/>
            <a:ext cx="7440300" cy="104400"/>
          </a:xfrm>
          <a:prstGeom prst="rect">
            <a:avLst/>
          </a:prstGeom>
          <a:noFill/>
          <a:ln>
            <a:noFill/>
          </a:ln>
        </p:spPr>
        <p:txBody>
          <a:bodyPr spcFirstLastPara="1" wrap="square" lIns="0" tIns="0" rIns="0" bIns="0" anchor="t" anchorCtr="0">
            <a:spAutoFit/>
          </a:bodyPr>
          <a:lstStyle/>
          <a:p>
            <a:pPr marL="0" marR="0" lvl="0" indent="0" algn="ctr" rtl="0">
              <a:lnSpc>
                <a:spcPct val="96993"/>
              </a:lnSpc>
              <a:spcBef>
                <a:spcPts val="0"/>
              </a:spcBef>
              <a:spcAft>
                <a:spcPts val="0"/>
              </a:spcAft>
              <a:buNone/>
            </a:pPr>
            <a:endParaRPr sz="700"/>
          </a:p>
        </p:txBody>
      </p:sp>
      <p:sp>
        <p:nvSpPr>
          <p:cNvPr id="327" name="Google Shape;327;p36"/>
          <p:cNvSpPr txBox="1"/>
          <p:nvPr/>
        </p:nvSpPr>
        <p:spPr>
          <a:xfrm>
            <a:off x="1045673" y="399278"/>
            <a:ext cx="7055400" cy="6402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 sz="5200" b="1">
                <a:solidFill>
                  <a:srgbClr val="FFFFFF"/>
                </a:solidFill>
                <a:latin typeface="Gaegu"/>
                <a:ea typeface="Gaegu"/>
                <a:cs typeface="Gaegu"/>
                <a:sym typeface="Gaegu"/>
              </a:rPr>
              <a:t>Types of databases</a:t>
            </a:r>
            <a:endParaRPr sz="700"/>
          </a:p>
        </p:txBody>
      </p:sp>
      <p:pic>
        <p:nvPicPr>
          <p:cNvPr id="328" name="Google Shape;328;p36"/>
          <p:cNvPicPr preferRelativeResize="0"/>
          <p:nvPr/>
        </p:nvPicPr>
        <p:blipFill rotWithShape="1">
          <a:blip r:embed="rId3">
            <a:alphaModFix/>
          </a:blip>
          <a:srcRect/>
          <a:stretch/>
        </p:blipFill>
        <p:spPr>
          <a:xfrm>
            <a:off x="103812" y="2700525"/>
            <a:ext cx="1538225" cy="1888825"/>
          </a:xfrm>
          <a:prstGeom prst="rect">
            <a:avLst/>
          </a:prstGeom>
          <a:noFill/>
          <a:ln>
            <a:noFill/>
          </a:ln>
        </p:spPr>
      </p:pic>
      <p:sp>
        <p:nvSpPr>
          <p:cNvPr id="329" name="Google Shape;329;p36"/>
          <p:cNvSpPr txBox="1"/>
          <p:nvPr/>
        </p:nvSpPr>
        <p:spPr>
          <a:xfrm>
            <a:off x="576175" y="1024825"/>
            <a:ext cx="7640100" cy="1214700"/>
          </a:xfrm>
          <a:prstGeom prst="rect">
            <a:avLst/>
          </a:prstGeom>
          <a:noFill/>
          <a:ln>
            <a:noFill/>
          </a:ln>
        </p:spPr>
        <p:txBody>
          <a:bodyPr spcFirstLastPara="1" wrap="square" lIns="91425" tIns="91425" rIns="91425" bIns="91425" anchor="t" anchorCtr="0">
            <a:spAutoFit/>
          </a:bodyPr>
          <a:lstStyle/>
          <a:p>
            <a:pPr marL="457200" lvl="0" indent="0" algn="l" rtl="0">
              <a:lnSpc>
                <a:spcPct val="96993"/>
              </a:lnSpc>
              <a:spcBef>
                <a:spcPts val="0"/>
              </a:spcBef>
              <a:spcAft>
                <a:spcPts val="0"/>
              </a:spcAft>
              <a:buNone/>
            </a:pPr>
            <a:r>
              <a:rPr lang="en" sz="2300" b="1">
                <a:solidFill>
                  <a:schemeClr val="lt1"/>
                </a:solidFill>
                <a:latin typeface="Gaegu"/>
                <a:ea typeface="Gaegu"/>
                <a:cs typeface="Gaegu"/>
                <a:sym typeface="Gaegu"/>
              </a:rPr>
              <a:t>There are many different types of databases. The best database for a specific organization depends on how the organization intends to use the data.</a:t>
            </a:r>
            <a:endParaRPr sz="2300" b="1">
              <a:solidFill>
                <a:schemeClr val="lt1"/>
              </a:solidFill>
              <a:latin typeface="Gaegu"/>
              <a:ea typeface="Gaegu"/>
              <a:cs typeface="Gaegu"/>
              <a:sym typeface="Gaegu"/>
            </a:endParaRPr>
          </a:p>
        </p:txBody>
      </p:sp>
      <p:sp>
        <p:nvSpPr>
          <p:cNvPr id="330" name="Google Shape;330;p36"/>
          <p:cNvSpPr/>
          <p:nvPr/>
        </p:nvSpPr>
        <p:spPr>
          <a:xfrm>
            <a:off x="144975" y="3806350"/>
            <a:ext cx="14559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Clr>
                <a:schemeClr val="dk1"/>
              </a:buClr>
              <a:buSzPts val="1100"/>
              <a:buFont typeface="Arial"/>
              <a:buNone/>
            </a:pPr>
            <a:r>
              <a:rPr lang="en" sz="1900" b="1">
                <a:solidFill>
                  <a:schemeClr val="lt1"/>
                </a:solidFill>
                <a:latin typeface="Gaegu"/>
                <a:ea typeface="Gaegu"/>
                <a:cs typeface="Gaegu"/>
                <a:sym typeface="Gaegu"/>
              </a:rPr>
              <a:t>Relational databases</a:t>
            </a:r>
            <a:endParaRPr sz="1900"/>
          </a:p>
        </p:txBody>
      </p:sp>
      <p:pic>
        <p:nvPicPr>
          <p:cNvPr id="331" name="Google Shape;331;p36"/>
          <p:cNvPicPr preferRelativeResize="0"/>
          <p:nvPr/>
        </p:nvPicPr>
        <p:blipFill rotWithShape="1">
          <a:blip r:embed="rId3">
            <a:alphaModFix/>
          </a:blip>
          <a:srcRect/>
          <a:stretch/>
        </p:blipFill>
        <p:spPr>
          <a:xfrm>
            <a:off x="1565837" y="2700525"/>
            <a:ext cx="1538225" cy="1888825"/>
          </a:xfrm>
          <a:prstGeom prst="rect">
            <a:avLst/>
          </a:prstGeom>
          <a:noFill/>
          <a:ln>
            <a:noFill/>
          </a:ln>
        </p:spPr>
      </p:pic>
      <p:sp>
        <p:nvSpPr>
          <p:cNvPr id="332" name="Google Shape;332;p36"/>
          <p:cNvSpPr/>
          <p:nvPr/>
        </p:nvSpPr>
        <p:spPr>
          <a:xfrm>
            <a:off x="1683199" y="3806350"/>
            <a:ext cx="13608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70000"/>
              </a:lnSpc>
              <a:spcBef>
                <a:spcPts val="0"/>
              </a:spcBef>
              <a:spcAft>
                <a:spcPts val="0"/>
              </a:spcAft>
              <a:buNone/>
            </a:pPr>
            <a:r>
              <a:rPr lang="en" sz="1900" b="1">
                <a:solidFill>
                  <a:schemeClr val="lt1"/>
                </a:solidFill>
                <a:latin typeface="Gaegu"/>
                <a:ea typeface="Gaegu"/>
                <a:cs typeface="Gaegu"/>
                <a:sym typeface="Gaegu"/>
              </a:rPr>
              <a:t>Object-</a:t>
            </a:r>
            <a:endParaRPr sz="1900" b="1">
              <a:solidFill>
                <a:schemeClr val="lt1"/>
              </a:solidFill>
              <a:latin typeface="Gaegu"/>
              <a:ea typeface="Gaegu"/>
              <a:cs typeface="Gaegu"/>
              <a:sym typeface="Gaegu"/>
            </a:endParaRPr>
          </a:p>
          <a:p>
            <a:pPr marL="0" lvl="0" indent="0" algn="l" rtl="0">
              <a:lnSpc>
                <a:spcPct val="70000"/>
              </a:lnSpc>
              <a:spcBef>
                <a:spcPts val="0"/>
              </a:spcBef>
              <a:spcAft>
                <a:spcPts val="0"/>
              </a:spcAft>
              <a:buNone/>
            </a:pPr>
            <a:r>
              <a:rPr lang="en" sz="1900" b="1">
                <a:solidFill>
                  <a:schemeClr val="lt1"/>
                </a:solidFill>
                <a:latin typeface="Gaegu"/>
                <a:ea typeface="Gaegu"/>
                <a:cs typeface="Gaegu"/>
                <a:sym typeface="Gaegu"/>
              </a:rPr>
              <a:t>oriented databases</a:t>
            </a:r>
            <a:endParaRPr sz="1900"/>
          </a:p>
        </p:txBody>
      </p:sp>
      <p:pic>
        <p:nvPicPr>
          <p:cNvPr id="333" name="Google Shape;333;p36"/>
          <p:cNvPicPr preferRelativeResize="0"/>
          <p:nvPr/>
        </p:nvPicPr>
        <p:blipFill rotWithShape="1">
          <a:blip r:embed="rId3">
            <a:alphaModFix/>
          </a:blip>
          <a:srcRect/>
          <a:stretch/>
        </p:blipFill>
        <p:spPr>
          <a:xfrm>
            <a:off x="3033787" y="2700525"/>
            <a:ext cx="1538225" cy="1888825"/>
          </a:xfrm>
          <a:prstGeom prst="rect">
            <a:avLst/>
          </a:prstGeom>
          <a:noFill/>
          <a:ln>
            <a:noFill/>
          </a:ln>
        </p:spPr>
      </p:pic>
      <p:sp>
        <p:nvSpPr>
          <p:cNvPr id="334" name="Google Shape;334;p36"/>
          <p:cNvSpPr/>
          <p:nvPr/>
        </p:nvSpPr>
        <p:spPr>
          <a:xfrm>
            <a:off x="3068826" y="3806350"/>
            <a:ext cx="15381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None/>
            </a:pPr>
            <a:r>
              <a:rPr lang="en" sz="1900" b="1">
                <a:solidFill>
                  <a:schemeClr val="lt1"/>
                </a:solidFill>
                <a:latin typeface="Gaegu"/>
                <a:ea typeface="Gaegu"/>
                <a:cs typeface="Gaegu"/>
                <a:sym typeface="Gaegu"/>
              </a:rPr>
              <a:t>Distributed databases</a:t>
            </a:r>
            <a:endParaRPr sz="1900"/>
          </a:p>
        </p:txBody>
      </p:sp>
      <p:pic>
        <p:nvPicPr>
          <p:cNvPr id="335" name="Google Shape;335;p36"/>
          <p:cNvPicPr preferRelativeResize="0"/>
          <p:nvPr/>
        </p:nvPicPr>
        <p:blipFill rotWithShape="1">
          <a:blip r:embed="rId3">
            <a:alphaModFix/>
          </a:blip>
          <a:srcRect/>
          <a:stretch/>
        </p:blipFill>
        <p:spPr>
          <a:xfrm>
            <a:off x="4530862" y="2700525"/>
            <a:ext cx="1538225" cy="1888825"/>
          </a:xfrm>
          <a:prstGeom prst="rect">
            <a:avLst/>
          </a:prstGeom>
          <a:noFill/>
          <a:ln>
            <a:noFill/>
          </a:ln>
        </p:spPr>
      </p:pic>
      <p:sp>
        <p:nvSpPr>
          <p:cNvPr id="336" name="Google Shape;336;p36"/>
          <p:cNvSpPr/>
          <p:nvPr/>
        </p:nvSpPr>
        <p:spPr>
          <a:xfrm>
            <a:off x="4572013" y="3806350"/>
            <a:ext cx="14559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None/>
            </a:pPr>
            <a:r>
              <a:rPr lang="en" sz="1900" b="1">
                <a:solidFill>
                  <a:schemeClr val="lt1"/>
                </a:solidFill>
                <a:latin typeface="Gaegu"/>
                <a:ea typeface="Gaegu"/>
                <a:cs typeface="Gaegu"/>
                <a:sym typeface="Gaegu"/>
              </a:rPr>
              <a:t>NoSQL databases</a:t>
            </a:r>
            <a:endParaRPr sz="1900"/>
          </a:p>
        </p:txBody>
      </p:sp>
      <p:pic>
        <p:nvPicPr>
          <p:cNvPr id="337" name="Google Shape;337;p36"/>
          <p:cNvPicPr preferRelativeResize="0"/>
          <p:nvPr/>
        </p:nvPicPr>
        <p:blipFill rotWithShape="1">
          <a:blip r:embed="rId3">
            <a:alphaModFix/>
          </a:blip>
          <a:srcRect/>
          <a:stretch/>
        </p:blipFill>
        <p:spPr>
          <a:xfrm>
            <a:off x="5992887" y="2700525"/>
            <a:ext cx="1538225" cy="1888825"/>
          </a:xfrm>
          <a:prstGeom prst="rect">
            <a:avLst/>
          </a:prstGeom>
          <a:noFill/>
          <a:ln>
            <a:noFill/>
          </a:ln>
        </p:spPr>
      </p:pic>
      <p:sp>
        <p:nvSpPr>
          <p:cNvPr id="338" name="Google Shape;338;p36"/>
          <p:cNvSpPr/>
          <p:nvPr/>
        </p:nvSpPr>
        <p:spPr>
          <a:xfrm>
            <a:off x="6034038" y="3806350"/>
            <a:ext cx="14559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None/>
            </a:pPr>
            <a:r>
              <a:rPr lang="en" sz="1900" b="1">
                <a:solidFill>
                  <a:schemeClr val="lt1"/>
                </a:solidFill>
                <a:latin typeface="Gaegu"/>
                <a:ea typeface="Gaegu"/>
                <a:cs typeface="Gaegu"/>
                <a:sym typeface="Gaegu"/>
              </a:rPr>
              <a:t>Cloud databases</a:t>
            </a:r>
            <a:endParaRPr sz="1900"/>
          </a:p>
        </p:txBody>
      </p:sp>
      <p:pic>
        <p:nvPicPr>
          <p:cNvPr id="339" name="Google Shape;339;p36"/>
          <p:cNvPicPr preferRelativeResize="0"/>
          <p:nvPr/>
        </p:nvPicPr>
        <p:blipFill rotWithShape="1">
          <a:blip r:embed="rId3">
            <a:alphaModFix/>
          </a:blip>
          <a:srcRect/>
          <a:stretch/>
        </p:blipFill>
        <p:spPr>
          <a:xfrm>
            <a:off x="7460837" y="2700525"/>
            <a:ext cx="1538225" cy="1888825"/>
          </a:xfrm>
          <a:prstGeom prst="rect">
            <a:avLst/>
          </a:prstGeom>
          <a:noFill/>
          <a:ln>
            <a:noFill/>
          </a:ln>
        </p:spPr>
      </p:pic>
      <p:sp>
        <p:nvSpPr>
          <p:cNvPr id="340" name="Google Shape;340;p36"/>
          <p:cNvSpPr/>
          <p:nvPr/>
        </p:nvSpPr>
        <p:spPr>
          <a:xfrm>
            <a:off x="7501988" y="3806350"/>
            <a:ext cx="1455900" cy="783000"/>
          </a:xfrm>
          <a:prstGeom prst="trapezoid">
            <a:avLst>
              <a:gd name="adj" fmla="val 18892"/>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6993"/>
              </a:lnSpc>
              <a:spcBef>
                <a:spcPts val="0"/>
              </a:spcBef>
              <a:spcAft>
                <a:spcPts val="0"/>
              </a:spcAft>
              <a:buNone/>
            </a:pPr>
            <a:r>
              <a:rPr lang="en" sz="1900" b="1">
                <a:solidFill>
                  <a:schemeClr val="lt1"/>
                </a:solidFill>
                <a:latin typeface="Gaegu"/>
                <a:ea typeface="Gaegu"/>
                <a:cs typeface="Gaegu"/>
                <a:sym typeface="Gaegu"/>
              </a:rPr>
              <a:t>JSON database</a:t>
            </a:r>
            <a:endParaRPr sz="1900"/>
          </a:p>
        </p:txBody>
      </p:sp>
      <p:pic>
        <p:nvPicPr>
          <p:cNvPr id="341" name="Google Shape;341;p36"/>
          <p:cNvPicPr preferRelativeResize="0"/>
          <p:nvPr/>
        </p:nvPicPr>
        <p:blipFill rotWithShape="1">
          <a:blip r:embed="rId4">
            <a:alphaModFix/>
          </a:blip>
          <a:srcRect/>
          <a:stretch/>
        </p:blipFill>
        <p:spPr>
          <a:xfrm>
            <a:off x="686199" y="399274"/>
            <a:ext cx="484029" cy="78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grpSp>
        <p:nvGrpSpPr>
          <p:cNvPr id="346" name="Google Shape;346;p37"/>
          <p:cNvGrpSpPr/>
          <p:nvPr/>
        </p:nvGrpSpPr>
        <p:grpSpPr>
          <a:xfrm>
            <a:off x="933532" y="0"/>
            <a:ext cx="8214348" cy="5088578"/>
            <a:chOff x="-3810" y="0"/>
            <a:chExt cx="3689189" cy="1759171"/>
          </a:xfrm>
        </p:grpSpPr>
        <p:sp>
          <p:nvSpPr>
            <p:cNvPr id="347" name="Google Shape;347;p37"/>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348" name="Google Shape;348;p37"/>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349" name="Google Shape;349;p37"/>
          <p:cNvGrpSpPr/>
          <p:nvPr/>
        </p:nvGrpSpPr>
        <p:grpSpPr>
          <a:xfrm>
            <a:off x="1130114" y="219056"/>
            <a:ext cx="7821195" cy="4626624"/>
            <a:chOff x="-3810" y="0"/>
            <a:chExt cx="3512618" cy="1599469"/>
          </a:xfrm>
          <a:solidFill>
            <a:schemeClr val="accent1">
              <a:lumMod val="50000"/>
            </a:schemeClr>
          </a:solidFill>
        </p:grpSpPr>
        <p:sp>
          <p:nvSpPr>
            <p:cNvPr id="350" name="Google Shape;350;p37"/>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grpFill/>
            <a:ln>
              <a:noFill/>
            </a:ln>
          </p:spPr>
          <p:txBody>
            <a:bodyPr/>
            <a:lstStyle/>
            <a:p>
              <a:endParaRPr lang="en-US"/>
            </a:p>
          </p:txBody>
        </p:sp>
        <p:sp>
          <p:nvSpPr>
            <p:cNvPr id="351" name="Google Shape;351;p37"/>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grp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352" name="Google Shape;352;p37"/>
          <p:cNvSpPr txBox="1"/>
          <p:nvPr/>
        </p:nvSpPr>
        <p:spPr>
          <a:xfrm>
            <a:off x="1387200" y="1066000"/>
            <a:ext cx="7302600" cy="3417000"/>
          </a:xfrm>
          <a:prstGeom prst="rect">
            <a:avLst/>
          </a:prstGeom>
          <a:solidFill>
            <a:schemeClr val="accent1">
              <a:lumMod val="50000"/>
            </a:schemeClr>
          </a:solidFill>
          <a:ln>
            <a:noFill/>
          </a:ln>
        </p:spPr>
        <p:txBody>
          <a:bodyPr spcFirstLastPara="1" wrap="square" lIns="0" tIns="0" rIns="0" bIns="0" anchor="t" anchorCtr="0">
            <a:spAutoFit/>
          </a:bodyPr>
          <a:lstStyle/>
          <a:p>
            <a:pPr marL="0" lvl="0" indent="0" algn="l" rtl="0">
              <a:lnSpc>
                <a:spcPct val="115000"/>
              </a:lnSpc>
              <a:spcBef>
                <a:spcPts val="0"/>
              </a:spcBef>
              <a:spcAft>
                <a:spcPts val="0"/>
              </a:spcAft>
              <a:buSzPts val="1100"/>
              <a:buNone/>
            </a:pPr>
            <a:r>
              <a:rPr lang="en" sz="1500" dirty="0">
                <a:solidFill>
                  <a:schemeClr val="lt2"/>
                </a:solidFill>
                <a:latin typeface="Abril Fatface"/>
                <a:ea typeface="Abril Fatface"/>
                <a:cs typeface="Abril Fatface"/>
                <a:sym typeface="Abril Fatface"/>
              </a:rPr>
              <a:t>●Relational (SQL Server, Oracle, MySQL, PostgreSQL, SQLite)</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SzPts val="1100"/>
              <a:buNone/>
            </a:pPr>
            <a:r>
              <a:rPr lang="en" sz="1500" dirty="0">
                <a:solidFill>
                  <a:schemeClr val="lt2"/>
                </a:solidFill>
                <a:latin typeface="Abril Fatface"/>
                <a:ea typeface="Abril Fatface"/>
                <a:cs typeface="Abril Fatface"/>
                <a:sym typeface="Abril Fatface"/>
              </a:rPr>
              <a:t>●NoSQL ( MongoDB, Apache Cassandra, CouchBase)</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●Cloud  (Azure, AWS RDS, Oracle Autonomous)</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●Columnar (Bigquery, Mariadb)</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●Wide Column (Bigtable)</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●Object Oriented(ObjectStore)</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●Key-value (Redis, Dynamodb)</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●Hierarchical (Win Registry)</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●Document (Documentdb, Mongo)</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Clr>
                <a:schemeClr val="dk1"/>
              </a:buClr>
              <a:buSzPts val="1100"/>
              <a:buFont typeface="Arial"/>
              <a:buNone/>
            </a:pPr>
            <a:r>
              <a:rPr lang="en" sz="1500" dirty="0">
                <a:solidFill>
                  <a:schemeClr val="lt2"/>
                </a:solidFill>
                <a:latin typeface="Abril Fatface"/>
                <a:ea typeface="Abril Fatface"/>
                <a:cs typeface="Abril Fatface"/>
                <a:sym typeface="Abril Fatface"/>
              </a:rPr>
              <a:t>●Graph (Neo4j)</a:t>
            </a:r>
            <a:endParaRPr sz="1500" dirty="0">
              <a:solidFill>
                <a:schemeClr val="lt2"/>
              </a:solidFill>
              <a:latin typeface="Abril Fatface"/>
              <a:ea typeface="Abril Fatface"/>
              <a:cs typeface="Abril Fatface"/>
              <a:sym typeface="Abril Fatface"/>
            </a:endParaRPr>
          </a:p>
          <a:p>
            <a:pPr marL="0" lvl="0" indent="0" algn="l" rtl="0">
              <a:lnSpc>
                <a:spcPct val="115000"/>
              </a:lnSpc>
              <a:spcBef>
                <a:spcPts val="0"/>
              </a:spcBef>
              <a:spcAft>
                <a:spcPts val="0"/>
              </a:spcAft>
              <a:buSzPts val="1100"/>
              <a:buNone/>
            </a:pPr>
            <a:r>
              <a:rPr lang="en" sz="1500" dirty="0">
                <a:solidFill>
                  <a:schemeClr val="lt2"/>
                </a:solidFill>
                <a:latin typeface="Abril Fatface"/>
                <a:ea typeface="Abril Fatface"/>
                <a:cs typeface="Abril Fatface"/>
                <a:sym typeface="Abril Fatface"/>
              </a:rPr>
              <a:t>●Time series (Influx, Druid)</a:t>
            </a:r>
            <a:endParaRPr sz="1500" b="1" dirty="0">
              <a:solidFill>
                <a:schemeClr val="lt2"/>
              </a:solidFill>
              <a:latin typeface="Abril Fatface"/>
              <a:ea typeface="Abril Fatface"/>
              <a:cs typeface="Abril Fatface"/>
              <a:sym typeface="Abril Fatface"/>
            </a:endParaRPr>
          </a:p>
        </p:txBody>
      </p:sp>
      <p:sp>
        <p:nvSpPr>
          <p:cNvPr id="353" name="Google Shape;353;p37"/>
          <p:cNvSpPr txBox="1"/>
          <p:nvPr/>
        </p:nvSpPr>
        <p:spPr>
          <a:xfrm>
            <a:off x="1214606" y="542757"/>
            <a:ext cx="7640100" cy="339300"/>
          </a:xfrm>
          <a:prstGeom prst="rect">
            <a:avLst/>
          </a:prstGeom>
          <a:solidFill>
            <a:schemeClr val="accent1">
              <a:lumMod val="50000"/>
            </a:schemeClr>
          </a:solidFill>
          <a:ln>
            <a:noFill/>
          </a:ln>
        </p:spPr>
        <p:txBody>
          <a:bodyPr spcFirstLastPara="1" wrap="square" lIns="0" tIns="0" rIns="0" bIns="0" anchor="t" anchorCtr="0">
            <a:spAutoFit/>
          </a:bodyPr>
          <a:lstStyle/>
          <a:p>
            <a:pPr marL="0" marR="0" lvl="0" indent="0" algn="ctr" rtl="0">
              <a:lnSpc>
                <a:spcPct val="58000"/>
              </a:lnSpc>
              <a:spcBef>
                <a:spcPts val="0"/>
              </a:spcBef>
              <a:spcAft>
                <a:spcPts val="0"/>
              </a:spcAft>
              <a:buNone/>
            </a:pPr>
            <a:r>
              <a:rPr lang="en" sz="3800" b="1">
                <a:solidFill>
                  <a:srgbClr val="FFFFFF"/>
                </a:solidFill>
                <a:latin typeface="Gaegu"/>
                <a:ea typeface="Gaegu"/>
                <a:cs typeface="Gaegu"/>
                <a:sym typeface="Gaegu"/>
              </a:rPr>
              <a:t>Different Database</a:t>
            </a:r>
            <a:endParaRPr sz="3800"/>
          </a:p>
        </p:txBody>
      </p:sp>
      <p:pic>
        <p:nvPicPr>
          <p:cNvPr id="354" name="Google Shape;354;p37"/>
          <p:cNvPicPr preferRelativeResize="0"/>
          <p:nvPr/>
        </p:nvPicPr>
        <p:blipFill rotWithShape="1">
          <a:blip r:embed="rId3">
            <a:alphaModFix/>
          </a:blip>
          <a:srcRect/>
          <a:stretch/>
        </p:blipFill>
        <p:spPr>
          <a:xfrm>
            <a:off x="-174012" y="2814650"/>
            <a:ext cx="1347810" cy="2273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30"/>
          <p:cNvGrpSpPr/>
          <p:nvPr/>
        </p:nvGrpSpPr>
        <p:grpSpPr>
          <a:xfrm>
            <a:off x="505875" y="461950"/>
            <a:ext cx="8324336" cy="4254397"/>
            <a:chOff x="-22571" y="0"/>
            <a:chExt cx="13361695" cy="10641313"/>
          </a:xfrm>
        </p:grpSpPr>
        <p:grpSp>
          <p:nvGrpSpPr>
            <p:cNvPr id="213" name="Google Shape;213;p30"/>
            <p:cNvGrpSpPr/>
            <p:nvPr/>
          </p:nvGrpSpPr>
          <p:grpSpPr>
            <a:xfrm>
              <a:off x="-22571" y="0"/>
              <a:ext cx="13361695" cy="10641313"/>
              <a:chOff x="-3810" y="0"/>
              <a:chExt cx="2255481" cy="1796275"/>
            </a:xfrm>
          </p:grpSpPr>
          <p:sp>
            <p:nvSpPr>
              <p:cNvPr id="214" name="Google Shape;214;p30"/>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215" name="Google Shape;215;p30"/>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16" name="Google Shape;216;p30"/>
            <p:cNvGrpSpPr/>
            <p:nvPr/>
          </p:nvGrpSpPr>
          <p:grpSpPr>
            <a:xfrm>
              <a:off x="400662" y="2798190"/>
              <a:ext cx="12515230" cy="7405208"/>
              <a:chOff x="-3810" y="0"/>
              <a:chExt cx="2112596" cy="1250014"/>
            </a:xfrm>
          </p:grpSpPr>
          <p:sp>
            <p:nvSpPr>
              <p:cNvPr id="217" name="Google Shape;217;p30"/>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218" name="Google Shape;218;p30"/>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19" name="Google Shape;219;p30"/>
            <p:cNvGrpSpPr/>
            <p:nvPr/>
          </p:nvGrpSpPr>
          <p:grpSpPr>
            <a:xfrm>
              <a:off x="400662" y="437929"/>
              <a:ext cx="12515230" cy="2122030"/>
              <a:chOff x="-3810" y="0"/>
              <a:chExt cx="2112596" cy="358203"/>
            </a:xfrm>
          </p:grpSpPr>
          <p:sp>
            <p:nvSpPr>
              <p:cNvPr id="220" name="Google Shape;220;p30"/>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221" name="Google Shape;221;p30"/>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222" name="Google Shape;222;p30"/>
          <p:cNvSpPr txBox="1"/>
          <p:nvPr/>
        </p:nvSpPr>
        <p:spPr>
          <a:xfrm>
            <a:off x="720250" y="878525"/>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a:solidFill>
                  <a:srgbClr val="FFFFFF"/>
                </a:solidFill>
                <a:latin typeface="Gaegu"/>
                <a:ea typeface="Gaegu"/>
                <a:cs typeface="Gaegu"/>
                <a:sym typeface="Gaegu"/>
              </a:rPr>
              <a:t>What Is a NoSQL Database?</a:t>
            </a:r>
            <a:endParaRPr sz="500"/>
          </a:p>
        </p:txBody>
      </p:sp>
      <p:sp>
        <p:nvSpPr>
          <p:cNvPr id="223" name="Google Shape;223;p30"/>
          <p:cNvSpPr txBox="1"/>
          <p:nvPr/>
        </p:nvSpPr>
        <p:spPr>
          <a:xfrm>
            <a:off x="919250" y="1678975"/>
            <a:ext cx="7497600" cy="2627700"/>
          </a:xfrm>
          <a:prstGeom prst="rect">
            <a:avLst/>
          </a:prstGeom>
          <a:noFill/>
          <a:ln>
            <a:noFill/>
          </a:ln>
        </p:spPr>
        <p:txBody>
          <a:bodyPr spcFirstLastPara="1" wrap="square" lIns="0" tIns="0" rIns="0" bIns="0" anchor="t" anchorCtr="0">
            <a:spAutoFit/>
          </a:bodyPr>
          <a:lstStyle/>
          <a:p>
            <a:pPr marL="0" marR="0" lvl="0" indent="0" algn="l" rtl="0">
              <a:lnSpc>
                <a:spcPct val="97000"/>
              </a:lnSpc>
              <a:spcBef>
                <a:spcPts val="0"/>
              </a:spcBef>
              <a:spcAft>
                <a:spcPts val="0"/>
              </a:spcAft>
              <a:buNone/>
            </a:pPr>
            <a:endParaRPr sz="1600">
              <a:solidFill>
                <a:schemeClr val="lt1"/>
              </a:solidFill>
              <a:highlight>
                <a:srgbClr val="202124"/>
              </a:highlight>
            </a:endParaRPr>
          </a:p>
          <a:p>
            <a:pPr marL="0" marR="0" lvl="0" indent="0" algn="l" rtl="0">
              <a:lnSpc>
                <a:spcPct val="97000"/>
              </a:lnSpc>
              <a:spcBef>
                <a:spcPts val="0"/>
              </a:spcBef>
              <a:spcAft>
                <a:spcPts val="0"/>
              </a:spcAft>
              <a:buNone/>
            </a:pPr>
            <a:r>
              <a:rPr lang="en" sz="1600">
                <a:solidFill>
                  <a:schemeClr val="lt1"/>
                </a:solidFill>
                <a:highlight>
                  <a:srgbClr val="202124"/>
                </a:highlight>
                <a:latin typeface="Abril Fatface"/>
                <a:ea typeface="Abril Fatface"/>
                <a:cs typeface="Abril Fatface"/>
                <a:sym typeface="Abril Fatface"/>
              </a:rPr>
              <a:t>A NoSQL database provides a mechanism for storage and retrieval of data that is modeled in means other than the tabular relations used in relational databases.</a:t>
            </a:r>
            <a:endParaRPr sz="1600">
              <a:solidFill>
                <a:schemeClr val="lt1"/>
              </a:solidFill>
              <a:highlight>
                <a:srgbClr val="202124"/>
              </a:highlight>
              <a:latin typeface="Abril Fatface"/>
              <a:ea typeface="Abril Fatface"/>
              <a:cs typeface="Abril Fatface"/>
              <a:sym typeface="Abril Fatface"/>
            </a:endParaRPr>
          </a:p>
          <a:p>
            <a:pPr marL="0" marR="0" lvl="0" indent="0" algn="l" rtl="0">
              <a:lnSpc>
                <a:spcPct val="97000"/>
              </a:lnSpc>
              <a:spcBef>
                <a:spcPts val="0"/>
              </a:spcBef>
              <a:spcAft>
                <a:spcPts val="0"/>
              </a:spcAft>
              <a:buNone/>
            </a:pPr>
            <a:endParaRPr sz="1600">
              <a:solidFill>
                <a:schemeClr val="lt1"/>
              </a:solidFill>
              <a:highlight>
                <a:srgbClr val="202124"/>
              </a:highlight>
              <a:latin typeface="Abril Fatface"/>
              <a:ea typeface="Abril Fatface"/>
              <a:cs typeface="Abril Fatface"/>
              <a:sym typeface="Abril Fatface"/>
            </a:endParaRPr>
          </a:p>
          <a:p>
            <a:pPr marL="0" marR="0" lvl="0" indent="0" algn="l" rtl="0">
              <a:lnSpc>
                <a:spcPct val="97000"/>
              </a:lnSpc>
              <a:spcBef>
                <a:spcPts val="0"/>
              </a:spcBef>
              <a:spcAft>
                <a:spcPts val="0"/>
              </a:spcAft>
              <a:buNone/>
            </a:pPr>
            <a:r>
              <a:rPr lang="en" sz="1600">
                <a:solidFill>
                  <a:schemeClr val="lt1"/>
                </a:solidFill>
                <a:highlight>
                  <a:srgbClr val="202124"/>
                </a:highlight>
                <a:latin typeface="Abril Fatface"/>
                <a:ea typeface="Abril Fatface"/>
                <a:cs typeface="Abril Fatface"/>
                <a:sym typeface="Abril Fatface"/>
              </a:rPr>
              <a:t>NoSQL systems are also sometimes called Not only SQL to emphasize that they may support </a:t>
            </a:r>
            <a:r>
              <a:rPr lang="en" sz="1600">
                <a:solidFill>
                  <a:schemeClr val="lt1"/>
                </a:solidFill>
                <a:highlight>
                  <a:srgbClr val="202124"/>
                </a:highlight>
                <a:uFill>
                  <a:noFill/>
                </a:uFill>
                <a:latin typeface="Abril Fatface"/>
                <a:ea typeface="Abril Fatface"/>
                <a:cs typeface="Abril Fatface"/>
                <a:sym typeface="Abril Fatface"/>
                <a:hlinkClick r:id="rId3">
                  <a:extLst>
                    <a:ext uri="{A12FA001-AC4F-418D-AE19-62706E023703}">
                      <ahyp:hlinkClr xmlns:ahyp="http://schemas.microsoft.com/office/drawing/2018/hyperlinkcolor" val="tx"/>
                    </a:ext>
                  </a:extLst>
                </a:hlinkClick>
              </a:rPr>
              <a:t>SQL</a:t>
            </a:r>
            <a:r>
              <a:rPr lang="en" sz="1600">
                <a:solidFill>
                  <a:schemeClr val="lt1"/>
                </a:solidFill>
                <a:highlight>
                  <a:srgbClr val="202124"/>
                </a:highlight>
                <a:latin typeface="Abril Fatface"/>
                <a:ea typeface="Abril Fatface"/>
                <a:cs typeface="Abril Fatface"/>
                <a:sym typeface="Abril Fatface"/>
              </a:rPr>
              <a:t>-like query languages or sit alongside SQL databases in </a:t>
            </a:r>
            <a:r>
              <a:rPr lang="en" sz="1600">
                <a:solidFill>
                  <a:schemeClr val="lt1"/>
                </a:solidFill>
                <a:highlight>
                  <a:srgbClr val="202124"/>
                </a:highlight>
                <a:uFill>
                  <a:noFill/>
                </a:uFill>
                <a:latin typeface="Abril Fatface"/>
                <a:ea typeface="Abril Fatface"/>
                <a:cs typeface="Abril Fatface"/>
                <a:sym typeface="Abril Fatface"/>
                <a:hlinkClick r:id="rId4">
                  <a:extLst>
                    <a:ext uri="{A12FA001-AC4F-418D-AE19-62706E023703}">
                      <ahyp:hlinkClr xmlns:ahyp="http://schemas.microsoft.com/office/drawing/2018/hyperlinkcolor" val="tx"/>
                    </a:ext>
                  </a:extLst>
                </a:hlinkClick>
              </a:rPr>
              <a:t>polyglot-persistent</a:t>
            </a:r>
            <a:r>
              <a:rPr lang="en" sz="1600">
                <a:solidFill>
                  <a:schemeClr val="lt1"/>
                </a:solidFill>
                <a:highlight>
                  <a:srgbClr val="202124"/>
                </a:highlight>
                <a:latin typeface="Abril Fatface"/>
                <a:ea typeface="Abril Fatface"/>
                <a:cs typeface="Abril Fatface"/>
                <a:sym typeface="Abril Fatface"/>
              </a:rPr>
              <a:t> architectures.</a:t>
            </a:r>
            <a:endParaRPr sz="1600">
              <a:solidFill>
                <a:schemeClr val="lt1"/>
              </a:solidFill>
              <a:highlight>
                <a:srgbClr val="202124"/>
              </a:highlight>
              <a:latin typeface="Abril Fatface"/>
              <a:ea typeface="Abril Fatface"/>
              <a:cs typeface="Abril Fatface"/>
              <a:sym typeface="Abril Fatface"/>
            </a:endParaRPr>
          </a:p>
          <a:p>
            <a:pPr marL="0" marR="0" lvl="0" indent="0" algn="l" rtl="0">
              <a:lnSpc>
                <a:spcPct val="97000"/>
              </a:lnSpc>
              <a:spcBef>
                <a:spcPts val="0"/>
              </a:spcBef>
              <a:spcAft>
                <a:spcPts val="0"/>
              </a:spcAft>
              <a:buNone/>
            </a:pPr>
            <a:endParaRPr sz="1600">
              <a:solidFill>
                <a:schemeClr val="lt1"/>
              </a:solidFill>
              <a:highlight>
                <a:srgbClr val="202124"/>
              </a:highlight>
              <a:latin typeface="Abril Fatface"/>
              <a:ea typeface="Abril Fatface"/>
              <a:cs typeface="Abril Fatface"/>
              <a:sym typeface="Abril Fatface"/>
            </a:endParaRPr>
          </a:p>
          <a:p>
            <a:pPr marL="0" marR="0" lvl="0" indent="0" algn="l" rtl="0">
              <a:lnSpc>
                <a:spcPct val="97000"/>
              </a:lnSpc>
              <a:spcBef>
                <a:spcPts val="0"/>
              </a:spcBef>
              <a:spcAft>
                <a:spcPts val="0"/>
              </a:spcAft>
              <a:buNone/>
            </a:pPr>
            <a:r>
              <a:rPr lang="en" sz="1600">
                <a:solidFill>
                  <a:schemeClr val="lt1"/>
                </a:solidFill>
                <a:highlight>
                  <a:srgbClr val="202124"/>
                </a:highlight>
                <a:latin typeface="Abril Fatface"/>
                <a:ea typeface="Abril Fatface"/>
                <a:cs typeface="Abril Fatface"/>
                <a:sym typeface="Abril Fatface"/>
              </a:rPr>
              <a:t>The data structures used by NoSQL databases (e.g. </a:t>
            </a:r>
            <a:r>
              <a:rPr lang="en" sz="1600">
                <a:solidFill>
                  <a:schemeClr val="lt1"/>
                </a:solidFill>
                <a:highlight>
                  <a:srgbClr val="202124"/>
                </a:highlight>
                <a:uFill>
                  <a:noFill/>
                </a:uFill>
                <a:latin typeface="Abril Fatface"/>
                <a:ea typeface="Abril Fatface"/>
                <a:cs typeface="Abril Fatface"/>
                <a:sym typeface="Abril Fatface"/>
                <a:hlinkClick r:id="rId5">
                  <a:extLst>
                    <a:ext uri="{A12FA001-AC4F-418D-AE19-62706E023703}">
                      <ahyp:hlinkClr xmlns:ahyp="http://schemas.microsoft.com/office/drawing/2018/hyperlinkcolor" val="tx"/>
                    </a:ext>
                  </a:extLst>
                </a:hlinkClick>
              </a:rPr>
              <a:t>key–value pair</a:t>
            </a:r>
            <a:r>
              <a:rPr lang="en" sz="1600">
                <a:solidFill>
                  <a:schemeClr val="lt1"/>
                </a:solidFill>
                <a:highlight>
                  <a:srgbClr val="202124"/>
                </a:highlight>
                <a:latin typeface="Abril Fatface"/>
                <a:ea typeface="Abril Fatface"/>
                <a:cs typeface="Abril Fatface"/>
                <a:sym typeface="Abril Fatface"/>
              </a:rPr>
              <a:t>, </a:t>
            </a:r>
            <a:r>
              <a:rPr lang="en" sz="1600">
                <a:solidFill>
                  <a:schemeClr val="lt1"/>
                </a:solidFill>
                <a:highlight>
                  <a:srgbClr val="202124"/>
                </a:highlight>
                <a:uFill>
                  <a:noFill/>
                </a:uFill>
                <a:latin typeface="Abril Fatface"/>
                <a:ea typeface="Abril Fatface"/>
                <a:cs typeface="Abril Fatface"/>
                <a:sym typeface="Abril Fatface"/>
                <a:hlinkClick r:id="rId6">
                  <a:extLst>
                    <a:ext uri="{A12FA001-AC4F-418D-AE19-62706E023703}">
                      <ahyp:hlinkClr xmlns:ahyp="http://schemas.microsoft.com/office/drawing/2018/hyperlinkcolor" val="tx"/>
                    </a:ext>
                  </a:extLst>
                </a:hlinkClick>
              </a:rPr>
              <a:t>wide column</a:t>
            </a:r>
            <a:r>
              <a:rPr lang="en" sz="1600">
                <a:solidFill>
                  <a:schemeClr val="lt1"/>
                </a:solidFill>
                <a:highlight>
                  <a:srgbClr val="202124"/>
                </a:highlight>
                <a:latin typeface="Abril Fatface"/>
                <a:ea typeface="Abril Fatface"/>
                <a:cs typeface="Abril Fatface"/>
                <a:sym typeface="Abril Fatface"/>
              </a:rPr>
              <a:t>, </a:t>
            </a:r>
            <a:r>
              <a:rPr lang="en" sz="1600">
                <a:solidFill>
                  <a:schemeClr val="lt1"/>
                </a:solidFill>
                <a:highlight>
                  <a:srgbClr val="202124"/>
                </a:highlight>
                <a:uFill>
                  <a:noFill/>
                </a:uFill>
                <a:latin typeface="Abril Fatface"/>
                <a:ea typeface="Abril Fatface"/>
                <a:cs typeface="Abril Fatface"/>
                <a:sym typeface="Abril Fatface"/>
                <a:hlinkClick r:id="rId7">
                  <a:extLst>
                    <a:ext uri="{A12FA001-AC4F-418D-AE19-62706E023703}">
                      <ahyp:hlinkClr xmlns:ahyp="http://schemas.microsoft.com/office/drawing/2018/hyperlinkcolor" val="tx"/>
                    </a:ext>
                  </a:extLst>
                </a:hlinkClick>
              </a:rPr>
              <a:t>graph</a:t>
            </a:r>
            <a:r>
              <a:rPr lang="en" sz="1600">
                <a:solidFill>
                  <a:schemeClr val="lt1"/>
                </a:solidFill>
                <a:highlight>
                  <a:srgbClr val="202124"/>
                </a:highlight>
                <a:latin typeface="Abril Fatface"/>
                <a:ea typeface="Abril Fatface"/>
                <a:cs typeface="Abril Fatface"/>
                <a:sym typeface="Abril Fatface"/>
              </a:rPr>
              <a:t>, or </a:t>
            </a:r>
            <a:r>
              <a:rPr lang="en" sz="1600">
                <a:solidFill>
                  <a:schemeClr val="lt1"/>
                </a:solidFill>
                <a:highlight>
                  <a:srgbClr val="202124"/>
                </a:highlight>
                <a:uFill>
                  <a:noFill/>
                </a:uFill>
                <a:latin typeface="Abril Fatface"/>
                <a:ea typeface="Abril Fatface"/>
                <a:cs typeface="Abril Fatface"/>
                <a:sym typeface="Abril Fatface"/>
                <a:hlinkClick r:id="rId8">
                  <a:extLst>
                    <a:ext uri="{A12FA001-AC4F-418D-AE19-62706E023703}">
                      <ahyp:hlinkClr xmlns:ahyp="http://schemas.microsoft.com/office/drawing/2018/hyperlinkcolor" val="tx"/>
                    </a:ext>
                  </a:extLst>
                </a:hlinkClick>
              </a:rPr>
              <a:t>document</a:t>
            </a:r>
            <a:r>
              <a:rPr lang="en" sz="1600">
                <a:solidFill>
                  <a:schemeClr val="lt1"/>
                </a:solidFill>
                <a:highlight>
                  <a:srgbClr val="202124"/>
                </a:highlight>
                <a:latin typeface="Abril Fatface"/>
                <a:ea typeface="Abril Fatface"/>
                <a:cs typeface="Abril Fatface"/>
                <a:sym typeface="Abril Fatface"/>
              </a:rPr>
              <a:t>) are different from those used by default in relational databases, making some operations faster in NoSQL.</a:t>
            </a:r>
            <a:endParaRPr sz="1600">
              <a:solidFill>
                <a:schemeClr val="lt1"/>
              </a:solidFill>
              <a:highlight>
                <a:srgbClr val="202124"/>
              </a:highlight>
              <a:latin typeface="Abril Fatface"/>
              <a:ea typeface="Abril Fatface"/>
              <a:cs typeface="Abril Fatface"/>
              <a:sym typeface="Abril Fatfac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on-relational data and NoSQL - Azure Architecture Center | Microsoft Learn">
            <a:extLst>
              <a:ext uri="{FF2B5EF4-FFF2-40B4-BE49-F238E27FC236}">
                <a16:creationId xmlns:a16="http://schemas.microsoft.com/office/drawing/2014/main" id="{15F6AB6C-A5CE-1A72-FD8F-0286A78533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590" y="768887"/>
            <a:ext cx="3086100" cy="33337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E7F9F9D-D925-A691-09D8-042D62FC5D15}"/>
              </a:ext>
            </a:extLst>
          </p:cNvPr>
          <p:cNvPicPr>
            <a:picLocks noChangeAspect="1"/>
          </p:cNvPicPr>
          <p:nvPr/>
        </p:nvPicPr>
        <p:blipFill>
          <a:blip r:embed="rId3"/>
          <a:stretch>
            <a:fillRect/>
          </a:stretch>
        </p:blipFill>
        <p:spPr>
          <a:xfrm>
            <a:off x="4572000" y="949851"/>
            <a:ext cx="3829078" cy="2971822"/>
          </a:xfrm>
          <a:prstGeom prst="rect">
            <a:avLst/>
          </a:prstGeom>
        </p:spPr>
      </p:pic>
    </p:spTree>
    <p:extLst>
      <p:ext uri="{BB962C8B-B14F-4D97-AF65-F5344CB8AC3E}">
        <p14:creationId xmlns:p14="http://schemas.microsoft.com/office/powerpoint/2010/main" val="84350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31"/>
          <p:cNvGrpSpPr/>
          <p:nvPr/>
        </p:nvGrpSpPr>
        <p:grpSpPr>
          <a:xfrm>
            <a:off x="417525" y="186550"/>
            <a:ext cx="8412523" cy="4530007"/>
            <a:chOff x="-22571" y="0"/>
            <a:chExt cx="13361695" cy="10641313"/>
          </a:xfrm>
        </p:grpSpPr>
        <p:grpSp>
          <p:nvGrpSpPr>
            <p:cNvPr id="229" name="Google Shape;229;p31"/>
            <p:cNvGrpSpPr/>
            <p:nvPr/>
          </p:nvGrpSpPr>
          <p:grpSpPr>
            <a:xfrm>
              <a:off x="-22571" y="0"/>
              <a:ext cx="13361695" cy="10641313"/>
              <a:chOff x="-3810" y="0"/>
              <a:chExt cx="2255481" cy="1796275"/>
            </a:xfrm>
          </p:grpSpPr>
          <p:sp>
            <p:nvSpPr>
              <p:cNvPr id="230" name="Google Shape;230;p31"/>
              <p:cNvSpPr/>
              <p:nvPr/>
            </p:nvSpPr>
            <p:spPr>
              <a:xfrm>
                <a:off x="10160" y="16510"/>
                <a:ext cx="2226271" cy="1769605"/>
              </a:xfrm>
              <a:custGeom>
                <a:avLst/>
                <a:gdLst/>
                <a:ahLst/>
                <a:cxnLst/>
                <a:rect l="l" t="t" r="r" b="b"/>
                <a:pathLst>
                  <a:path w="2226271" h="1769605" extrusionOk="0">
                    <a:moveTo>
                      <a:pt x="2226271" y="1769605"/>
                    </a:moveTo>
                    <a:lnTo>
                      <a:pt x="0" y="1761985"/>
                    </a:lnTo>
                    <a:lnTo>
                      <a:pt x="0" y="626972"/>
                    </a:lnTo>
                    <a:lnTo>
                      <a:pt x="17780" y="19050"/>
                    </a:lnTo>
                    <a:lnTo>
                      <a:pt x="1107995" y="0"/>
                    </a:lnTo>
                    <a:lnTo>
                      <a:pt x="2207221" y="5080"/>
                    </a:lnTo>
                    <a:close/>
                  </a:path>
                </a:pathLst>
              </a:custGeom>
              <a:solidFill>
                <a:srgbClr val="FFFFFF"/>
              </a:solidFill>
              <a:ln>
                <a:noFill/>
              </a:ln>
            </p:spPr>
            <p:txBody>
              <a:bodyPr/>
              <a:lstStyle/>
              <a:p>
                <a:endParaRPr lang="en-US"/>
              </a:p>
            </p:txBody>
          </p:sp>
          <p:sp>
            <p:nvSpPr>
              <p:cNvPr id="231" name="Google Shape;231;p31"/>
              <p:cNvSpPr/>
              <p:nvPr/>
            </p:nvSpPr>
            <p:spPr>
              <a:xfrm>
                <a:off x="-3810" y="0"/>
                <a:ext cx="2255481" cy="1796275"/>
              </a:xfrm>
              <a:custGeom>
                <a:avLst/>
                <a:gdLst/>
                <a:ahLst/>
                <a:cxnLst/>
                <a:rect l="l" t="t" r="r" b="b"/>
                <a:pathLst>
                  <a:path w="2255481" h="1796275" extrusionOk="0">
                    <a:moveTo>
                      <a:pt x="2221191" y="21590"/>
                    </a:moveTo>
                    <a:cubicBezTo>
                      <a:pt x="2222461" y="34290"/>
                      <a:pt x="2222461" y="44450"/>
                      <a:pt x="2223731" y="54610"/>
                    </a:cubicBezTo>
                    <a:cubicBezTo>
                      <a:pt x="2226271" y="90185"/>
                      <a:pt x="2227541" y="127606"/>
                      <a:pt x="2230081" y="163691"/>
                    </a:cubicBezTo>
                    <a:cubicBezTo>
                      <a:pt x="2230081" y="215813"/>
                      <a:pt x="2242781" y="1243556"/>
                      <a:pt x="2249131" y="1295678"/>
                    </a:cubicBezTo>
                    <a:cubicBezTo>
                      <a:pt x="2255481" y="1374529"/>
                      <a:pt x="2251671" y="1454718"/>
                      <a:pt x="2251671" y="1533569"/>
                    </a:cubicBezTo>
                    <a:cubicBezTo>
                      <a:pt x="2251671" y="1603065"/>
                      <a:pt x="2252941" y="1667216"/>
                      <a:pt x="2254211" y="1735315"/>
                    </a:cubicBezTo>
                    <a:cubicBezTo>
                      <a:pt x="2254211" y="1756905"/>
                      <a:pt x="2254211" y="1770875"/>
                      <a:pt x="2254211" y="1795005"/>
                    </a:cubicBezTo>
                    <a:cubicBezTo>
                      <a:pt x="2231351" y="1795005"/>
                      <a:pt x="2211031" y="1796275"/>
                      <a:pt x="2188956" y="1795005"/>
                    </a:cubicBezTo>
                    <a:cubicBezTo>
                      <a:pt x="2078519" y="1789925"/>
                      <a:pt x="1966383" y="1796275"/>
                      <a:pt x="1855946" y="1791195"/>
                    </a:cubicBezTo>
                    <a:cubicBezTo>
                      <a:pt x="1789684" y="1787385"/>
                      <a:pt x="1725121" y="1789925"/>
                      <a:pt x="1658859" y="1787385"/>
                    </a:cubicBezTo>
                    <a:cubicBezTo>
                      <a:pt x="1628276" y="1786115"/>
                      <a:pt x="1597694" y="1784845"/>
                      <a:pt x="1567111" y="1783575"/>
                    </a:cubicBezTo>
                    <a:cubicBezTo>
                      <a:pt x="1548422" y="1783575"/>
                      <a:pt x="1531431" y="1784845"/>
                      <a:pt x="1512742" y="1784845"/>
                    </a:cubicBezTo>
                    <a:cubicBezTo>
                      <a:pt x="1465169" y="1783575"/>
                      <a:pt x="1334344" y="1784845"/>
                      <a:pt x="1286771" y="1783575"/>
                    </a:cubicBezTo>
                    <a:cubicBezTo>
                      <a:pt x="1252790" y="1782305"/>
                      <a:pt x="573178" y="1791195"/>
                      <a:pt x="539197" y="1789925"/>
                    </a:cubicBezTo>
                    <a:cubicBezTo>
                      <a:pt x="530702" y="1789925"/>
                      <a:pt x="520508" y="1791195"/>
                      <a:pt x="512013" y="1791195"/>
                    </a:cubicBezTo>
                    <a:cubicBezTo>
                      <a:pt x="491625" y="1791195"/>
                      <a:pt x="472935" y="1792465"/>
                      <a:pt x="452547" y="1792465"/>
                    </a:cubicBezTo>
                    <a:cubicBezTo>
                      <a:pt x="401576" y="1792465"/>
                      <a:pt x="352304" y="1791195"/>
                      <a:pt x="301333" y="1789925"/>
                    </a:cubicBezTo>
                    <a:cubicBezTo>
                      <a:pt x="270751" y="1788655"/>
                      <a:pt x="240168" y="1787385"/>
                      <a:pt x="211284" y="1786115"/>
                    </a:cubicBezTo>
                    <a:cubicBezTo>
                      <a:pt x="156915" y="1784845"/>
                      <a:pt x="102546" y="1783575"/>
                      <a:pt x="48260" y="1783575"/>
                    </a:cubicBezTo>
                    <a:cubicBezTo>
                      <a:pt x="38100" y="1783575"/>
                      <a:pt x="29210" y="1783575"/>
                      <a:pt x="19050" y="1782305"/>
                    </a:cubicBezTo>
                    <a:cubicBezTo>
                      <a:pt x="10160" y="1781035"/>
                      <a:pt x="5080" y="1774685"/>
                      <a:pt x="7620" y="1765795"/>
                    </a:cubicBezTo>
                    <a:cubicBezTo>
                      <a:pt x="16510" y="1734039"/>
                      <a:pt x="12700" y="1700627"/>
                      <a:pt x="11430" y="1665879"/>
                    </a:cubicBezTo>
                    <a:cubicBezTo>
                      <a:pt x="10160" y="1595046"/>
                      <a:pt x="6350" y="1525550"/>
                      <a:pt x="7620" y="1454718"/>
                    </a:cubicBezTo>
                    <a:cubicBezTo>
                      <a:pt x="5080" y="1366511"/>
                      <a:pt x="0" y="274617"/>
                      <a:pt x="7620" y="185074"/>
                    </a:cubicBezTo>
                    <a:cubicBezTo>
                      <a:pt x="8890" y="167700"/>
                      <a:pt x="7620" y="148989"/>
                      <a:pt x="8890" y="131615"/>
                    </a:cubicBezTo>
                    <a:cubicBezTo>
                      <a:pt x="10160" y="103550"/>
                      <a:pt x="12700" y="72811"/>
                      <a:pt x="13970" y="44450"/>
                    </a:cubicBezTo>
                    <a:cubicBezTo>
                      <a:pt x="13970" y="41910"/>
                      <a:pt x="15240" y="39370"/>
                      <a:pt x="16510" y="38100"/>
                    </a:cubicBezTo>
                    <a:cubicBezTo>
                      <a:pt x="38100" y="35560"/>
                      <a:pt x="60071" y="30480"/>
                      <a:pt x="87255" y="29210"/>
                    </a:cubicBezTo>
                    <a:cubicBezTo>
                      <a:pt x="133129" y="25400"/>
                      <a:pt x="179003" y="22860"/>
                      <a:pt x="226576" y="20320"/>
                    </a:cubicBezTo>
                    <a:cubicBezTo>
                      <a:pt x="258857" y="17780"/>
                      <a:pt x="291139" y="16510"/>
                      <a:pt x="321721" y="13970"/>
                    </a:cubicBezTo>
                    <a:cubicBezTo>
                      <a:pt x="352304" y="11430"/>
                      <a:pt x="384586" y="8890"/>
                      <a:pt x="415168" y="8890"/>
                    </a:cubicBezTo>
                    <a:cubicBezTo>
                      <a:pt x="449149" y="7620"/>
                      <a:pt x="483129" y="10160"/>
                      <a:pt x="517110" y="8890"/>
                    </a:cubicBezTo>
                    <a:cubicBezTo>
                      <a:pt x="559586" y="8890"/>
                      <a:pt x="1329247" y="6350"/>
                      <a:pt x="1371722" y="5080"/>
                    </a:cubicBezTo>
                    <a:cubicBezTo>
                      <a:pt x="1412499" y="3810"/>
                      <a:pt x="1453276" y="2540"/>
                      <a:pt x="1495752" y="2540"/>
                    </a:cubicBezTo>
                    <a:cubicBezTo>
                      <a:pt x="1565412" y="1270"/>
                      <a:pt x="1633373" y="0"/>
                      <a:pt x="1703033" y="0"/>
                    </a:cubicBezTo>
                    <a:cubicBezTo>
                      <a:pt x="1731917" y="0"/>
                      <a:pt x="1762500" y="2540"/>
                      <a:pt x="1791383" y="2540"/>
                    </a:cubicBezTo>
                    <a:cubicBezTo>
                      <a:pt x="1871237" y="3810"/>
                      <a:pt x="1952791" y="5080"/>
                      <a:pt x="2032645" y="7620"/>
                    </a:cubicBezTo>
                    <a:cubicBezTo>
                      <a:pt x="2075121" y="8890"/>
                      <a:pt x="2117597" y="12700"/>
                      <a:pt x="2160073" y="16510"/>
                    </a:cubicBezTo>
                    <a:cubicBezTo>
                      <a:pt x="2170267" y="16510"/>
                      <a:pt x="2180461" y="16510"/>
                      <a:pt x="2188956" y="16510"/>
                    </a:cubicBezTo>
                    <a:cubicBezTo>
                      <a:pt x="2202141" y="17780"/>
                      <a:pt x="2211031" y="20320"/>
                      <a:pt x="2221191" y="21590"/>
                    </a:cubicBezTo>
                    <a:close/>
                    <a:moveTo>
                      <a:pt x="2231351" y="1778495"/>
                    </a:moveTo>
                    <a:cubicBezTo>
                      <a:pt x="2232621" y="1761985"/>
                      <a:pt x="2233891" y="1749285"/>
                      <a:pt x="2233891" y="1736585"/>
                    </a:cubicBezTo>
                    <a:cubicBezTo>
                      <a:pt x="2232621" y="1660533"/>
                      <a:pt x="2231351" y="1589701"/>
                      <a:pt x="2231351" y="1513522"/>
                    </a:cubicBezTo>
                    <a:cubicBezTo>
                      <a:pt x="2231351" y="1478774"/>
                      <a:pt x="2233891" y="1444026"/>
                      <a:pt x="2232621" y="1409278"/>
                    </a:cubicBezTo>
                    <a:cubicBezTo>
                      <a:pt x="2232621" y="1377202"/>
                      <a:pt x="2231351" y="1343791"/>
                      <a:pt x="2230081" y="1311716"/>
                    </a:cubicBezTo>
                    <a:cubicBezTo>
                      <a:pt x="2225001" y="1262266"/>
                      <a:pt x="2213571" y="238533"/>
                      <a:pt x="2213571" y="189083"/>
                    </a:cubicBezTo>
                    <a:cubicBezTo>
                      <a:pt x="2211031" y="147653"/>
                      <a:pt x="2208491" y="104886"/>
                      <a:pt x="2205951" y="63500"/>
                    </a:cubicBezTo>
                    <a:cubicBezTo>
                      <a:pt x="2204681" y="44450"/>
                      <a:pt x="2203411" y="43180"/>
                      <a:pt x="2183859" y="41910"/>
                    </a:cubicBezTo>
                    <a:cubicBezTo>
                      <a:pt x="2178762" y="41910"/>
                      <a:pt x="2175364" y="41910"/>
                      <a:pt x="2170267" y="40640"/>
                    </a:cubicBezTo>
                    <a:cubicBezTo>
                      <a:pt x="2127791" y="36830"/>
                      <a:pt x="2083616" y="31750"/>
                      <a:pt x="2041141" y="30480"/>
                    </a:cubicBezTo>
                    <a:cubicBezTo>
                      <a:pt x="1937500" y="26670"/>
                      <a:pt x="1832160" y="25400"/>
                      <a:pt x="1728519" y="22860"/>
                    </a:cubicBezTo>
                    <a:cubicBezTo>
                      <a:pt x="1713228" y="22860"/>
                      <a:pt x="1696237" y="22860"/>
                      <a:pt x="1680946" y="22860"/>
                    </a:cubicBezTo>
                    <a:cubicBezTo>
                      <a:pt x="1655461" y="22860"/>
                      <a:pt x="1629975" y="22860"/>
                      <a:pt x="1606189" y="22860"/>
                    </a:cubicBezTo>
                    <a:cubicBezTo>
                      <a:pt x="1551820" y="22860"/>
                      <a:pt x="1497451" y="22860"/>
                      <a:pt x="1444781" y="24130"/>
                    </a:cubicBezTo>
                    <a:cubicBezTo>
                      <a:pt x="1398907" y="25400"/>
                      <a:pt x="625848" y="29210"/>
                      <a:pt x="579974" y="29210"/>
                    </a:cubicBezTo>
                    <a:cubicBezTo>
                      <a:pt x="505217" y="29210"/>
                      <a:pt x="430459" y="26670"/>
                      <a:pt x="355702" y="33020"/>
                    </a:cubicBezTo>
                    <a:cubicBezTo>
                      <a:pt x="316624" y="36830"/>
                      <a:pt x="279246" y="36830"/>
                      <a:pt x="241867" y="38100"/>
                    </a:cubicBezTo>
                    <a:cubicBezTo>
                      <a:pt x="177304" y="41910"/>
                      <a:pt x="112741" y="45720"/>
                      <a:pt x="49530" y="50800"/>
                    </a:cubicBezTo>
                    <a:cubicBezTo>
                      <a:pt x="36830" y="50800"/>
                      <a:pt x="34290" y="53340"/>
                      <a:pt x="33020" y="68801"/>
                    </a:cubicBezTo>
                    <a:cubicBezTo>
                      <a:pt x="31750" y="92858"/>
                      <a:pt x="31750" y="116914"/>
                      <a:pt x="30480" y="140971"/>
                    </a:cubicBezTo>
                    <a:cubicBezTo>
                      <a:pt x="29210" y="181065"/>
                      <a:pt x="26670" y="219822"/>
                      <a:pt x="25400" y="259916"/>
                    </a:cubicBezTo>
                    <a:cubicBezTo>
                      <a:pt x="20320" y="302683"/>
                      <a:pt x="26670" y="1347800"/>
                      <a:pt x="29210" y="1390567"/>
                    </a:cubicBezTo>
                    <a:cubicBezTo>
                      <a:pt x="29210" y="1436007"/>
                      <a:pt x="29210" y="1482783"/>
                      <a:pt x="30480" y="1528223"/>
                    </a:cubicBezTo>
                    <a:cubicBezTo>
                      <a:pt x="30480" y="1561635"/>
                      <a:pt x="33020" y="1595047"/>
                      <a:pt x="33020" y="1628458"/>
                    </a:cubicBezTo>
                    <a:cubicBezTo>
                      <a:pt x="33020" y="1664543"/>
                      <a:pt x="33020" y="1700627"/>
                      <a:pt x="31750" y="1736585"/>
                    </a:cubicBezTo>
                    <a:cubicBezTo>
                      <a:pt x="31750" y="1740395"/>
                      <a:pt x="31750" y="1742935"/>
                      <a:pt x="31750" y="1746745"/>
                    </a:cubicBezTo>
                    <a:cubicBezTo>
                      <a:pt x="31750" y="1756905"/>
                      <a:pt x="35560" y="1760715"/>
                      <a:pt x="44450" y="1760715"/>
                    </a:cubicBezTo>
                    <a:cubicBezTo>
                      <a:pt x="63469" y="1760715"/>
                      <a:pt x="87255" y="1761985"/>
                      <a:pt x="109343" y="1761985"/>
                    </a:cubicBezTo>
                    <a:cubicBezTo>
                      <a:pt x="141624" y="1761985"/>
                      <a:pt x="175605" y="1759445"/>
                      <a:pt x="207886" y="1761985"/>
                    </a:cubicBezTo>
                    <a:cubicBezTo>
                      <a:pt x="260556" y="1765795"/>
                      <a:pt x="313226" y="1768335"/>
                      <a:pt x="365896" y="1767065"/>
                    </a:cubicBezTo>
                    <a:cubicBezTo>
                      <a:pt x="399877" y="1765795"/>
                      <a:pt x="432158" y="1768335"/>
                      <a:pt x="466139" y="1768335"/>
                    </a:cubicBezTo>
                    <a:cubicBezTo>
                      <a:pt x="515411" y="1768335"/>
                      <a:pt x="564683" y="1767065"/>
                      <a:pt x="613955" y="1768335"/>
                    </a:cubicBezTo>
                    <a:cubicBezTo>
                      <a:pt x="687013" y="1769605"/>
                      <a:pt x="1488956" y="1759445"/>
                      <a:pt x="1563713" y="1761985"/>
                    </a:cubicBezTo>
                    <a:cubicBezTo>
                      <a:pt x="1595995" y="1763255"/>
                      <a:pt x="1628276" y="1764525"/>
                      <a:pt x="1658859" y="1764525"/>
                    </a:cubicBezTo>
                    <a:cubicBezTo>
                      <a:pt x="1714927" y="1767065"/>
                      <a:pt x="1769296" y="1763255"/>
                      <a:pt x="1825364" y="1767065"/>
                    </a:cubicBezTo>
                    <a:cubicBezTo>
                      <a:pt x="1871237" y="1769605"/>
                      <a:pt x="1917111" y="1769605"/>
                      <a:pt x="1962985" y="1772145"/>
                    </a:cubicBezTo>
                    <a:cubicBezTo>
                      <a:pt x="2030946" y="1775955"/>
                      <a:pt x="2098908" y="1778495"/>
                      <a:pt x="2166869" y="1779765"/>
                    </a:cubicBezTo>
                    <a:cubicBezTo>
                      <a:pt x="2192354" y="1779765"/>
                      <a:pt x="2211031" y="1778495"/>
                      <a:pt x="2231351" y="1778495"/>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32" name="Google Shape;232;p31"/>
            <p:cNvGrpSpPr/>
            <p:nvPr/>
          </p:nvGrpSpPr>
          <p:grpSpPr>
            <a:xfrm>
              <a:off x="400662" y="2798190"/>
              <a:ext cx="12515230" cy="7405208"/>
              <a:chOff x="-3810" y="0"/>
              <a:chExt cx="2112596" cy="1250014"/>
            </a:xfrm>
          </p:grpSpPr>
          <p:sp>
            <p:nvSpPr>
              <p:cNvPr id="233" name="Google Shape;233;p31"/>
              <p:cNvSpPr/>
              <p:nvPr/>
            </p:nvSpPr>
            <p:spPr>
              <a:xfrm>
                <a:off x="10160" y="16510"/>
                <a:ext cx="2083386" cy="1223344"/>
              </a:xfrm>
              <a:custGeom>
                <a:avLst/>
                <a:gdLst/>
                <a:ahLst/>
                <a:cxnLst/>
                <a:rect l="l" t="t" r="r" b="b"/>
                <a:pathLst>
                  <a:path w="2083386" h="1223344" extrusionOk="0">
                    <a:moveTo>
                      <a:pt x="2083386" y="1223344"/>
                    </a:moveTo>
                    <a:lnTo>
                      <a:pt x="0" y="1215724"/>
                    </a:lnTo>
                    <a:lnTo>
                      <a:pt x="0" y="437515"/>
                    </a:lnTo>
                    <a:lnTo>
                      <a:pt x="17780" y="19050"/>
                    </a:lnTo>
                    <a:lnTo>
                      <a:pt x="1036736" y="0"/>
                    </a:lnTo>
                    <a:lnTo>
                      <a:pt x="2064336" y="5080"/>
                    </a:lnTo>
                    <a:close/>
                  </a:path>
                </a:pathLst>
              </a:custGeom>
              <a:solidFill>
                <a:srgbClr val="252627"/>
              </a:solidFill>
              <a:ln>
                <a:noFill/>
              </a:ln>
            </p:spPr>
            <p:txBody>
              <a:bodyPr/>
              <a:lstStyle/>
              <a:p>
                <a:endParaRPr lang="en-US"/>
              </a:p>
            </p:txBody>
          </p:sp>
          <p:sp>
            <p:nvSpPr>
              <p:cNvPr id="234" name="Google Shape;234;p31"/>
              <p:cNvSpPr/>
              <p:nvPr/>
            </p:nvSpPr>
            <p:spPr>
              <a:xfrm>
                <a:off x="-3810" y="0"/>
                <a:ext cx="2112596" cy="1250014"/>
              </a:xfrm>
              <a:custGeom>
                <a:avLst/>
                <a:gdLst/>
                <a:ahLst/>
                <a:cxnLst/>
                <a:rect l="l" t="t" r="r" b="b"/>
                <a:pathLst>
                  <a:path w="2112596" h="1250014" extrusionOk="0">
                    <a:moveTo>
                      <a:pt x="2078306" y="21590"/>
                    </a:moveTo>
                    <a:cubicBezTo>
                      <a:pt x="2079576" y="34290"/>
                      <a:pt x="2079576" y="44450"/>
                      <a:pt x="2080846" y="54610"/>
                    </a:cubicBezTo>
                    <a:cubicBezTo>
                      <a:pt x="2083386" y="81733"/>
                      <a:pt x="2084656" y="106912"/>
                      <a:pt x="2087196" y="131192"/>
                    </a:cubicBezTo>
                    <a:cubicBezTo>
                      <a:pt x="2087196" y="166263"/>
                      <a:pt x="2099896" y="857790"/>
                      <a:pt x="2106246" y="892861"/>
                    </a:cubicBezTo>
                    <a:cubicBezTo>
                      <a:pt x="2112596" y="945918"/>
                      <a:pt x="2108786" y="999873"/>
                      <a:pt x="2108786" y="1052929"/>
                    </a:cubicBezTo>
                    <a:cubicBezTo>
                      <a:pt x="2108786" y="1099690"/>
                      <a:pt x="2110056" y="1142855"/>
                      <a:pt x="2111326" y="1189054"/>
                    </a:cubicBezTo>
                    <a:cubicBezTo>
                      <a:pt x="2111326" y="1210644"/>
                      <a:pt x="2111326" y="1224614"/>
                      <a:pt x="2111326" y="1248744"/>
                    </a:cubicBezTo>
                    <a:cubicBezTo>
                      <a:pt x="2088466" y="1248744"/>
                      <a:pt x="2068146" y="1250014"/>
                      <a:pt x="2046535" y="1248744"/>
                    </a:cubicBezTo>
                    <a:cubicBezTo>
                      <a:pt x="1943464" y="1243664"/>
                      <a:pt x="1838807" y="1250014"/>
                      <a:pt x="1735735" y="1244934"/>
                    </a:cubicBezTo>
                    <a:cubicBezTo>
                      <a:pt x="1673892" y="1241124"/>
                      <a:pt x="1613635" y="1243664"/>
                      <a:pt x="1551792" y="1241124"/>
                    </a:cubicBezTo>
                    <a:cubicBezTo>
                      <a:pt x="1523249" y="1239854"/>
                      <a:pt x="1494706" y="1238584"/>
                      <a:pt x="1466164" y="1237314"/>
                    </a:cubicBezTo>
                    <a:cubicBezTo>
                      <a:pt x="1448721" y="1237314"/>
                      <a:pt x="1432863" y="1238584"/>
                      <a:pt x="1415421" y="1238584"/>
                    </a:cubicBezTo>
                    <a:cubicBezTo>
                      <a:pt x="1371021" y="1237314"/>
                      <a:pt x="1248921" y="1238584"/>
                      <a:pt x="1204521" y="1237314"/>
                    </a:cubicBezTo>
                    <a:cubicBezTo>
                      <a:pt x="1172806" y="1236044"/>
                      <a:pt x="538521" y="1244934"/>
                      <a:pt x="506806" y="1243664"/>
                    </a:cubicBezTo>
                    <a:cubicBezTo>
                      <a:pt x="498878" y="1243664"/>
                      <a:pt x="489363" y="1244934"/>
                      <a:pt x="481435" y="1244934"/>
                    </a:cubicBezTo>
                    <a:cubicBezTo>
                      <a:pt x="462406" y="1244934"/>
                      <a:pt x="444963" y="1246204"/>
                      <a:pt x="425935" y="1246204"/>
                    </a:cubicBezTo>
                    <a:cubicBezTo>
                      <a:pt x="378363" y="1246204"/>
                      <a:pt x="332378" y="1244934"/>
                      <a:pt x="284806" y="1243664"/>
                    </a:cubicBezTo>
                    <a:cubicBezTo>
                      <a:pt x="256263" y="1242394"/>
                      <a:pt x="227720" y="1241124"/>
                      <a:pt x="200763" y="1239854"/>
                    </a:cubicBezTo>
                    <a:cubicBezTo>
                      <a:pt x="150020" y="1238584"/>
                      <a:pt x="99278" y="1237314"/>
                      <a:pt x="48260" y="1237314"/>
                    </a:cubicBezTo>
                    <a:cubicBezTo>
                      <a:pt x="38100" y="1237314"/>
                      <a:pt x="29210" y="1237314"/>
                      <a:pt x="19050" y="1236044"/>
                    </a:cubicBezTo>
                    <a:cubicBezTo>
                      <a:pt x="10160" y="1234774"/>
                      <a:pt x="5080" y="1228424"/>
                      <a:pt x="7620" y="1219534"/>
                    </a:cubicBezTo>
                    <a:cubicBezTo>
                      <a:pt x="16510" y="1187817"/>
                      <a:pt x="12700" y="1165336"/>
                      <a:pt x="11430" y="1141955"/>
                    </a:cubicBezTo>
                    <a:cubicBezTo>
                      <a:pt x="10160" y="1094295"/>
                      <a:pt x="6350" y="1047533"/>
                      <a:pt x="7620" y="999873"/>
                    </a:cubicBezTo>
                    <a:cubicBezTo>
                      <a:pt x="5080" y="940522"/>
                      <a:pt x="0" y="205830"/>
                      <a:pt x="7620" y="145580"/>
                    </a:cubicBezTo>
                    <a:cubicBezTo>
                      <a:pt x="8890" y="133890"/>
                      <a:pt x="7620" y="121300"/>
                      <a:pt x="8890" y="109610"/>
                    </a:cubicBezTo>
                    <a:cubicBezTo>
                      <a:pt x="10160" y="90725"/>
                      <a:pt x="12700" y="70042"/>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1232234"/>
                    </a:moveTo>
                    <a:cubicBezTo>
                      <a:pt x="2089736" y="1215724"/>
                      <a:pt x="2091006" y="1203024"/>
                      <a:pt x="2091006" y="1190324"/>
                    </a:cubicBezTo>
                    <a:cubicBezTo>
                      <a:pt x="2089736" y="1138358"/>
                      <a:pt x="2088466" y="1090698"/>
                      <a:pt x="2088466" y="1039440"/>
                    </a:cubicBezTo>
                    <a:cubicBezTo>
                      <a:pt x="2088466" y="1016059"/>
                      <a:pt x="2091006" y="992679"/>
                      <a:pt x="2089736" y="969298"/>
                    </a:cubicBezTo>
                    <a:cubicBezTo>
                      <a:pt x="2089736" y="947716"/>
                      <a:pt x="2088466" y="925235"/>
                      <a:pt x="2087196" y="903652"/>
                    </a:cubicBezTo>
                    <a:cubicBezTo>
                      <a:pt x="2082116" y="870380"/>
                      <a:pt x="2070686" y="181550"/>
                      <a:pt x="2070686" y="148278"/>
                    </a:cubicBezTo>
                    <a:cubicBezTo>
                      <a:pt x="2068146" y="120401"/>
                      <a:pt x="2065606" y="91625"/>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7345"/>
                    </a:cubicBezTo>
                    <a:cubicBezTo>
                      <a:pt x="31750" y="83531"/>
                      <a:pt x="31750" y="99718"/>
                      <a:pt x="30480" y="115904"/>
                    </a:cubicBezTo>
                    <a:cubicBezTo>
                      <a:pt x="29210" y="142882"/>
                      <a:pt x="26670" y="168961"/>
                      <a:pt x="25400" y="195938"/>
                    </a:cubicBezTo>
                    <a:cubicBezTo>
                      <a:pt x="20320" y="224714"/>
                      <a:pt x="26670" y="927932"/>
                      <a:pt x="29210" y="956709"/>
                    </a:cubicBezTo>
                    <a:cubicBezTo>
                      <a:pt x="29210" y="987283"/>
                      <a:pt x="29210" y="1018757"/>
                      <a:pt x="30480" y="1049332"/>
                    </a:cubicBezTo>
                    <a:cubicBezTo>
                      <a:pt x="30480" y="1071813"/>
                      <a:pt x="33020" y="1094295"/>
                      <a:pt x="33020" y="1116776"/>
                    </a:cubicBezTo>
                    <a:cubicBezTo>
                      <a:pt x="33020" y="1141056"/>
                      <a:pt x="33020" y="1165336"/>
                      <a:pt x="31750" y="1190324"/>
                    </a:cubicBezTo>
                    <a:cubicBezTo>
                      <a:pt x="31750" y="1194134"/>
                      <a:pt x="31750" y="1196674"/>
                      <a:pt x="31750" y="1200484"/>
                    </a:cubicBezTo>
                    <a:cubicBezTo>
                      <a:pt x="31750" y="1210644"/>
                      <a:pt x="35560" y="1214454"/>
                      <a:pt x="44450" y="1214454"/>
                    </a:cubicBezTo>
                    <a:cubicBezTo>
                      <a:pt x="62806" y="1214454"/>
                      <a:pt x="85006" y="1215724"/>
                      <a:pt x="105620" y="1215724"/>
                    </a:cubicBezTo>
                    <a:cubicBezTo>
                      <a:pt x="135749" y="1215724"/>
                      <a:pt x="167463" y="1213184"/>
                      <a:pt x="197592" y="1215724"/>
                    </a:cubicBezTo>
                    <a:cubicBezTo>
                      <a:pt x="246749" y="1219534"/>
                      <a:pt x="295906" y="1222074"/>
                      <a:pt x="345063" y="1220804"/>
                    </a:cubicBezTo>
                    <a:cubicBezTo>
                      <a:pt x="376778" y="1219534"/>
                      <a:pt x="406906" y="1222074"/>
                      <a:pt x="438621" y="1222074"/>
                    </a:cubicBezTo>
                    <a:cubicBezTo>
                      <a:pt x="484606" y="1222074"/>
                      <a:pt x="530592" y="1220804"/>
                      <a:pt x="576578" y="1222074"/>
                    </a:cubicBezTo>
                    <a:cubicBezTo>
                      <a:pt x="644763" y="1223344"/>
                      <a:pt x="1393221" y="1213184"/>
                      <a:pt x="1462992" y="1215724"/>
                    </a:cubicBezTo>
                    <a:cubicBezTo>
                      <a:pt x="1493121" y="1216994"/>
                      <a:pt x="1523249" y="1218264"/>
                      <a:pt x="1551792" y="1218264"/>
                    </a:cubicBezTo>
                    <a:cubicBezTo>
                      <a:pt x="1604121" y="1220804"/>
                      <a:pt x="1654864" y="1216994"/>
                      <a:pt x="1707192" y="1220804"/>
                    </a:cubicBezTo>
                    <a:cubicBezTo>
                      <a:pt x="1750007" y="1223344"/>
                      <a:pt x="1792821" y="1223344"/>
                      <a:pt x="1835635" y="1225884"/>
                    </a:cubicBezTo>
                    <a:cubicBezTo>
                      <a:pt x="1899064" y="1229694"/>
                      <a:pt x="1962492" y="1232234"/>
                      <a:pt x="2025921" y="1233504"/>
                    </a:cubicBezTo>
                    <a:cubicBezTo>
                      <a:pt x="2049706" y="1233504"/>
                      <a:pt x="2068146" y="1232234"/>
                      <a:pt x="2088466" y="1232234"/>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35" name="Google Shape;235;p31"/>
            <p:cNvGrpSpPr/>
            <p:nvPr/>
          </p:nvGrpSpPr>
          <p:grpSpPr>
            <a:xfrm>
              <a:off x="400662" y="437929"/>
              <a:ext cx="12515230" cy="2122030"/>
              <a:chOff x="-3810" y="0"/>
              <a:chExt cx="2112596" cy="358203"/>
            </a:xfrm>
          </p:grpSpPr>
          <p:sp>
            <p:nvSpPr>
              <p:cNvPr id="236" name="Google Shape;236;p31"/>
              <p:cNvSpPr/>
              <p:nvPr/>
            </p:nvSpPr>
            <p:spPr>
              <a:xfrm>
                <a:off x="10160" y="16510"/>
                <a:ext cx="2083386" cy="331533"/>
              </a:xfrm>
              <a:custGeom>
                <a:avLst/>
                <a:gdLst/>
                <a:ahLst/>
                <a:cxnLst/>
                <a:rect l="l" t="t" r="r" b="b"/>
                <a:pathLst>
                  <a:path w="2083386" h="331533" extrusionOk="0">
                    <a:moveTo>
                      <a:pt x="2083386" y="331533"/>
                    </a:moveTo>
                    <a:lnTo>
                      <a:pt x="0" y="323913"/>
                    </a:lnTo>
                    <a:lnTo>
                      <a:pt x="0" y="128211"/>
                    </a:lnTo>
                    <a:lnTo>
                      <a:pt x="17780" y="19050"/>
                    </a:lnTo>
                    <a:lnTo>
                      <a:pt x="1036736" y="0"/>
                    </a:lnTo>
                    <a:lnTo>
                      <a:pt x="2064336" y="5080"/>
                    </a:lnTo>
                    <a:close/>
                  </a:path>
                </a:pathLst>
              </a:custGeom>
              <a:solidFill>
                <a:srgbClr val="252627"/>
              </a:solidFill>
              <a:ln>
                <a:noFill/>
              </a:ln>
            </p:spPr>
            <p:txBody>
              <a:bodyPr/>
              <a:lstStyle/>
              <a:p>
                <a:endParaRPr lang="en-US"/>
              </a:p>
            </p:txBody>
          </p:sp>
          <p:sp>
            <p:nvSpPr>
              <p:cNvPr id="237" name="Google Shape;237;p31"/>
              <p:cNvSpPr/>
              <p:nvPr/>
            </p:nvSpPr>
            <p:spPr>
              <a:xfrm>
                <a:off x="-3810" y="0"/>
                <a:ext cx="2112596" cy="358203"/>
              </a:xfrm>
              <a:custGeom>
                <a:avLst/>
                <a:gdLst/>
                <a:ahLst/>
                <a:cxnLst/>
                <a:rect l="l" t="t" r="r" b="b"/>
                <a:pathLst>
                  <a:path w="2112596" h="358203" extrusionOk="0">
                    <a:moveTo>
                      <a:pt x="2078306" y="21590"/>
                    </a:moveTo>
                    <a:cubicBezTo>
                      <a:pt x="2079576" y="34290"/>
                      <a:pt x="2079576" y="44450"/>
                      <a:pt x="2080846" y="54610"/>
                    </a:cubicBezTo>
                    <a:cubicBezTo>
                      <a:pt x="2083386" y="67934"/>
                      <a:pt x="2084656" y="73127"/>
                      <a:pt x="2087196" y="78135"/>
                    </a:cubicBezTo>
                    <a:cubicBezTo>
                      <a:pt x="2087196" y="85369"/>
                      <a:pt x="2099896" y="228000"/>
                      <a:pt x="2106246" y="235234"/>
                    </a:cubicBezTo>
                    <a:cubicBezTo>
                      <a:pt x="2112596" y="246177"/>
                      <a:pt x="2108786" y="257306"/>
                      <a:pt x="2108786" y="268249"/>
                    </a:cubicBezTo>
                    <a:cubicBezTo>
                      <a:pt x="2108786" y="277893"/>
                      <a:pt x="2110056" y="286796"/>
                      <a:pt x="2111326" y="297243"/>
                    </a:cubicBezTo>
                    <a:cubicBezTo>
                      <a:pt x="2111326" y="318833"/>
                      <a:pt x="2111326" y="332803"/>
                      <a:pt x="2111326" y="356933"/>
                    </a:cubicBezTo>
                    <a:cubicBezTo>
                      <a:pt x="2088466" y="356933"/>
                      <a:pt x="2068146" y="358203"/>
                      <a:pt x="2046535" y="356933"/>
                    </a:cubicBezTo>
                    <a:cubicBezTo>
                      <a:pt x="1943464" y="351853"/>
                      <a:pt x="1838807" y="358203"/>
                      <a:pt x="1735735" y="353123"/>
                    </a:cubicBezTo>
                    <a:cubicBezTo>
                      <a:pt x="1673892" y="349313"/>
                      <a:pt x="1613635" y="351853"/>
                      <a:pt x="1551792" y="349313"/>
                    </a:cubicBezTo>
                    <a:cubicBezTo>
                      <a:pt x="1523249" y="348043"/>
                      <a:pt x="1494706" y="346773"/>
                      <a:pt x="1466164" y="345503"/>
                    </a:cubicBezTo>
                    <a:cubicBezTo>
                      <a:pt x="1448721" y="345503"/>
                      <a:pt x="1432863" y="346773"/>
                      <a:pt x="1415421" y="346773"/>
                    </a:cubicBezTo>
                    <a:cubicBezTo>
                      <a:pt x="1371021" y="345503"/>
                      <a:pt x="1248921" y="346773"/>
                      <a:pt x="1204521" y="345503"/>
                    </a:cubicBezTo>
                    <a:cubicBezTo>
                      <a:pt x="1172806" y="344233"/>
                      <a:pt x="538521" y="353123"/>
                      <a:pt x="506806" y="351853"/>
                    </a:cubicBezTo>
                    <a:cubicBezTo>
                      <a:pt x="498878" y="351853"/>
                      <a:pt x="489363" y="353123"/>
                      <a:pt x="481435" y="353123"/>
                    </a:cubicBezTo>
                    <a:cubicBezTo>
                      <a:pt x="462406" y="353123"/>
                      <a:pt x="444963" y="354393"/>
                      <a:pt x="425935" y="354393"/>
                    </a:cubicBezTo>
                    <a:cubicBezTo>
                      <a:pt x="378363" y="354393"/>
                      <a:pt x="332378" y="353123"/>
                      <a:pt x="284806" y="351853"/>
                    </a:cubicBezTo>
                    <a:cubicBezTo>
                      <a:pt x="256263" y="350583"/>
                      <a:pt x="227720" y="349313"/>
                      <a:pt x="200763" y="348043"/>
                    </a:cubicBezTo>
                    <a:cubicBezTo>
                      <a:pt x="150020" y="346773"/>
                      <a:pt x="99278" y="345503"/>
                      <a:pt x="48260" y="345503"/>
                    </a:cubicBezTo>
                    <a:cubicBezTo>
                      <a:pt x="38100" y="345503"/>
                      <a:pt x="29210" y="345503"/>
                      <a:pt x="19050" y="344233"/>
                    </a:cubicBezTo>
                    <a:cubicBezTo>
                      <a:pt x="10160" y="342963"/>
                      <a:pt x="5080" y="336613"/>
                      <a:pt x="7620" y="327723"/>
                    </a:cubicBezTo>
                    <a:cubicBezTo>
                      <a:pt x="16510" y="296070"/>
                      <a:pt x="12700" y="291433"/>
                      <a:pt x="11430" y="286611"/>
                    </a:cubicBezTo>
                    <a:cubicBezTo>
                      <a:pt x="10160" y="276781"/>
                      <a:pt x="6350" y="267136"/>
                      <a:pt x="7620" y="257306"/>
                    </a:cubicBezTo>
                    <a:cubicBezTo>
                      <a:pt x="5080" y="245064"/>
                      <a:pt x="0" y="93530"/>
                      <a:pt x="7620" y="81103"/>
                    </a:cubicBezTo>
                    <a:cubicBezTo>
                      <a:pt x="8890" y="78691"/>
                      <a:pt x="7620" y="76095"/>
                      <a:pt x="8890" y="73684"/>
                    </a:cubicBezTo>
                    <a:cubicBezTo>
                      <a:pt x="10160" y="69789"/>
                      <a:pt x="12700" y="65523"/>
                      <a:pt x="13970" y="44450"/>
                    </a:cubicBezTo>
                    <a:cubicBezTo>
                      <a:pt x="13970" y="41910"/>
                      <a:pt x="15240" y="39370"/>
                      <a:pt x="16510" y="38100"/>
                    </a:cubicBezTo>
                    <a:cubicBezTo>
                      <a:pt x="38100" y="35560"/>
                      <a:pt x="59635" y="30480"/>
                      <a:pt x="85006" y="29210"/>
                    </a:cubicBezTo>
                    <a:cubicBezTo>
                      <a:pt x="127820" y="25400"/>
                      <a:pt x="170635" y="22860"/>
                      <a:pt x="215035" y="20320"/>
                    </a:cubicBezTo>
                    <a:cubicBezTo>
                      <a:pt x="245163" y="17780"/>
                      <a:pt x="275292" y="16510"/>
                      <a:pt x="303835" y="13970"/>
                    </a:cubicBezTo>
                    <a:cubicBezTo>
                      <a:pt x="332378" y="11430"/>
                      <a:pt x="362506" y="8890"/>
                      <a:pt x="391049" y="8890"/>
                    </a:cubicBezTo>
                    <a:cubicBezTo>
                      <a:pt x="422763" y="7620"/>
                      <a:pt x="454478" y="10160"/>
                      <a:pt x="486192" y="8890"/>
                    </a:cubicBezTo>
                    <a:cubicBezTo>
                      <a:pt x="525835" y="8890"/>
                      <a:pt x="1244163" y="6350"/>
                      <a:pt x="1283806" y="5080"/>
                    </a:cubicBezTo>
                    <a:cubicBezTo>
                      <a:pt x="1321863" y="3810"/>
                      <a:pt x="1359921" y="2540"/>
                      <a:pt x="1399563" y="2540"/>
                    </a:cubicBezTo>
                    <a:cubicBezTo>
                      <a:pt x="1464578" y="1270"/>
                      <a:pt x="1528006" y="0"/>
                      <a:pt x="1593021" y="0"/>
                    </a:cubicBezTo>
                    <a:cubicBezTo>
                      <a:pt x="1619978" y="0"/>
                      <a:pt x="1648521" y="2540"/>
                      <a:pt x="1675478" y="2540"/>
                    </a:cubicBezTo>
                    <a:cubicBezTo>
                      <a:pt x="1750007" y="3810"/>
                      <a:pt x="1826121" y="5080"/>
                      <a:pt x="1900649" y="7620"/>
                    </a:cubicBezTo>
                    <a:cubicBezTo>
                      <a:pt x="1940292" y="8890"/>
                      <a:pt x="1979935" y="12700"/>
                      <a:pt x="2019578" y="16510"/>
                    </a:cubicBezTo>
                    <a:cubicBezTo>
                      <a:pt x="2029092" y="16510"/>
                      <a:pt x="2038607" y="16510"/>
                      <a:pt x="2046535" y="16510"/>
                    </a:cubicBezTo>
                    <a:cubicBezTo>
                      <a:pt x="2059256" y="17780"/>
                      <a:pt x="2068146" y="20320"/>
                      <a:pt x="2078306" y="21590"/>
                    </a:cubicBezTo>
                    <a:close/>
                    <a:moveTo>
                      <a:pt x="2088466" y="340423"/>
                    </a:moveTo>
                    <a:cubicBezTo>
                      <a:pt x="2089736" y="323913"/>
                      <a:pt x="2091006" y="311213"/>
                      <a:pt x="2091006" y="298513"/>
                    </a:cubicBezTo>
                    <a:cubicBezTo>
                      <a:pt x="2089736" y="285869"/>
                      <a:pt x="2088466" y="276039"/>
                      <a:pt x="2088466" y="265467"/>
                    </a:cubicBezTo>
                    <a:cubicBezTo>
                      <a:pt x="2088466" y="260644"/>
                      <a:pt x="2091006" y="255822"/>
                      <a:pt x="2089736" y="250999"/>
                    </a:cubicBezTo>
                    <a:cubicBezTo>
                      <a:pt x="2089736" y="246548"/>
                      <a:pt x="2088466" y="241911"/>
                      <a:pt x="2087196" y="237460"/>
                    </a:cubicBezTo>
                    <a:cubicBezTo>
                      <a:pt x="2082116" y="230597"/>
                      <a:pt x="2070686" y="88522"/>
                      <a:pt x="2070686" y="81659"/>
                    </a:cubicBezTo>
                    <a:cubicBezTo>
                      <a:pt x="2068146" y="75909"/>
                      <a:pt x="2065606" y="69974"/>
                      <a:pt x="2063066" y="63500"/>
                    </a:cubicBezTo>
                    <a:cubicBezTo>
                      <a:pt x="2061796" y="44450"/>
                      <a:pt x="2060526" y="43180"/>
                      <a:pt x="2041778" y="41910"/>
                    </a:cubicBezTo>
                    <a:cubicBezTo>
                      <a:pt x="2037021" y="41910"/>
                      <a:pt x="2033849" y="41910"/>
                      <a:pt x="2029092" y="40640"/>
                    </a:cubicBezTo>
                    <a:cubicBezTo>
                      <a:pt x="1989449" y="36830"/>
                      <a:pt x="1948221" y="31750"/>
                      <a:pt x="1908578" y="30480"/>
                    </a:cubicBezTo>
                    <a:cubicBezTo>
                      <a:pt x="1811849" y="26670"/>
                      <a:pt x="1713535" y="25400"/>
                      <a:pt x="1616807" y="22860"/>
                    </a:cubicBezTo>
                    <a:cubicBezTo>
                      <a:pt x="1602535" y="22860"/>
                      <a:pt x="1586678" y="22860"/>
                      <a:pt x="1572407" y="22860"/>
                    </a:cubicBezTo>
                    <a:cubicBezTo>
                      <a:pt x="1548621" y="22860"/>
                      <a:pt x="1524835" y="22860"/>
                      <a:pt x="1502635" y="22860"/>
                    </a:cubicBezTo>
                    <a:cubicBezTo>
                      <a:pt x="1451892" y="22860"/>
                      <a:pt x="1401149" y="22860"/>
                      <a:pt x="1351992" y="24130"/>
                    </a:cubicBezTo>
                    <a:cubicBezTo>
                      <a:pt x="1309178" y="25400"/>
                      <a:pt x="587678" y="29210"/>
                      <a:pt x="544863" y="29210"/>
                    </a:cubicBezTo>
                    <a:cubicBezTo>
                      <a:pt x="475092" y="29210"/>
                      <a:pt x="405321" y="26670"/>
                      <a:pt x="335549" y="33020"/>
                    </a:cubicBezTo>
                    <a:cubicBezTo>
                      <a:pt x="299078" y="36830"/>
                      <a:pt x="264192" y="36830"/>
                      <a:pt x="229306" y="38100"/>
                    </a:cubicBezTo>
                    <a:cubicBezTo>
                      <a:pt x="169049" y="41910"/>
                      <a:pt x="108792" y="45720"/>
                      <a:pt x="49530" y="50800"/>
                    </a:cubicBezTo>
                    <a:cubicBezTo>
                      <a:pt x="36830" y="50800"/>
                      <a:pt x="34290" y="53340"/>
                      <a:pt x="33020" y="64966"/>
                    </a:cubicBezTo>
                    <a:cubicBezTo>
                      <a:pt x="31750" y="68305"/>
                      <a:pt x="31750" y="71643"/>
                      <a:pt x="30480" y="74982"/>
                    </a:cubicBezTo>
                    <a:cubicBezTo>
                      <a:pt x="29210" y="80546"/>
                      <a:pt x="26670" y="85925"/>
                      <a:pt x="25400" y="91489"/>
                    </a:cubicBezTo>
                    <a:cubicBezTo>
                      <a:pt x="20320" y="97425"/>
                      <a:pt x="26670" y="242467"/>
                      <a:pt x="29210" y="248403"/>
                    </a:cubicBezTo>
                    <a:cubicBezTo>
                      <a:pt x="29210" y="254709"/>
                      <a:pt x="29210" y="261201"/>
                      <a:pt x="30480" y="267507"/>
                    </a:cubicBezTo>
                    <a:cubicBezTo>
                      <a:pt x="30480" y="272144"/>
                      <a:pt x="33020" y="276781"/>
                      <a:pt x="33020" y="281418"/>
                    </a:cubicBezTo>
                    <a:cubicBezTo>
                      <a:pt x="33020" y="286425"/>
                      <a:pt x="33020" y="291433"/>
                      <a:pt x="31750" y="298513"/>
                    </a:cubicBezTo>
                    <a:cubicBezTo>
                      <a:pt x="31750" y="302323"/>
                      <a:pt x="31750" y="304863"/>
                      <a:pt x="31750" y="308673"/>
                    </a:cubicBezTo>
                    <a:cubicBezTo>
                      <a:pt x="31750" y="318833"/>
                      <a:pt x="35560" y="322643"/>
                      <a:pt x="44450" y="322643"/>
                    </a:cubicBezTo>
                    <a:cubicBezTo>
                      <a:pt x="62806" y="322643"/>
                      <a:pt x="85006" y="323913"/>
                      <a:pt x="105620" y="323913"/>
                    </a:cubicBezTo>
                    <a:cubicBezTo>
                      <a:pt x="135749" y="323913"/>
                      <a:pt x="167463" y="321373"/>
                      <a:pt x="197592" y="323913"/>
                    </a:cubicBezTo>
                    <a:cubicBezTo>
                      <a:pt x="246749" y="327723"/>
                      <a:pt x="295906" y="330263"/>
                      <a:pt x="345063" y="328993"/>
                    </a:cubicBezTo>
                    <a:cubicBezTo>
                      <a:pt x="376778" y="327723"/>
                      <a:pt x="406906" y="330263"/>
                      <a:pt x="438621" y="330263"/>
                    </a:cubicBezTo>
                    <a:cubicBezTo>
                      <a:pt x="484606" y="330263"/>
                      <a:pt x="530592" y="328993"/>
                      <a:pt x="576578" y="330263"/>
                    </a:cubicBezTo>
                    <a:cubicBezTo>
                      <a:pt x="644763" y="331533"/>
                      <a:pt x="1393221" y="321373"/>
                      <a:pt x="1462992" y="323913"/>
                    </a:cubicBezTo>
                    <a:cubicBezTo>
                      <a:pt x="1493121" y="325183"/>
                      <a:pt x="1523249" y="326453"/>
                      <a:pt x="1551792" y="326453"/>
                    </a:cubicBezTo>
                    <a:cubicBezTo>
                      <a:pt x="1604121" y="328993"/>
                      <a:pt x="1654864" y="325183"/>
                      <a:pt x="1707192" y="328993"/>
                    </a:cubicBezTo>
                    <a:cubicBezTo>
                      <a:pt x="1750007" y="331533"/>
                      <a:pt x="1792821" y="331533"/>
                      <a:pt x="1835635" y="334073"/>
                    </a:cubicBezTo>
                    <a:cubicBezTo>
                      <a:pt x="1899064" y="337883"/>
                      <a:pt x="1962492" y="340423"/>
                      <a:pt x="2025921" y="341693"/>
                    </a:cubicBezTo>
                    <a:cubicBezTo>
                      <a:pt x="2049706" y="341693"/>
                      <a:pt x="2068146" y="340423"/>
                      <a:pt x="2088466" y="340423"/>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sp>
        <p:nvSpPr>
          <p:cNvPr id="238" name="Google Shape;238;p31"/>
          <p:cNvSpPr txBox="1"/>
          <p:nvPr/>
        </p:nvSpPr>
        <p:spPr>
          <a:xfrm>
            <a:off x="729150" y="558725"/>
            <a:ext cx="7612500" cy="517200"/>
          </a:xfrm>
          <a:prstGeom prst="rect">
            <a:avLst/>
          </a:prstGeom>
          <a:noFill/>
          <a:ln>
            <a:noFill/>
          </a:ln>
        </p:spPr>
        <p:txBody>
          <a:bodyPr spcFirstLastPara="1" wrap="square" lIns="0" tIns="0" rIns="0" bIns="0" anchor="t" anchorCtr="0">
            <a:spAutoFit/>
          </a:bodyPr>
          <a:lstStyle/>
          <a:p>
            <a:pPr marL="0" marR="0" lvl="0" indent="0" algn="l" rtl="0">
              <a:lnSpc>
                <a:spcPct val="80000"/>
              </a:lnSpc>
              <a:spcBef>
                <a:spcPts val="0"/>
              </a:spcBef>
              <a:spcAft>
                <a:spcPts val="0"/>
              </a:spcAft>
              <a:buNone/>
            </a:pPr>
            <a:r>
              <a:rPr lang="en" sz="4200" b="1" dirty="0">
                <a:solidFill>
                  <a:srgbClr val="FFFFFF"/>
                </a:solidFill>
                <a:latin typeface="Gaegu"/>
                <a:ea typeface="Gaegu"/>
                <a:cs typeface="Gaegu"/>
                <a:sym typeface="Gaegu"/>
              </a:rPr>
              <a:t>SQL vs. NoSQL Database Type?</a:t>
            </a:r>
            <a:endParaRPr sz="500" dirty="0"/>
          </a:p>
        </p:txBody>
      </p:sp>
      <p:pic>
        <p:nvPicPr>
          <p:cNvPr id="239" name="Google Shape;239;p31"/>
          <p:cNvPicPr preferRelativeResize="0"/>
          <p:nvPr/>
        </p:nvPicPr>
        <p:blipFill>
          <a:blip r:embed="rId3">
            <a:alphaModFix/>
          </a:blip>
          <a:stretch>
            <a:fillRect/>
          </a:stretch>
        </p:blipFill>
        <p:spPr>
          <a:xfrm>
            <a:off x="923875" y="1483525"/>
            <a:ext cx="7328825" cy="2851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grpSp>
        <p:nvGrpSpPr>
          <p:cNvPr id="244" name="Google Shape;244;p32"/>
          <p:cNvGrpSpPr/>
          <p:nvPr/>
        </p:nvGrpSpPr>
        <p:grpSpPr>
          <a:xfrm>
            <a:off x="84650" y="152000"/>
            <a:ext cx="8974690" cy="4820480"/>
            <a:chOff x="-3810" y="0"/>
            <a:chExt cx="3689189" cy="1759171"/>
          </a:xfrm>
        </p:grpSpPr>
        <p:sp>
          <p:nvSpPr>
            <p:cNvPr id="245" name="Google Shape;245;p32"/>
            <p:cNvSpPr/>
            <p:nvPr/>
          </p:nvSpPr>
          <p:spPr>
            <a:xfrm>
              <a:off x="10160" y="16510"/>
              <a:ext cx="3659979" cy="1732501"/>
            </a:xfrm>
            <a:custGeom>
              <a:avLst/>
              <a:gdLst/>
              <a:ahLst/>
              <a:cxnLst/>
              <a:rect l="l" t="t" r="r" b="b"/>
              <a:pathLst>
                <a:path w="3659979" h="1732501" extrusionOk="0">
                  <a:moveTo>
                    <a:pt x="3659979" y="1732501"/>
                  </a:moveTo>
                  <a:lnTo>
                    <a:pt x="0" y="1724881"/>
                  </a:lnTo>
                  <a:lnTo>
                    <a:pt x="0" y="614103"/>
                  </a:lnTo>
                  <a:lnTo>
                    <a:pt x="17780" y="19050"/>
                  </a:lnTo>
                  <a:lnTo>
                    <a:pt x="1823006" y="0"/>
                  </a:lnTo>
                  <a:lnTo>
                    <a:pt x="3640929" y="5080"/>
                  </a:lnTo>
                  <a:close/>
                </a:path>
              </a:pathLst>
            </a:custGeom>
            <a:solidFill>
              <a:srgbClr val="FFFFFF"/>
            </a:solidFill>
            <a:ln>
              <a:noFill/>
            </a:ln>
          </p:spPr>
          <p:txBody>
            <a:bodyPr/>
            <a:lstStyle/>
            <a:p>
              <a:endParaRPr lang="en-US"/>
            </a:p>
          </p:txBody>
        </p:sp>
        <p:sp>
          <p:nvSpPr>
            <p:cNvPr id="246" name="Google Shape;246;p32"/>
            <p:cNvSpPr/>
            <p:nvPr/>
          </p:nvSpPr>
          <p:spPr>
            <a:xfrm>
              <a:off x="-3810" y="0"/>
              <a:ext cx="3689189" cy="1759171"/>
            </a:xfrm>
            <a:custGeom>
              <a:avLst/>
              <a:gdLst/>
              <a:ahLst/>
              <a:cxnLst/>
              <a:rect l="l" t="t" r="r" b="b"/>
              <a:pathLst>
                <a:path w="3689189" h="1759171" extrusionOk="0">
                  <a:moveTo>
                    <a:pt x="3654899" y="21590"/>
                  </a:moveTo>
                  <a:cubicBezTo>
                    <a:pt x="3656169" y="34290"/>
                    <a:pt x="3656169" y="44450"/>
                    <a:pt x="3657439" y="54610"/>
                  </a:cubicBezTo>
                  <a:cubicBezTo>
                    <a:pt x="3659979" y="89611"/>
                    <a:pt x="3661249" y="126200"/>
                    <a:pt x="3663789" y="161483"/>
                  </a:cubicBezTo>
                  <a:cubicBezTo>
                    <a:pt x="3663789" y="212447"/>
                    <a:pt x="3676489" y="1217353"/>
                    <a:pt x="3682839" y="1268317"/>
                  </a:cubicBezTo>
                  <a:cubicBezTo>
                    <a:pt x="3689189" y="1345417"/>
                    <a:pt x="3685379" y="1423823"/>
                    <a:pt x="3685379" y="1500922"/>
                  </a:cubicBezTo>
                  <a:cubicBezTo>
                    <a:pt x="3685379" y="1568874"/>
                    <a:pt x="3686649" y="1631599"/>
                    <a:pt x="3687919" y="1698211"/>
                  </a:cubicBezTo>
                  <a:cubicBezTo>
                    <a:pt x="3687919" y="1719801"/>
                    <a:pt x="3687919" y="1733771"/>
                    <a:pt x="3687919" y="1757901"/>
                  </a:cubicBezTo>
                  <a:cubicBezTo>
                    <a:pt x="3665059" y="1757901"/>
                    <a:pt x="3644739" y="1759171"/>
                    <a:pt x="3618014" y="1757901"/>
                  </a:cubicBezTo>
                  <a:cubicBezTo>
                    <a:pt x="3433671" y="1752821"/>
                    <a:pt x="3246492" y="1759171"/>
                    <a:pt x="3062149" y="1754091"/>
                  </a:cubicBezTo>
                  <a:cubicBezTo>
                    <a:pt x="2951543" y="1750281"/>
                    <a:pt x="2843773" y="1752821"/>
                    <a:pt x="2733167" y="1750281"/>
                  </a:cubicBezTo>
                  <a:cubicBezTo>
                    <a:pt x="2682118" y="1749011"/>
                    <a:pt x="2631069" y="1747741"/>
                    <a:pt x="2580020" y="1746471"/>
                  </a:cubicBezTo>
                  <a:cubicBezTo>
                    <a:pt x="2548824" y="1746471"/>
                    <a:pt x="2520463" y="1747741"/>
                    <a:pt x="2489267" y="1747741"/>
                  </a:cubicBezTo>
                  <a:cubicBezTo>
                    <a:pt x="2409858" y="1746471"/>
                    <a:pt x="2191482" y="1747741"/>
                    <a:pt x="2112072" y="1746471"/>
                  </a:cubicBezTo>
                  <a:cubicBezTo>
                    <a:pt x="2055351" y="1745201"/>
                    <a:pt x="920932" y="1754091"/>
                    <a:pt x="864211" y="1752821"/>
                  </a:cubicBezTo>
                  <a:cubicBezTo>
                    <a:pt x="850031" y="1752821"/>
                    <a:pt x="833015" y="1754091"/>
                    <a:pt x="818834" y="1754091"/>
                  </a:cubicBezTo>
                  <a:cubicBezTo>
                    <a:pt x="784802" y="1754091"/>
                    <a:pt x="753605" y="1755361"/>
                    <a:pt x="719573" y="1755361"/>
                  </a:cubicBezTo>
                  <a:cubicBezTo>
                    <a:pt x="634491" y="1755361"/>
                    <a:pt x="552246" y="1754091"/>
                    <a:pt x="467164" y="1752821"/>
                  </a:cubicBezTo>
                  <a:cubicBezTo>
                    <a:pt x="416116" y="1751551"/>
                    <a:pt x="365067" y="1750281"/>
                    <a:pt x="316854" y="1749011"/>
                  </a:cubicBezTo>
                  <a:cubicBezTo>
                    <a:pt x="226100" y="1747741"/>
                    <a:pt x="135347" y="1746471"/>
                    <a:pt x="48260" y="1746471"/>
                  </a:cubicBezTo>
                  <a:cubicBezTo>
                    <a:pt x="38100" y="1746471"/>
                    <a:pt x="29210" y="1746471"/>
                    <a:pt x="19050" y="1745201"/>
                  </a:cubicBezTo>
                  <a:cubicBezTo>
                    <a:pt x="10160" y="1743931"/>
                    <a:pt x="5080" y="1737581"/>
                    <a:pt x="7620" y="1728691"/>
                  </a:cubicBezTo>
                  <a:cubicBezTo>
                    <a:pt x="16510" y="1696938"/>
                    <a:pt x="12700" y="1664268"/>
                    <a:pt x="11430" y="1630292"/>
                  </a:cubicBezTo>
                  <a:cubicBezTo>
                    <a:pt x="10160" y="1561033"/>
                    <a:pt x="6350" y="1493081"/>
                    <a:pt x="7620" y="1423823"/>
                  </a:cubicBezTo>
                  <a:cubicBezTo>
                    <a:pt x="5080" y="1337576"/>
                    <a:pt x="0" y="269945"/>
                    <a:pt x="7620" y="182391"/>
                  </a:cubicBezTo>
                  <a:cubicBezTo>
                    <a:pt x="8890" y="165403"/>
                    <a:pt x="7620" y="147109"/>
                    <a:pt x="8890" y="130121"/>
                  </a:cubicBezTo>
                  <a:cubicBezTo>
                    <a:pt x="10160" y="102679"/>
                    <a:pt x="12700" y="72623"/>
                    <a:pt x="13970" y="44450"/>
                  </a:cubicBezTo>
                  <a:cubicBezTo>
                    <a:pt x="13970" y="41910"/>
                    <a:pt x="15240" y="39370"/>
                    <a:pt x="16510" y="38100"/>
                  </a:cubicBezTo>
                  <a:cubicBezTo>
                    <a:pt x="38100" y="35560"/>
                    <a:pt x="64446" y="30480"/>
                    <a:pt x="109822" y="29210"/>
                  </a:cubicBezTo>
                  <a:cubicBezTo>
                    <a:pt x="186396" y="25400"/>
                    <a:pt x="262969" y="22860"/>
                    <a:pt x="342378" y="20320"/>
                  </a:cubicBezTo>
                  <a:cubicBezTo>
                    <a:pt x="396263" y="17780"/>
                    <a:pt x="450148" y="16510"/>
                    <a:pt x="501197" y="13970"/>
                  </a:cubicBezTo>
                  <a:cubicBezTo>
                    <a:pt x="552246" y="11430"/>
                    <a:pt x="606131" y="8890"/>
                    <a:pt x="657180" y="8890"/>
                  </a:cubicBezTo>
                  <a:cubicBezTo>
                    <a:pt x="713901" y="7620"/>
                    <a:pt x="770622" y="10160"/>
                    <a:pt x="827342" y="8890"/>
                  </a:cubicBezTo>
                  <a:cubicBezTo>
                    <a:pt x="898244" y="8890"/>
                    <a:pt x="2182974" y="6350"/>
                    <a:pt x="2253875" y="5080"/>
                  </a:cubicBezTo>
                  <a:cubicBezTo>
                    <a:pt x="2321940" y="3810"/>
                    <a:pt x="2390005" y="2540"/>
                    <a:pt x="2460906" y="2540"/>
                  </a:cubicBezTo>
                  <a:cubicBezTo>
                    <a:pt x="2577184" y="1270"/>
                    <a:pt x="2690626" y="0"/>
                    <a:pt x="2806904" y="0"/>
                  </a:cubicBezTo>
                  <a:cubicBezTo>
                    <a:pt x="2855117" y="0"/>
                    <a:pt x="2906166" y="2540"/>
                    <a:pt x="2954379" y="2540"/>
                  </a:cubicBezTo>
                  <a:cubicBezTo>
                    <a:pt x="3087673" y="3810"/>
                    <a:pt x="3223803" y="5080"/>
                    <a:pt x="3357098" y="7620"/>
                  </a:cubicBezTo>
                  <a:cubicBezTo>
                    <a:pt x="3427999" y="8890"/>
                    <a:pt x="3498900" y="12700"/>
                    <a:pt x="3569801" y="16510"/>
                  </a:cubicBezTo>
                  <a:cubicBezTo>
                    <a:pt x="3586818" y="16510"/>
                    <a:pt x="3603834" y="16510"/>
                    <a:pt x="3618014" y="16510"/>
                  </a:cubicBezTo>
                  <a:cubicBezTo>
                    <a:pt x="3635849" y="17780"/>
                    <a:pt x="3644739" y="20320"/>
                    <a:pt x="3654899" y="21590"/>
                  </a:cubicBezTo>
                  <a:close/>
                  <a:moveTo>
                    <a:pt x="3665059" y="1741391"/>
                  </a:moveTo>
                  <a:cubicBezTo>
                    <a:pt x="3666329" y="1724881"/>
                    <a:pt x="3667599" y="1712181"/>
                    <a:pt x="3667599" y="1699481"/>
                  </a:cubicBezTo>
                  <a:cubicBezTo>
                    <a:pt x="3666329" y="1625065"/>
                    <a:pt x="3665059" y="1555806"/>
                    <a:pt x="3665059" y="1481321"/>
                  </a:cubicBezTo>
                  <a:cubicBezTo>
                    <a:pt x="3665059" y="1447345"/>
                    <a:pt x="3667599" y="1413369"/>
                    <a:pt x="3666329" y="1379393"/>
                  </a:cubicBezTo>
                  <a:cubicBezTo>
                    <a:pt x="3666329" y="1348030"/>
                    <a:pt x="3665059" y="1315361"/>
                    <a:pt x="3663789" y="1283998"/>
                  </a:cubicBezTo>
                  <a:cubicBezTo>
                    <a:pt x="3658709" y="1235648"/>
                    <a:pt x="3647279" y="234662"/>
                    <a:pt x="3647279" y="186312"/>
                  </a:cubicBezTo>
                  <a:cubicBezTo>
                    <a:pt x="3644739" y="145802"/>
                    <a:pt x="3642199" y="103985"/>
                    <a:pt x="3639659" y="63500"/>
                  </a:cubicBezTo>
                  <a:cubicBezTo>
                    <a:pt x="3638389" y="44450"/>
                    <a:pt x="3637119" y="43180"/>
                    <a:pt x="3609506" y="41910"/>
                  </a:cubicBezTo>
                  <a:cubicBezTo>
                    <a:pt x="3600998" y="41910"/>
                    <a:pt x="3595326" y="41910"/>
                    <a:pt x="3586818" y="40640"/>
                  </a:cubicBezTo>
                  <a:cubicBezTo>
                    <a:pt x="3515917" y="36830"/>
                    <a:pt x="3442179" y="31750"/>
                    <a:pt x="3371278" y="30480"/>
                  </a:cubicBezTo>
                  <a:cubicBezTo>
                    <a:pt x="3198279" y="26670"/>
                    <a:pt x="3022444" y="25400"/>
                    <a:pt x="2849445" y="22860"/>
                  </a:cubicBezTo>
                  <a:cubicBezTo>
                    <a:pt x="2823921" y="22860"/>
                    <a:pt x="2795560" y="22860"/>
                    <a:pt x="2770036" y="22860"/>
                  </a:cubicBezTo>
                  <a:cubicBezTo>
                    <a:pt x="2727495" y="22860"/>
                    <a:pt x="2684954" y="22860"/>
                    <a:pt x="2645250" y="22860"/>
                  </a:cubicBezTo>
                  <a:cubicBezTo>
                    <a:pt x="2554496" y="22860"/>
                    <a:pt x="2463743" y="22860"/>
                    <a:pt x="2375825" y="24130"/>
                  </a:cubicBezTo>
                  <a:cubicBezTo>
                    <a:pt x="2299251" y="25400"/>
                    <a:pt x="1008850" y="29210"/>
                    <a:pt x="932276" y="29210"/>
                  </a:cubicBezTo>
                  <a:cubicBezTo>
                    <a:pt x="807490" y="29210"/>
                    <a:pt x="682704" y="26670"/>
                    <a:pt x="557918" y="33020"/>
                  </a:cubicBezTo>
                  <a:cubicBezTo>
                    <a:pt x="492689" y="36830"/>
                    <a:pt x="430296" y="36830"/>
                    <a:pt x="367903" y="38100"/>
                  </a:cubicBezTo>
                  <a:cubicBezTo>
                    <a:pt x="260133" y="41910"/>
                    <a:pt x="152363" y="45720"/>
                    <a:pt x="49530" y="50800"/>
                  </a:cubicBezTo>
                  <a:cubicBezTo>
                    <a:pt x="36830" y="50800"/>
                    <a:pt x="34290" y="53340"/>
                    <a:pt x="33020" y="68703"/>
                  </a:cubicBezTo>
                  <a:cubicBezTo>
                    <a:pt x="31750" y="92224"/>
                    <a:pt x="31750" y="115746"/>
                    <a:pt x="30480" y="139268"/>
                  </a:cubicBezTo>
                  <a:cubicBezTo>
                    <a:pt x="29210" y="178471"/>
                    <a:pt x="26670" y="216368"/>
                    <a:pt x="25400" y="255571"/>
                  </a:cubicBezTo>
                  <a:cubicBezTo>
                    <a:pt x="20320" y="297387"/>
                    <a:pt x="26670" y="1319281"/>
                    <a:pt x="29210" y="1361098"/>
                  </a:cubicBezTo>
                  <a:cubicBezTo>
                    <a:pt x="29210" y="1405528"/>
                    <a:pt x="29210" y="1451265"/>
                    <a:pt x="30480" y="1495695"/>
                  </a:cubicBezTo>
                  <a:cubicBezTo>
                    <a:pt x="30480" y="1528364"/>
                    <a:pt x="33020" y="1561033"/>
                    <a:pt x="33020" y="1593703"/>
                  </a:cubicBezTo>
                  <a:cubicBezTo>
                    <a:pt x="33020" y="1628985"/>
                    <a:pt x="33020" y="1664268"/>
                    <a:pt x="31750" y="1699481"/>
                  </a:cubicBezTo>
                  <a:cubicBezTo>
                    <a:pt x="31750" y="1703291"/>
                    <a:pt x="31750" y="1705831"/>
                    <a:pt x="31750" y="1709641"/>
                  </a:cubicBezTo>
                  <a:cubicBezTo>
                    <a:pt x="31750" y="1719801"/>
                    <a:pt x="35560" y="1723611"/>
                    <a:pt x="44450" y="1723611"/>
                  </a:cubicBezTo>
                  <a:cubicBezTo>
                    <a:pt x="70118" y="1723611"/>
                    <a:pt x="109822" y="1724881"/>
                    <a:pt x="146691" y="1724881"/>
                  </a:cubicBezTo>
                  <a:cubicBezTo>
                    <a:pt x="200576" y="1724881"/>
                    <a:pt x="257297" y="1722341"/>
                    <a:pt x="311182" y="1724881"/>
                  </a:cubicBezTo>
                  <a:cubicBezTo>
                    <a:pt x="399099" y="1728691"/>
                    <a:pt x="487017" y="1731231"/>
                    <a:pt x="574934" y="1729961"/>
                  </a:cubicBezTo>
                  <a:cubicBezTo>
                    <a:pt x="631655" y="1728691"/>
                    <a:pt x="685540" y="1731231"/>
                    <a:pt x="742261" y="1731231"/>
                  </a:cubicBezTo>
                  <a:cubicBezTo>
                    <a:pt x="824507" y="1731231"/>
                    <a:pt x="906752" y="1729961"/>
                    <a:pt x="988997" y="1731231"/>
                  </a:cubicBezTo>
                  <a:cubicBezTo>
                    <a:pt x="1110947" y="1732501"/>
                    <a:pt x="2449562" y="1722341"/>
                    <a:pt x="2574348" y="1724881"/>
                  </a:cubicBezTo>
                  <a:cubicBezTo>
                    <a:pt x="2628233" y="1726151"/>
                    <a:pt x="2682118" y="1727421"/>
                    <a:pt x="2733167" y="1727421"/>
                  </a:cubicBezTo>
                  <a:cubicBezTo>
                    <a:pt x="2826757" y="1729961"/>
                    <a:pt x="2917510" y="1726151"/>
                    <a:pt x="3011100" y="1729961"/>
                  </a:cubicBezTo>
                  <a:cubicBezTo>
                    <a:pt x="3087673" y="1732501"/>
                    <a:pt x="3164246" y="1732501"/>
                    <a:pt x="3240820" y="1735041"/>
                  </a:cubicBezTo>
                  <a:cubicBezTo>
                    <a:pt x="3354262" y="1738851"/>
                    <a:pt x="3467704" y="1741391"/>
                    <a:pt x="3581146" y="1742661"/>
                  </a:cubicBezTo>
                  <a:cubicBezTo>
                    <a:pt x="3623686" y="1742661"/>
                    <a:pt x="3644739" y="1741391"/>
                    <a:pt x="3665059" y="1741391"/>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grpSp>
        <p:nvGrpSpPr>
          <p:cNvPr id="247" name="Google Shape;247;p32"/>
          <p:cNvGrpSpPr/>
          <p:nvPr/>
        </p:nvGrpSpPr>
        <p:grpSpPr>
          <a:xfrm>
            <a:off x="299425" y="276517"/>
            <a:ext cx="8545146" cy="4552089"/>
            <a:chOff x="-3810" y="0"/>
            <a:chExt cx="3512618" cy="1599469"/>
          </a:xfrm>
        </p:grpSpPr>
        <p:sp>
          <p:nvSpPr>
            <p:cNvPr id="248" name="Google Shape;248;p32"/>
            <p:cNvSpPr/>
            <p:nvPr/>
          </p:nvSpPr>
          <p:spPr>
            <a:xfrm>
              <a:off x="10160" y="16510"/>
              <a:ext cx="3483408" cy="1572799"/>
            </a:xfrm>
            <a:custGeom>
              <a:avLst/>
              <a:gdLst/>
              <a:ahLst/>
              <a:cxnLst/>
              <a:rect l="l" t="t" r="r" b="b"/>
              <a:pathLst>
                <a:path w="3483408" h="1572799" extrusionOk="0">
                  <a:moveTo>
                    <a:pt x="3483408" y="1572799"/>
                  </a:moveTo>
                  <a:lnTo>
                    <a:pt x="0" y="1565179"/>
                  </a:lnTo>
                  <a:lnTo>
                    <a:pt x="0" y="558715"/>
                  </a:lnTo>
                  <a:lnTo>
                    <a:pt x="17780" y="19050"/>
                  </a:lnTo>
                  <a:lnTo>
                    <a:pt x="1734947" y="0"/>
                  </a:lnTo>
                  <a:lnTo>
                    <a:pt x="3464358" y="5080"/>
                  </a:lnTo>
                  <a:close/>
                </a:path>
              </a:pathLst>
            </a:custGeom>
            <a:solidFill>
              <a:srgbClr val="252627"/>
            </a:solidFill>
            <a:ln>
              <a:noFill/>
            </a:ln>
          </p:spPr>
          <p:txBody>
            <a:bodyPr/>
            <a:lstStyle/>
            <a:p>
              <a:endParaRPr lang="en-US"/>
            </a:p>
          </p:txBody>
        </p:sp>
        <p:sp>
          <p:nvSpPr>
            <p:cNvPr id="249" name="Google Shape;249;p32"/>
            <p:cNvSpPr/>
            <p:nvPr/>
          </p:nvSpPr>
          <p:spPr>
            <a:xfrm>
              <a:off x="-3810" y="0"/>
              <a:ext cx="3512618" cy="1599469"/>
            </a:xfrm>
            <a:custGeom>
              <a:avLst/>
              <a:gdLst/>
              <a:ahLst/>
              <a:cxnLst/>
              <a:rect l="l" t="t" r="r" b="b"/>
              <a:pathLst>
                <a:path w="3512618" h="1599469" extrusionOk="0">
                  <a:moveTo>
                    <a:pt x="3478328" y="21590"/>
                  </a:moveTo>
                  <a:cubicBezTo>
                    <a:pt x="3479598" y="34290"/>
                    <a:pt x="3479598" y="44450"/>
                    <a:pt x="3480868" y="54610"/>
                  </a:cubicBezTo>
                  <a:cubicBezTo>
                    <a:pt x="3483408" y="87140"/>
                    <a:pt x="3484678" y="120150"/>
                    <a:pt x="3487218" y="151982"/>
                  </a:cubicBezTo>
                  <a:cubicBezTo>
                    <a:pt x="3487218" y="197961"/>
                    <a:pt x="3499918" y="1104573"/>
                    <a:pt x="3506268" y="1150552"/>
                  </a:cubicBezTo>
                  <a:cubicBezTo>
                    <a:pt x="3512618" y="1220110"/>
                    <a:pt x="3508808" y="1290846"/>
                    <a:pt x="3508808" y="1360404"/>
                  </a:cubicBezTo>
                  <a:cubicBezTo>
                    <a:pt x="3508808" y="1421710"/>
                    <a:pt x="3510078" y="1478299"/>
                    <a:pt x="3511348" y="1538509"/>
                  </a:cubicBezTo>
                  <a:cubicBezTo>
                    <a:pt x="3511348" y="1560099"/>
                    <a:pt x="3511348" y="1574069"/>
                    <a:pt x="3511348" y="1598199"/>
                  </a:cubicBezTo>
                  <a:cubicBezTo>
                    <a:pt x="3488488" y="1598199"/>
                    <a:pt x="3468168" y="1599469"/>
                    <a:pt x="3442016" y="1598199"/>
                  </a:cubicBezTo>
                  <a:cubicBezTo>
                    <a:pt x="3266775" y="1593119"/>
                    <a:pt x="3088838" y="1599469"/>
                    <a:pt x="2913597" y="1594389"/>
                  </a:cubicBezTo>
                  <a:cubicBezTo>
                    <a:pt x="2808452" y="1590579"/>
                    <a:pt x="2706003" y="1593119"/>
                    <a:pt x="2600859" y="1590579"/>
                  </a:cubicBezTo>
                  <a:cubicBezTo>
                    <a:pt x="2552330" y="1589309"/>
                    <a:pt x="2503802" y="1588039"/>
                    <a:pt x="2455274" y="1586769"/>
                  </a:cubicBezTo>
                  <a:cubicBezTo>
                    <a:pt x="2425618" y="1586769"/>
                    <a:pt x="2398657" y="1588039"/>
                    <a:pt x="2369001" y="1588039"/>
                  </a:cubicBezTo>
                  <a:cubicBezTo>
                    <a:pt x="2293513" y="1586769"/>
                    <a:pt x="2085920" y="1588039"/>
                    <a:pt x="2010431" y="1586769"/>
                  </a:cubicBezTo>
                  <a:cubicBezTo>
                    <a:pt x="1956511" y="1585499"/>
                    <a:pt x="878104" y="1594389"/>
                    <a:pt x="824183" y="1593119"/>
                  </a:cubicBezTo>
                  <a:cubicBezTo>
                    <a:pt x="810703" y="1593119"/>
                    <a:pt x="794527" y="1594389"/>
                    <a:pt x="781047" y="1594389"/>
                  </a:cubicBezTo>
                  <a:cubicBezTo>
                    <a:pt x="748695" y="1594389"/>
                    <a:pt x="719039" y="1595659"/>
                    <a:pt x="686687" y="1595659"/>
                  </a:cubicBezTo>
                  <a:cubicBezTo>
                    <a:pt x="605806" y="1595659"/>
                    <a:pt x="527622" y="1594389"/>
                    <a:pt x="446741" y="1593119"/>
                  </a:cubicBezTo>
                  <a:cubicBezTo>
                    <a:pt x="398213" y="1591849"/>
                    <a:pt x="349685" y="1590579"/>
                    <a:pt x="303852" y="1589309"/>
                  </a:cubicBezTo>
                  <a:cubicBezTo>
                    <a:pt x="217580" y="1588039"/>
                    <a:pt x="131307" y="1586769"/>
                    <a:pt x="48260" y="1586769"/>
                  </a:cubicBezTo>
                  <a:cubicBezTo>
                    <a:pt x="38100" y="1586769"/>
                    <a:pt x="29210" y="1586769"/>
                    <a:pt x="19050" y="1585499"/>
                  </a:cubicBezTo>
                  <a:cubicBezTo>
                    <a:pt x="10160" y="1584229"/>
                    <a:pt x="5080" y="1577879"/>
                    <a:pt x="7620" y="1568989"/>
                  </a:cubicBezTo>
                  <a:cubicBezTo>
                    <a:pt x="16510" y="1537247"/>
                    <a:pt x="12700" y="1507773"/>
                    <a:pt x="11430" y="1477120"/>
                  </a:cubicBezTo>
                  <a:cubicBezTo>
                    <a:pt x="10160" y="1414636"/>
                    <a:pt x="6350" y="1353331"/>
                    <a:pt x="7620" y="1290846"/>
                  </a:cubicBezTo>
                  <a:cubicBezTo>
                    <a:pt x="5080" y="1213036"/>
                    <a:pt x="0" y="249835"/>
                    <a:pt x="7620" y="170845"/>
                  </a:cubicBezTo>
                  <a:cubicBezTo>
                    <a:pt x="8890" y="155519"/>
                    <a:pt x="7620" y="139013"/>
                    <a:pt x="8890" y="123687"/>
                  </a:cubicBezTo>
                  <a:cubicBezTo>
                    <a:pt x="10160" y="98929"/>
                    <a:pt x="12700" y="71813"/>
                    <a:pt x="13970" y="44450"/>
                  </a:cubicBezTo>
                  <a:cubicBezTo>
                    <a:pt x="13970" y="41910"/>
                    <a:pt x="15240" y="39370"/>
                    <a:pt x="16510" y="38100"/>
                  </a:cubicBezTo>
                  <a:cubicBezTo>
                    <a:pt x="38100" y="35560"/>
                    <a:pt x="63907" y="30480"/>
                    <a:pt x="107043" y="29210"/>
                  </a:cubicBezTo>
                  <a:cubicBezTo>
                    <a:pt x="179835" y="25400"/>
                    <a:pt x="252628" y="22860"/>
                    <a:pt x="328116" y="20320"/>
                  </a:cubicBezTo>
                  <a:cubicBezTo>
                    <a:pt x="379341" y="17780"/>
                    <a:pt x="430565" y="16510"/>
                    <a:pt x="479093" y="13970"/>
                  </a:cubicBezTo>
                  <a:cubicBezTo>
                    <a:pt x="527622" y="11430"/>
                    <a:pt x="578846" y="8890"/>
                    <a:pt x="627374" y="8890"/>
                  </a:cubicBezTo>
                  <a:cubicBezTo>
                    <a:pt x="681295" y="7620"/>
                    <a:pt x="735215" y="10160"/>
                    <a:pt x="789135" y="8890"/>
                  </a:cubicBezTo>
                  <a:cubicBezTo>
                    <a:pt x="856536" y="8890"/>
                    <a:pt x="2077831" y="6350"/>
                    <a:pt x="2145232" y="5080"/>
                  </a:cubicBezTo>
                  <a:cubicBezTo>
                    <a:pt x="2209936" y="3810"/>
                    <a:pt x="2274641" y="2540"/>
                    <a:pt x="2342041" y="2540"/>
                  </a:cubicBezTo>
                  <a:cubicBezTo>
                    <a:pt x="2452578" y="1270"/>
                    <a:pt x="2560418" y="0"/>
                    <a:pt x="2670955" y="0"/>
                  </a:cubicBezTo>
                  <a:cubicBezTo>
                    <a:pt x="2716787" y="0"/>
                    <a:pt x="2765316" y="2540"/>
                    <a:pt x="2811148" y="2540"/>
                  </a:cubicBezTo>
                  <a:cubicBezTo>
                    <a:pt x="2937861" y="3810"/>
                    <a:pt x="3067270" y="5080"/>
                    <a:pt x="3193983" y="7620"/>
                  </a:cubicBezTo>
                  <a:cubicBezTo>
                    <a:pt x="3261383" y="8890"/>
                    <a:pt x="3328783" y="12700"/>
                    <a:pt x="3396184" y="16510"/>
                  </a:cubicBezTo>
                  <a:cubicBezTo>
                    <a:pt x="3412360" y="16510"/>
                    <a:pt x="3428536" y="16510"/>
                    <a:pt x="3442016" y="16510"/>
                  </a:cubicBezTo>
                  <a:cubicBezTo>
                    <a:pt x="3459278" y="17780"/>
                    <a:pt x="3468168" y="20320"/>
                    <a:pt x="3478328" y="21590"/>
                  </a:cubicBezTo>
                  <a:close/>
                  <a:moveTo>
                    <a:pt x="3488488" y="1581689"/>
                  </a:moveTo>
                  <a:cubicBezTo>
                    <a:pt x="3489758" y="1565179"/>
                    <a:pt x="3491028" y="1552479"/>
                    <a:pt x="3491028" y="1539779"/>
                  </a:cubicBezTo>
                  <a:cubicBezTo>
                    <a:pt x="3489758" y="1472405"/>
                    <a:pt x="3488488" y="1409920"/>
                    <a:pt x="3488488" y="1342720"/>
                  </a:cubicBezTo>
                  <a:cubicBezTo>
                    <a:pt x="3488488" y="1312068"/>
                    <a:pt x="3491028" y="1281415"/>
                    <a:pt x="3489758" y="1250762"/>
                  </a:cubicBezTo>
                  <a:cubicBezTo>
                    <a:pt x="3489758" y="1222467"/>
                    <a:pt x="3488488" y="1192994"/>
                    <a:pt x="3487218" y="1164699"/>
                  </a:cubicBezTo>
                  <a:cubicBezTo>
                    <a:pt x="3482138" y="1121078"/>
                    <a:pt x="3470708" y="218003"/>
                    <a:pt x="3470708" y="174382"/>
                  </a:cubicBezTo>
                  <a:cubicBezTo>
                    <a:pt x="3468168" y="137835"/>
                    <a:pt x="3465628" y="100108"/>
                    <a:pt x="3463088" y="63500"/>
                  </a:cubicBezTo>
                  <a:cubicBezTo>
                    <a:pt x="3461818" y="44450"/>
                    <a:pt x="3460548" y="43180"/>
                    <a:pt x="3433928" y="41910"/>
                  </a:cubicBezTo>
                  <a:cubicBezTo>
                    <a:pt x="3425840" y="41910"/>
                    <a:pt x="3420448" y="41910"/>
                    <a:pt x="3412360" y="40640"/>
                  </a:cubicBezTo>
                  <a:cubicBezTo>
                    <a:pt x="3344960" y="36830"/>
                    <a:pt x="3274863" y="31750"/>
                    <a:pt x="3207463" y="30480"/>
                  </a:cubicBezTo>
                  <a:cubicBezTo>
                    <a:pt x="3043006" y="26670"/>
                    <a:pt x="2875853" y="25400"/>
                    <a:pt x="2711396" y="22860"/>
                  </a:cubicBezTo>
                  <a:cubicBezTo>
                    <a:pt x="2687131" y="22860"/>
                    <a:pt x="2660171" y="22860"/>
                    <a:pt x="2635907" y="22860"/>
                  </a:cubicBezTo>
                  <a:cubicBezTo>
                    <a:pt x="2595467" y="22860"/>
                    <a:pt x="2555027" y="22860"/>
                    <a:pt x="2517282" y="22860"/>
                  </a:cubicBezTo>
                  <a:cubicBezTo>
                    <a:pt x="2431010" y="22860"/>
                    <a:pt x="2344737" y="22860"/>
                    <a:pt x="2261161" y="24130"/>
                  </a:cubicBezTo>
                  <a:cubicBezTo>
                    <a:pt x="2188368" y="25400"/>
                    <a:pt x="961680" y="29210"/>
                    <a:pt x="888888" y="29210"/>
                  </a:cubicBezTo>
                  <a:cubicBezTo>
                    <a:pt x="770263" y="29210"/>
                    <a:pt x="651638" y="26670"/>
                    <a:pt x="533014" y="33020"/>
                  </a:cubicBezTo>
                  <a:cubicBezTo>
                    <a:pt x="471005" y="36830"/>
                    <a:pt x="411693" y="36830"/>
                    <a:pt x="352381" y="38100"/>
                  </a:cubicBezTo>
                  <a:cubicBezTo>
                    <a:pt x="249932" y="41910"/>
                    <a:pt x="147483" y="45720"/>
                    <a:pt x="49530" y="50800"/>
                  </a:cubicBezTo>
                  <a:cubicBezTo>
                    <a:pt x="36830" y="50800"/>
                    <a:pt x="34290" y="53340"/>
                    <a:pt x="33020" y="68277"/>
                  </a:cubicBezTo>
                  <a:cubicBezTo>
                    <a:pt x="31750" y="89498"/>
                    <a:pt x="31750" y="110719"/>
                    <a:pt x="30480" y="131940"/>
                  </a:cubicBezTo>
                  <a:cubicBezTo>
                    <a:pt x="29210" y="167308"/>
                    <a:pt x="26670" y="201498"/>
                    <a:pt x="25400" y="236866"/>
                  </a:cubicBezTo>
                  <a:cubicBezTo>
                    <a:pt x="20320" y="274593"/>
                    <a:pt x="26670" y="1196531"/>
                    <a:pt x="29210" y="1234257"/>
                  </a:cubicBezTo>
                  <a:cubicBezTo>
                    <a:pt x="29210" y="1274341"/>
                    <a:pt x="29210" y="1315604"/>
                    <a:pt x="30480" y="1355689"/>
                  </a:cubicBezTo>
                  <a:cubicBezTo>
                    <a:pt x="30480" y="1385162"/>
                    <a:pt x="33020" y="1414636"/>
                    <a:pt x="33020" y="1444110"/>
                  </a:cubicBezTo>
                  <a:cubicBezTo>
                    <a:pt x="33020" y="1475941"/>
                    <a:pt x="33020" y="1507773"/>
                    <a:pt x="31750" y="1539779"/>
                  </a:cubicBezTo>
                  <a:cubicBezTo>
                    <a:pt x="31750" y="1543589"/>
                    <a:pt x="31750" y="1546129"/>
                    <a:pt x="31750" y="1549939"/>
                  </a:cubicBezTo>
                  <a:cubicBezTo>
                    <a:pt x="31750" y="1560099"/>
                    <a:pt x="35560" y="1563909"/>
                    <a:pt x="44450" y="1563909"/>
                  </a:cubicBezTo>
                  <a:cubicBezTo>
                    <a:pt x="69299" y="1563909"/>
                    <a:pt x="107043" y="1565179"/>
                    <a:pt x="142091" y="1565179"/>
                  </a:cubicBezTo>
                  <a:cubicBezTo>
                    <a:pt x="193316" y="1565179"/>
                    <a:pt x="247236" y="1562639"/>
                    <a:pt x="298460" y="1565179"/>
                  </a:cubicBezTo>
                  <a:cubicBezTo>
                    <a:pt x="382037" y="1568989"/>
                    <a:pt x="465613" y="1571529"/>
                    <a:pt x="549190" y="1570259"/>
                  </a:cubicBezTo>
                  <a:cubicBezTo>
                    <a:pt x="603110" y="1568989"/>
                    <a:pt x="654334" y="1571529"/>
                    <a:pt x="708255" y="1571529"/>
                  </a:cubicBezTo>
                  <a:cubicBezTo>
                    <a:pt x="786439" y="1571529"/>
                    <a:pt x="864624" y="1570259"/>
                    <a:pt x="942808" y="1571529"/>
                  </a:cubicBezTo>
                  <a:cubicBezTo>
                    <a:pt x="1058737" y="1572799"/>
                    <a:pt x="2331257" y="1562639"/>
                    <a:pt x="2449882" y="1565179"/>
                  </a:cubicBezTo>
                  <a:cubicBezTo>
                    <a:pt x="2501106" y="1566449"/>
                    <a:pt x="2552330" y="1567719"/>
                    <a:pt x="2600859" y="1567719"/>
                  </a:cubicBezTo>
                  <a:cubicBezTo>
                    <a:pt x="2689827" y="1570259"/>
                    <a:pt x="2776100" y="1566449"/>
                    <a:pt x="2865068" y="1570259"/>
                  </a:cubicBezTo>
                  <a:cubicBezTo>
                    <a:pt x="2937861" y="1572799"/>
                    <a:pt x="3010653" y="1572799"/>
                    <a:pt x="3083446" y="1575339"/>
                  </a:cubicBezTo>
                  <a:cubicBezTo>
                    <a:pt x="3191287" y="1579149"/>
                    <a:pt x="3299127" y="1581689"/>
                    <a:pt x="3406968" y="1582959"/>
                  </a:cubicBezTo>
                  <a:cubicBezTo>
                    <a:pt x="3447408" y="1582959"/>
                    <a:pt x="3468168" y="1581689"/>
                    <a:pt x="3488488" y="1581689"/>
                  </a:cubicBezTo>
                  <a:close/>
                </a:path>
              </a:pathLst>
            </a:custGeom>
            <a:solidFill>
              <a:srgbClr val="252627"/>
            </a:solid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grpSp>
      <p:sp>
        <p:nvSpPr>
          <p:cNvPr id="250" name="Google Shape;250;p32"/>
          <p:cNvSpPr txBox="1"/>
          <p:nvPr/>
        </p:nvSpPr>
        <p:spPr>
          <a:xfrm>
            <a:off x="366600" y="458075"/>
            <a:ext cx="8410800" cy="936000"/>
          </a:xfrm>
          <a:prstGeom prst="rect">
            <a:avLst/>
          </a:prstGeom>
          <a:noFill/>
          <a:ln>
            <a:noFill/>
          </a:ln>
        </p:spPr>
        <p:txBody>
          <a:bodyPr spcFirstLastPara="1" wrap="square" lIns="0" tIns="0" rIns="0" bIns="0" anchor="t" anchorCtr="0">
            <a:spAutoFit/>
          </a:bodyPr>
          <a:lstStyle/>
          <a:p>
            <a:pPr marL="0" marR="0" lvl="0" indent="0" algn="ctr" rtl="0">
              <a:lnSpc>
                <a:spcPct val="80000"/>
              </a:lnSpc>
              <a:spcBef>
                <a:spcPts val="0"/>
              </a:spcBef>
              <a:spcAft>
                <a:spcPts val="0"/>
              </a:spcAft>
              <a:buNone/>
            </a:pPr>
            <a:r>
              <a:rPr lang="en" sz="3800" b="1">
                <a:solidFill>
                  <a:srgbClr val="FFFFFF"/>
                </a:solidFill>
                <a:latin typeface="Gaegu"/>
                <a:ea typeface="Gaegu"/>
                <a:cs typeface="Gaegu"/>
                <a:sym typeface="Gaegu"/>
              </a:rPr>
              <a:t>Key differences between SQL and NoSQL databases</a:t>
            </a:r>
            <a:endParaRPr sz="3800"/>
          </a:p>
        </p:txBody>
      </p:sp>
      <p:pic>
        <p:nvPicPr>
          <p:cNvPr id="251" name="Google Shape;251;p32"/>
          <p:cNvPicPr preferRelativeResize="0"/>
          <p:nvPr/>
        </p:nvPicPr>
        <p:blipFill>
          <a:blip r:embed="rId3">
            <a:alphaModFix/>
          </a:blip>
          <a:stretch>
            <a:fillRect/>
          </a:stretch>
        </p:blipFill>
        <p:spPr>
          <a:xfrm>
            <a:off x="1516325" y="1498850"/>
            <a:ext cx="5519949" cy="324062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Words>
  <Application>Microsoft Office PowerPoint</Application>
  <PresentationFormat>On-screen Show (16:9)</PresentationFormat>
  <Paragraphs>53</Paragraphs>
  <Slides>13</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Abril Fatface</vt:lpstr>
      <vt:lpstr>Arial</vt:lpstr>
      <vt:lpstr>Gaegu</vt:lpstr>
      <vt:lpstr>Calibri</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Md Shabbir Hossain Bhuiyea (Rossi)</cp:lastModifiedBy>
  <cp:revision>6</cp:revision>
  <dcterms:modified xsi:type="dcterms:W3CDTF">2025-05-26T04:16:23Z</dcterms:modified>
</cp:coreProperties>
</file>