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6" r:id="rId3"/>
    <p:sldId id="258" r:id="rId4"/>
    <p:sldId id="271" r:id="rId5"/>
    <p:sldId id="280" r:id="rId6"/>
    <p:sldId id="281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aegu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8a8327892d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18a8327892d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8a8327892d_2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g18a8327892d_2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8b9b14a5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g18b9b14a5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18bfccdc44e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18bfccdc44e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8bfccdc44e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8bfccdc44e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4542370">
            <a:off x="5031146" y="1133522"/>
            <a:ext cx="839024" cy="119914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/>
        </p:nvSpPr>
        <p:spPr>
          <a:xfrm>
            <a:off x="2756175" y="1491661"/>
            <a:ext cx="3636600" cy="23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6300" b="1" i="0" u="none" strike="noStrike" cap="none">
                <a:solidFill>
                  <a:srgbClr val="FFFFFF"/>
                </a:solidFill>
                <a:latin typeface="Gaegu"/>
                <a:ea typeface="Gaegu"/>
                <a:cs typeface="Gaegu"/>
                <a:sym typeface="Gaegu"/>
              </a:rPr>
              <a:t>Four Types of Sentences</a:t>
            </a:r>
            <a:endParaRPr sz="700"/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125250" y="3214494"/>
            <a:ext cx="1366042" cy="1914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54330" y="3253278"/>
            <a:ext cx="1180918" cy="1876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3419" y="670606"/>
            <a:ext cx="819408" cy="82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84038" y="3253278"/>
            <a:ext cx="1180918" cy="18761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5" name="Google Shape;135;p25"/>
          <p:cNvGrpSpPr/>
          <p:nvPr/>
        </p:nvGrpSpPr>
        <p:grpSpPr>
          <a:xfrm>
            <a:off x="2638371" y="893175"/>
            <a:ext cx="5807114" cy="2135613"/>
            <a:chOff x="-15545" y="0"/>
            <a:chExt cx="14445558" cy="7328802"/>
          </a:xfrm>
        </p:grpSpPr>
        <p:grpSp>
          <p:nvGrpSpPr>
            <p:cNvPr id="136" name="Google Shape;136;p25"/>
            <p:cNvGrpSpPr/>
            <p:nvPr/>
          </p:nvGrpSpPr>
          <p:grpSpPr>
            <a:xfrm>
              <a:off x="-15545" y="0"/>
              <a:ext cx="14445558" cy="7328802"/>
              <a:chOff x="-3810" y="0"/>
              <a:chExt cx="3540578" cy="1796275"/>
            </a:xfrm>
          </p:grpSpPr>
          <p:sp>
            <p:nvSpPr>
              <p:cNvPr id="137" name="Google Shape;137;p25"/>
              <p:cNvSpPr/>
              <p:nvPr/>
            </p:nvSpPr>
            <p:spPr>
              <a:xfrm>
                <a:off x="10160" y="16510"/>
                <a:ext cx="3511368" cy="1769605"/>
              </a:xfrm>
              <a:custGeom>
                <a:avLst/>
                <a:gdLst/>
                <a:ahLst/>
                <a:cxnLst/>
                <a:rect l="l" t="t" r="r" b="b"/>
                <a:pathLst>
                  <a:path w="3511368" h="1769605" extrusionOk="0">
                    <a:moveTo>
                      <a:pt x="3511368" y="1769605"/>
                    </a:moveTo>
                    <a:lnTo>
                      <a:pt x="0" y="1761985"/>
                    </a:lnTo>
                    <a:lnTo>
                      <a:pt x="0" y="626972"/>
                    </a:lnTo>
                    <a:lnTo>
                      <a:pt x="17780" y="19050"/>
                    </a:lnTo>
                    <a:lnTo>
                      <a:pt x="1748891" y="0"/>
                    </a:lnTo>
                    <a:lnTo>
                      <a:pt x="3492318" y="508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8" name="Google Shape;138;p25"/>
              <p:cNvSpPr/>
              <p:nvPr/>
            </p:nvSpPr>
            <p:spPr>
              <a:xfrm>
                <a:off x="-3810" y="0"/>
                <a:ext cx="3540578" cy="1796275"/>
              </a:xfrm>
              <a:custGeom>
                <a:avLst/>
                <a:gdLst/>
                <a:ahLst/>
                <a:cxnLst/>
                <a:rect l="l" t="t" r="r" b="b"/>
                <a:pathLst>
                  <a:path w="3540578" h="1796275" extrusionOk="0">
                    <a:moveTo>
                      <a:pt x="3506288" y="21590"/>
                    </a:moveTo>
                    <a:cubicBezTo>
                      <a:pt x="3507558" y="34290"/>
                      <a:pt x="3507558" y="44450"/>
                      <a:pt x="3508828" y="54610"/>
                    </a:cubicBezTo>
                    <a:cubicBezTo>
                      <a:pt x="3511368" y="90185"/>
                      <a:pt x="3512638" y="127606"/>
                      <a:pt x="3515178" y="163691"/>
                    </a:cubicBezTo>
                    <a:cubicBezTo>
                      <a:pt x="3515178" y="215813"/>
                      <a:pt x="3527878" y="1243556"/>
                      <a:pt x="3534228" y="1295678"/>
                    </a:cubicBezTo>
                    <a:cubicBezTo>
                      <a:pt x="3540578" y="1374529"/>
                      <a:pt x="3536768" y="1454718"/>
                      <a:pt x="3536768" y="1533569"/>
                    </a:cubicBezTo>
                    <a:cubicBezTo>
                      <a:pt x="3536768" y="1603065"/>
                      <a:pt x="3538038" y="1667216"/>
                      <a:pt x="3539308" y="1735315"/>
                    </a:cubicBezTo>
                    <a:cubicBezTo>
                      <a:pt x="3539308" y="1756905"/>
                      <a:pt x="3539308" y="1770875"/>
                      <a:pt x="3539308" y="1795005"/>
                    </a:cubicBezTo>
                    <a:cubicBezTo>
                      <a:pt x="3516448" y="1795005"/>
                      <a:pt x="3496128" y="1796275"/>
                      <a:pt x="3469885" y="1795005"/>
                    </a:cubicBezTo>
                    <a:cubicBezTo>
                      <a:pt x="3293203" y="1789925"/>
                      <a:pt x="3113802" y="1796275"/>
                      <a:pt x="2937120" y="1791195"/>
                    </a:cubicBezTo>
                    <a:cubicBezTo>
                      <a:pt x="2831110" y="1787385"/>
                      <a:pt x="2727819" y="1789925"/>
                      <a:pt x="2621810" y="1787385"/>
                    </a:cubicBezTo>
                    <a:cubicBezTo>
                      <a:pt x="2572882" y="1786115"/>
                      <a:pt x="2523955" y="1784845"/>
                      <a:pt x="2475027" y="1783575"/>
                    </a:cubicBezTo>
                    <a:cubicBezTo>
                      <a:pt x="2445127" y="1783575"/>
                      <a:pt x="2417945" y="1784845"/>
                      <a:pt x="2388045" y="1784845"/>
                    </a:cubicBezTo>
                    <a:cubicBezTo>
                      <a:pt x="2311936" y="1783575"/>
                      <a:pt x="2102635" y="1784845"/>
                      <a:pt x="2026526" y="1783575"/>
                    </a:cubicBezTo>
                    <a:cubicBezTo>
                      <a:pt x="1972162" y="1782305"/>
                      <a:pt x="884886" y="1791195"/>
                      <a:pt x="830522" y="1789925"/>
                    </a:cubicBezTo>
                    <a:cubicBezTo>
                      <a:pt x="816931" y="1789925"/>
                      <a:pt x="800622" y="1791195"/>
                      <a:pt x="787031" y="1791195"/>
                    </a:cubicBezTo>
                    <a:cubicBezTo>
                      <a:pt x="754412" y="1791195"/>
                      <a:pt x="724512" y="1792465"/>
                      <a:pt x="691894" y="1792465"/>
                    </a:cubicBezTo>
                    <a:cubicBezTo>
                      <a:pt x="610348" y="1792465"/>
                      <a:pt x="531521" y="1791195"/>
                      <a:pt x="449975" y="1789925"/>
                    </a:cubicBezTo>
                    <a:cubicBezTo>
                      <a:pt x="401048" y="1788655"/>
                      <a:pt x="352120" y="1787385"/>
                      <a:pt x="305911" y="1786115"/>
                    </a:cubicBezTo>
                    <a:cubicBezTo>
                      <a:pt x="218929" y="1784845"/>
                      <a:pt x="131947" y="1783575"/>
                      <a:pt x="48260" y="1783575"/>
                    </a:cubicBezTo>
                    <a:cubicBezTo>
                      <a:pt x="38100" y="1783575"/>
                      <a:pt x="29210" y="1783575"/>
                      <a:pt x="19050" y="1782305"/>
                    </a:cubicBezTo>
                    <a:cubicBezTo>
                      <a:pt x="10160" y="1781035"/>
                      <a:pt x="5080" y="1774685"/>
                      <a:pt x="7620" y="1765795"/>
                    </a:cubicBezTo>
                    <a:cubicBezTo>
                      <a:pt x="16510" y="1734039"/>
                      <a:pt x="12700" y="1700627"/>
                      <a:pt x="11430" y="1665879"/>
                    </a:cubicBezTo>
                    <a:cubicBezTo>
                      <a:pt x="10160" y="1595046"/>
                      <a:pt x="6350" y="1525550"/>
                      <a:pt x="7620" y="1454718"/>
                    </a:cubicBezTo>
                    <a:cubicBezTo>
                      <a:pt x="5080" y="1366511"/>
                      <a:pt x="0" y="274617"/>
                      <a:pt x="7620" y="185074"/>
                    </a:cubicBezTo>
                    <a:cubicBezTo>
                      <a:pt x="8890" y="167700"/>
                      <a:pt x="7620" y="148989"/>
                      <a:pt x="8890" y="131615"/>
                    </a:cubicBezTo>
                    <a:cubicBezTo>
                      <a:pt x="10160" y="103550"/>
                      <a:pt x="12700" y="72811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3992" y="30480"/>
                      <a:pt x="107483" y="29210"/>
                    </a:cubicBezTo>
                    <a:cubicBezTo>
                      <a:pt x="180874" y="25400"/>
                      <a:pt x="254265" y="22860"/>
                      <a:pt x="330375" y="20320"/>
                    </a:cubicBezTo>
                    <a:cubicBezTo>
                      <a:pt x="382020" y="17780"/>
                      <a:pt x="433666" y="16510"/>
                      <a:pt x="482593" y="13970"/>
                    </a:cubicBezTo>
                    <a:cubicBezTo>
                      <a:pt x="531521" y="11430"/>
                      <a:pt x="583166" y="8890"/>
                      <a:pt x="632094" y="8890"/>
                    </a:cubicBezTo>
                    <a:cubicBezTo>
                      <a:pt x="686458" y="7620"/>
                      <a:pt x="740822" y="10160"/>
                      <a:pt x="795185" y="8890"/>
                    </a:cubicBezTo>
                    <a:cubicBezTo>
                      <a:pt x="863140" y="8890"/>
                      <a:pt x="2094480" y="6350"/>
                      <a:pt x="2162435" y="5080"/>
                    </a:cubicBezTo>
                    <a:cubicBezTo>
                      <a:pt x="2227672" y="3810"/>
                      <a:pt x="2292908" y="2540"/>
                      <a:pt x="2360863" y="2540"/>
                    </a:cubicBezTo>
                    <a:cubicBezTo>
                      <a:pt x="2472309" y="1270"/>
                      <a:pt x="2581037" y="0"/>
                      <a:pt x="2692483" y="0"/>
                    </a:cubicBezTo>
                    <a:cubicBezTo>
                      <a:pt x="2738692" y="0"/>
                      <a:pt x="2787619" y="2540"/>
                      <a:pt x="2833828" y="2540"/>
                    </a:cubicBezTo>
                    <a:cubicBezTo>
                      <a:pt x="2961583" y="3810"/>
                      <a:pt x="3092056" y="5080"/>
                      <a:pt x="3219811" y="7620"/>
                    </a:cubicBezTo>
                    <a:cubicBezTo>
                      <a:pt x="3287766" y="8890"/>
                      <a:pt x="3355721" y="12700"/>
                      <a:pt x="3423676" y="16510"/>
                    </a:cubicBezTo>
                    <a:cubicBezTo>
                      <a:pt x="3439985" y="16510"/>
                      <a:pt x="3456294" y="16510"/>
                      <a:pt x="3469885" y="16510"/>
                    </a:cubicBezTo>
                    <a:cubicBezTo>
                      <a:pt x="3487238" y="17780"/>
                      <a:pt x="3496128" y="20320"/>
                      <a:pt x="3506288" y="21590"/>
                    </a:cubicBezTo>
                    <a:close/>
                    <a:moveTo>
                      <a:pt x="3516448" y="1778495"/>
                    </a:moveTo>
                    <a:cubicBezTo>
                      <a:pt x="3517718" y="1761985"/>
                      <a:pt x="3518988" y="1749285"/>
                      <a:pt x="3518988" y="1736585"/>
                    </a:cubicBezTo>
                    <a:cubicBezTo>
                      <a:pt x="3517718" y="1660533"/>
                      <a:pt x="3516448" y="1589701"/>
                      <a:pt x="3516448" y="1513522"/>
                    </a:cubicBezTo>
                    <a:cubicBezTo>
                      <a:pt x="3516448" y="1478774"/>
                      <a:pt x="3518988" y="1444026"/>
                      <a:pt x="3517718" y="1409278"/>
                    </a:cubicBezTo>
                    <a:cubicBezTo>
                      <a:pt x="3517718" y="1377202"/>
                      <a:pt x="3516448" y="1343791"/>
                      <a:pt x="3515178" y="1311716"/>
                    </a:cubicBezTo>
                    <a:cubicBezTo>
                      <a:pt x="3510098" y="1262266"/>
                      <a:pt x="3498668" y="238533"/>
                      <a:pt x="3498668" y="189083"/>
                    </a:cubicBezTo>
                    <a:cubicBezTo>
                      <a:pt x="3496128" y="147653"/>
                      <a:pt x="3493588" y="104886"/>
                      <a:pt x="3491048" y="63500"/>
                    </a:cubicBezTo>
                    <a:cubicBezTo>
                      <a:pt x="3489778" y="44450"/>
                      <a:pt x="3488508" y="43180"/>
                      <a:pt x="3461730" y="41910"/>
                    </a:cubicBezTo>
                    <a:cubicBezTo>
                      <a:pt x="3453576" y="41910"/>
                      <a:pt x="3448140" y="41910"/>
                      <a:pt x="3439985" y="40640"/>
                    </a:cubicBezTo>
                    <a:cubicBezTo>
                      <a:pt x="3372030" y="36830"/>
                      <a:pt x="3301357" y="31750"/>
                      <a:pt x="3233402" y="30480"/>
                    </a:cubicBezTo>
                    <a:cubicBezTo>
                      <a:pt x="3067593" y="26670"/>
                      <a:pt x="2899065" y="25400"/>
                      <a:pt x="2733255" y="22860"/>
                    </a:cubicBezTo>
                    <a:cubicBezTo>
                      <a:pt x="2708792" y="22860"/>
                      <a:pt x="2681610" y="22860"/>
                      <a:pt x="2657146" y="22860"/>
                    </a:cubicBezTo>
                    <a:cubicBezTo>
                      <a:pt x="2616373" y="22860"/>
                      <a:pt x="2575600" y="22860"/>
                      <a:pt x="2537546" y="22860"/>
                    </a:cubicBezTo>
                    <a:cubicBezTo>
                      <a:pt x="2450564" y="22860"/>
                      <a:pt x="2363581" y="22860"/>
                      <a:pt x="2279318" y="24130"/>
                    </a:cubicBezTo>
                    <a:cubicBezTo>
                      <a:pt x="2205926" y="25400"/>
                      <a:pt x="969150" y="29210"/>
                      <a:pt x="895758" y="29210"/>
                    </a:cubicBezTo>
                    <a:cubicBezTo>
                      <a:pt x="776158" y="29210"/>
                      <a:pt x="656558" y="26670"/>
                      <a:pt x="536957" y="33020"/>
                    </a:cubicBezTo>
                    <a:cubicBezTo>
                      <a:pt x="474439" y="36830"/>
                      <a:pt x="414639" y="36830"/>
                      <a:pt x="354838" y="38100"/>
                    </a:cubicBezTo>
                    <a:cubicBezTo>
                      <a:pt x="251547" y="41910"/>
                      <a:pt x="148256" y="45720"/>
                      <a:pt x="49530" y="50800"/>
                    </a:cubicBezTo>
                    <a:cubicBezTo>
                      <a:pt x="36830" y="50800"/>
                      <a:pt x="34290" y="53340"/>
                      <a:pt x="33020" y="68801"/>
                    </a:cubicBezTo>
                    <a:cubicBezTo>
                      <a:pt x="31750" y="92858"/>
                      <a:pt x="31750" y="116914"/>
                      <a:pt x="30480" y="140971"/>
                    </a:cubicBezTo>
                    <a:cubicBezTo>
                      <a:pt x="29210" y="181065"/>
                      <a:pt x="26670" y="219822"/>
                      <a:pt x="25400" y="259916"/>
                    </a:cubicBezTo>
                    <a:cubicBezTo>
                      <a:pt x="20320" y="302683"/>
                      <a:pt x="26670" y="1347800"/>
                      <a:pt x="29210" y="1390567"/>
                    </a:cubicBezTo>
                    <a:cubicBezTo>
                      <a:pt x="29210" y="1436007"/>
                      <a:pt x="29210" y="1482783"/>
                      <a:pt x="30480" y="1528223"/>
                    </a:cubicBezTo>
                    <a:cubicBezTo>
                      <a:pt x="30480" y="1561635"/>
                      <a:pt x="33020" y="1595047"/>
                      <a:pt x="33020" y="1628458"/>
                    </a:cubicBezTo>
                    <a:cubicBezTo>
                      <a:pt x="33020" y="1664543"/>
                      <a:pt x="33020" y="1700627"/>
                      <a:pt x="31750" y="1736585"/>
                    </a:cubicBezTo>
                    <a:cubicBezTo>
                      <a:pt x="31750" y="1740395"/>
                      <a:pt x="31750" y="1742935"/>
                      <a:pt x="31750" y="1746745"/>
                    </a:cubicBezTo>
                    <a:cubicBezTo>
                      <a:pt x="31750" y="1756905"/>
                      <a:pt x="35560" y="1760715"/>
                      <a:pt x="44450" y="1760715"/>
                    </a:cubicBezTo>
                    <a:cubicBezTo>
                      <a:pt x="69428" y="1760715"/>
                      <a:pt x="107483" y="1761985"/>
                      <a:pt x="142820" y="1761985"/>
                    </a:cubicBezTo>
                    <a:cubicBezTo>
                      <a:pt x="194465" y="1761985"/>
                      <a:pt x="248829" y="1759445"/>
                      <a:pt x="300475" y="1761985"/>
                    </a:cubicBezTo>
                    <a:cubicBezTo>
                      <a:pt x="384739" y="1765795"/>
                      <a:pt x="469002" y="1768335"/>
                      <a:pt x="553266" y="1767065"/>
                    </a:cubicBezTo>
                    <a:cubicBezTo>
                      <a:pt x="607630" y="1765795"/>
                      <a:pt x="659276" y="1768335"/>
                      <a:pt x="713640" y="1768335"/>
                    </a:cubicBezTo>
                    <a:cubicBezTo>
                      <a:pt x="792467" y="1768335"/>
                      <a:pt x="871295" y="1767065"/>
                      <a:pt x="950122" y="1768335"/>
                    </a:cubicBezTo>
                    <a:cubicBezTo>
                      <a:pt x="1067004" y="1769605"/>
                      <a:pt x="2349990" y="1759445"/>
                      <a:pt x="2469591" y="1761985"/>
                    </a:cubicBezTo>
                    <a:cubicBezTo>
                      <a:pt x="2521236" y="1763255"/>
                      <a:pt x="2572882" y="1764525"/>
                      <a:pt x="2621810" y="1764525"/>
                    </a:cubicBezTo>
                    <a:cubicBezTo>
                      <a:pt x="2711510" y="1767065"/>
                      <a:pt x="2798492" y="1763255"/>
                      <a:pt x="2888192" y="1767065"/>
                    </a:cubicBezTo>
                    <a:cubicBezTo>
                      <a:pt x="2961583" y="1769605"/>
                      <a:pt x="3034975" y="1769605"/>
                      <a:pt x="3108366" y="1772145"/>
                    </a:cubicBezTo>
                    <a:cubicBezTo>
                      <a:pt x="3217093" y="1775955"/>
                      <a:pt x="3325821" y="1778495"/>
                      <a:pt x="3434549" y="1779765"/>
                    </a:cubicBezTo>
                    <a:cubicBezTo>
                      <a:pt x="3475321" y="1779765"/>
                      <a:pt x="3496128" y="1778495"/>
                      <a:pt x="3516448" y="1778495"/>
                    </a:cubicBezTo>
                    <a:close/>
                  </a:path>
                </a:pathLst>
              </a:custGeom>
              <a:solidFill>
                <a:srgbClr val="252627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9" name="Google Shape;139;p25"/>
            <p:cNvGrpSpPr/>
            <p:nvPr/>
          </p:nvGrpSpPr>
          <p:grpSpPr>
            <a:xfrm>
              <a:off x="239829" y="312727"/>
              <a:ext cx="13934808" cy="6703350"/>
              <a:chOff x="-3810" y="0"/>
              <a:chExt cx="3415394" cy="1642978"/>
            </a:xfrm>
          </p:grpSpPr>
          <p:sp>
            <p:nvSpPr>
              <p:cNvPr id="140" name="Google Shape;140;p25"/>
              <p:cNvSpPr/>
              <p:nvPr/>
            </p:nvSpPr>
            <p:spPr>
              <a:xfrm>
                <a:off x="10160" y="16510"/>
                <a:ext cx="3386184" cy="1616308"/>
              </a:xfrm>
              <a:custGeom>
                <a:avLst/>
                <a:gdLst/>
                <a:ahLst/>
                <a:cxnLst/>
                <a:rect l="l" t="t" r="r" b="b"/>
                <a:pathLst>
                  <a:path w="3386184" h="1616308" extrusionOk="0">
                    <a:moveTo>
                      <a:pt x="3386184" y="1616308"/>
                    </a:moveTo>
                    <a:lnTo>
                      <a:pt x="0" y="1608688"/>
                    </a:lnTo>
                    <a:lnTo>
                      <a:pt x="0" y="573805"/>
                    </a:lnTo>
                    <a:lnTo>
                      <a:pt x="17780" y="19050"/>
                    </a:lnTo>
                    <a:lnTo>
                      <a:pt x="1686460" y="0"/>
                    </a:lnTo>
                    <a:lnTo>
                      <a:pt x="3367134" y="5080"/>
                    </a:lnTo>
                    <a:close/>
                  </a:path>
                </a:pathLst>
              </a:custGeom>
              <a:solidFill>
                <a:srgbClr val="252627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Google Shape;141;p25"/>
              <p:cNvSpPr/>
              <p:nvPr/>
            </p:nvSpPr>
            <p:spPr>
              <a:xfrm>
                <a:off x="-3810" y="0"/>
                <a:ext cx="3415394" cy="1642978"/>
              </a:xfrm>
              <a:custGeom>
                <a:avLst/>
                <a:gdLst/>
                <a:ahLst/>
                <a:cxnLst/>
                <a:rect l="l" t="t" r="r" b="b"/>
                <a:pathLst>
                  <a:path w="3415394" h="1642978" extrusionOk="0">
                    <a:moveTo>
                      <a:pt x="3381104" y="21590"/>
                    </a:moveTo>
                    <a:cubicBezTo>
                      <a:pt x="3382374" y="34290"/>
                      <a:pt x="3382374" y="44450"/>
                      <a:pt x="3383644" y="54610"/>
                    </a:cubicBezTo>
                    <a:cubicBezTo>
                      <a:pt x="3386184" y="87813"/>
                      <a:pt x="3387454" y="121799"/>
                      <a:pt x="3389994" y="154570"/>
                    </a:cubicBezTo>
                    <a:cubicBezTo>
                      <a:pt x="3389994" y="201908"/>
                      <a:pt x="3402694" y="1135298"/>
                      <a:pt x="3409044" y="1182635"/>
                    </a:cubicBezTo>
                    <a:cubicBezTo>
                      <a:pt x="3415394" y="1254248"/>
                      <a:pt x="3411584" y="1327074"/>
                      <a:pt x="3411584" y="1398687"/>
                    </a:cubicBezTo>
                    <a:cubicBezTo>
                      <a:pt x="3411584" y="1461803"/>
                      <a:pt x="3412854" y="1520064"/>
                      <a:pt x="3414124" y="1582018"/>
                    </a:cubicBezTo>
                    <a:cubicBezTo>
                      <a:pt x="3414124" y="1603608"/>
                      <a:pt x="3414124" y="1617578"/>
                      <a:pt x="3414124" y="1641708"/>
                    </a:cubicBezTo>
                    <a:cubicBezTo>
                      <a:pt x="3391264" y="1641708"/>
                      <a:pt x="3370944" y="1642978"/>
                      <a:pt x="3345108" y="1641708"/>
                    </a:cubicBezTo>
                    <a:cubicBezTo>
                      <a:pt x="3174878" y="1636628"/>
                      <a:pt x="3002030" y="1642978"/>
                      <a:pt x="2831801" y="1637898"/>
                    </a:cubicBezTo>
                    <a:cubicBezTo>
                      <a:pt x="2729663" y="1634087"/>
                      <a:pt x="2630144" y="1636628"/>
                      <a:pt x="2528007" y="1634087"/>
                    </a:cubicBezTo>
                    <a:cubicBezTo>
                      <a:pt x="2480866" y="1632818"/>
                      <a:pt x="2433726" y="1631548"/>
                      <a:pt x="2386585" y="1630278"/>
                    </a:cubicBezTo>
                    <a:cubicBezTo>
                      <a:pt x="2357777" y="1630278"/>
                      <a:pt x="2331588" y="1631548"/>
                      <a:pt x="2302780" y="1631548"/>
                    </a:cubicBezTo>
                    <a:cubicBezTo>
                      <a:pt x="2229451" y="1630278"/>
                      <a:pt x="2027794" y="1631548"/>
                      <a:pt x="1954465" y="1630278"/>
                    </a:cubicBezTo>
                    <a:cubicBezTo>
                      <a:pt x="1902087" y="1629008"/>
                      <a:pt x="854522" y="1637898"/>
                      <a:pt x="802143" y="1636628"/>
                    </a:cubicBezTo>
                    <a:cubicBezTo>
                      <a:pt x="789049" y="1636628"/>
                      <a:pt x="773335" y="1637898"/>
                      <a:pt x="760241" y="1637898"/>
                    </a:cubicBezTo>
                    <a:cubicBezTo>
                      <a:pt x="728814" y="1637898"/>
                      <a:pt x="700006" y="1639168"/>
                      <a:pt x="668579" y="1639168"/>
                    </a:cubicBezTo>
                    <a:cubicBezTo>
                      <a:pt x="590011" y="1639168"/>
                      <a:pt x="514063" y="1637898"/>
                      <a:pt x="435496" y="1636628"/>
                    </a:cubicBezTo>
                    <a:cubicBezTo>
                      <a:pt x="388355" y="1635358"/>
                      <a:pt x="341215" y="1634087"/>
                      <a:pt x="296693" y="1632818"/>
                    </a:cubicBezTo>
                    <a:cubicBezTo>
                      <a:pt x="212888" y="1631548"/>
                      <a:pt x="129083" y="1630278"/>
                      <a:pt x="48260" y="1630278"/>
                    </a:cubicBezTo>
                    <a:cubicBezTo>
                      <a:pt x="38100" y="1630278"/>
                      <a:pt x="29210" y="1630278"/>
                      <a:pt x="19050" y="1629008"/>
                    </a:cubicBezTo>
                    <a:cubicBezTo>
                      <a:pt x="10160" y="1627737"/>
                      <a:pt x="5080" y="1621388"/>
                      <a:pt x="7620" y="1612498"/>
                    </a:cubicBezTo>
                    <a:cubicBezTo>
                      <a:pt x="16510" y="1580753"/>
                      <a:pt x="12700" y="1550408"/>
                      <a:pt x="11430" y="1518850"/>
                    </a:cubicBezTo>
                    <a:cubicBezTo>
                      <a:pt x="10160" y="1454520"/>
                      <a:pt x="6350" y="1391404"/>
                      <a:pt x="7620" y="1327074"/>
                    </a:cubicBezTo>
                    <a:cubicBezTo>
                      <a:pt x="5080" y="1246965"/>
                      <a:pt x="0" y="255313"/>
                      <a:pt x="7620" y="173991"/>
                    </a:cubicBezTo>
                    <a:cubicBezTo>
                      <a:pt x="8890" y="158212"/>
                      <a:pt x="7620" y="141219"/>
                      <a:pt x="8890" y="125440"/>
                    </a:cubicBezTo>
                    <a:cubicBezTo>
                      <a:pt x="10160" y="99951"/>
                      <a:pt x="12700" y="72034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3610" y="30480"/>
                      <a:pt x="105513" y="29210"/>
                    </a:cubicBezTo>
                    <a:cubicBezTo>
                      <a:pt x="176223" y="25400"/>
                      <a:pt x="246934" y="22860"/>
                      <a:pt x="320264" y="20320"/>
                    </a:cubicBezTo>
                    <a:cubicBezTo>
                      <a:pt x="370023" y="17780"/>
                      <a:pt x="419782" y="16510"/>
                      <a:pt x="466923" y="13970"/>
                    </a:cubicBezTo>
                    <a:cubicBezTo>
                      <a:pt x="514063" y="11430"/>
                      <a:pt x="563822" y="8890"/>
                      <a:pt x="610963" y="8890"/>
                    </a:cubicBezTo>
                    <a:cubicBezTo>
                      <a:pt x="663341" y="7620"/>
                      <a:pt x="715719" y="10160"/>
                      <a:pt x="768098" y="8890"/>
                    </a:cubicBezTo>
                    <a:cubicBezTo>
                      <a:pt x="833570" y="8890"/>
                      <a:pt x="2019938" y="6350"/>
                      <a:pt x="2085410" y="5080"/>
                    </a:cubicBezTo>
                    <a:cubicBezTo>
                      <a:pt x="2148264" y="3810"/>
                      <a:pt x="2211118" y="2540"/>
                      <a:pt x="2276591" y="2540"/>
                    </a:cubicBezTo>
                    <a:cubicBezTo>
                      <a:pt x="2383967" y="1270"/>
                      <a:pt x="2488723" y="0"/>
                      <a:pt x="2596098" y="0"/>
                    </a:cubicBezTo>
                    <a:cubicBezTo>
                      <a:pt x="2640620" y="0"/>
                      <a:pt x="2687760" y="2540"/>
                      <a:pt x="2732282" y="2540"/>
                    </a:cubicBezTo>
                    <a:cubicBezTo>
                      <a:pt x="2855371" y="3810"/>
                      <a:pt x="2981079" y="5080"/>
                      <a:pt x="3104167" y="7620"/>
                    </a:cubicBezTo>
                    <a:cubicBezTo>
                      <a:pt x="3169640" y="8890"/>
                      <a:pt x="3235113" y="12700"/>
                      <a:pt x="3300586" y="16510"/>
                    </a:cubicBezTo>
                    <a:cubicBezTo>
                      <a:pt x="3316299" y="16510"/>
                      <a:pt x="3332013" y="16510"/>
                      <a:pt x="3345108" y="16510"/>
                    </a:cubicBezTo>
                    <a:cubicBezTo>
                      <a:pt x="3362054" y="17780"/>
                      <a:pt x="3370944" y="20320"/>
                      <a:pt x="3381104" y="21590"/>
                    </a:cubicBezTo>
                    <a:close/>
                    <a:moveTo>
                      <a:pt x="3391264" y="1625198"/>
                    </a:moveTo>
                    <a:cubicBezTo>
                      <a:pt x="3392535" y="1608688"/>
                      <a:pt x="3393804" y="1595988"/>
                      <a:pt x="3393804" y="1583288"/>
                    </a:cubicBezTo>
                    <a:cubicBezTo>
                      <a:pt x="3392535" y="1513995"/>
                      <a:pt x="3391264" y="1449665"/>
                      <a:pt x="3391264" y="1380480"/>
                    </a:cubicBezTo>
                    <a:cubicBezTo>
                      <a:pt x="3391264" y="1348922"/>
                      <a:pt x="3393804" y="1317364"/>
                      <a:pt x="3392535" y="1285806"/>
                    </a:cubicBezTo>
                    <a:cubicBezTo>
                      <a:pt x="3392535" y="1256676"/>
                      <a:pt x="3391264" y="1226331"/>
                      <a:pt x="3389994" y="1197201"/>
                    </a:cubicBezTo>
                    <a:cubicBezTo>
                      <a:pt x="3384914" y="1152291"/>
                      <a:pt x="3373485" y="222542"/>
                      <a:pt x="3373485" y="177632"/>
                    </a:cubicBezTo>
                    <a:cubicBezTo>
                      <a:pt x="3370944" y="140005"/>
                      <a:pt x="3368404" y="101164"/>
                      <a:pt x="3365864" y="63500"/>
                    </a:cubicBezTo>
                    <a:cubicBezTo>
                      <a:pt x="3364594" y="44450"/>
                      <a:pt x="3363324" y="43180"/>
                      <a:pt x="3337251" y="41910"/>
                    </a:cubicBezTo>
                    <a:cubicBezTo>
                      <a:pt x="3329394" y="41910"/>
                      <a:pt x="3324156" y="41910"/>
                      <a:pt x="3316300" y="40640"/>
                    </a:cubicBezTo>
                    <a:cubicBezTo>
                      <a:pt x="3250827" y="36830"/>
                      <a:pt x="3182735" y="31750"/>
                      <a:pt x="3117262" y="30480"/>
                    </a:cubicBezTo>
                    <a:cubicBezTo>
                      <a:pt x="2957508" y="26670"/>
                      <a:pt x="2795136" y="25400"/>
                      <a:pt x="2635382" y="22860"/>
                    </a:cubicBezTo>
                    <a:cubicBezTo>
                      <a:pt x="2611812" y="22860"/>
                      <a:pt x="2585623" y="22860"/>
                      <a:pt x="2562053" y="22860"/>
                    </a:cubicBezTo>
                    <a:cubicBezTo>
                      <a:pt x="2522769" y="22860"/>
                      <a:pt x="2483485" y="22860"/>
                      <a:pt x="2446821" y="22860"/>
                    </a:cubicBezTo>
                    <a:cubicBezTo>
                      <a:pt x="2363015" y="22860"/>
                      <a:pt x="2279210" y="22860"/>
                      <a:pt x="2198024" y="24130"/>
                    </a:cubicBezTo>
                    <a:cubicBezTo>
                      <a:pt x="2127313" y="25400"/>
                      <a:pt x="935708" y="29210"/>
                      <a:pt x="864997" y="29210"/>
                    </a:cubicBezTo>
                    <a:cubicBezTo>
                      <a:pt x="749765" y="29210"/>
                      <a:pt x="634533" y="26670"/>
                      <a:pt x="519301" y="33020"/>
                    </a:cubicBezTo>
                    <a:cubicBezTo>
                      <a:pt x="459066" y="36830"/>
                      <a:pt x="401450" y="36830"/>
                      <a:pt x="343834" y="38100"/>
                    </a:cubicBezTo>
                    <a:cubicBezTo>
                      <a:pt x="244315" y="41910"/>
                      <a:pt x="144796" y="45720"/>
                      <a:pt x="49530" y="50800"/>
                    </a:cubicBezTo>
                    <a:cubicBezTo>
                      <a:pt x="36830" y="50800"/>
                      <a:pt x="34290" y="53340"/>
                      <a:pt x="33020" y="68393"/>
                    </a:cubicBezTo>
                    <a:cubicBezTo>
                      <a:pt x="31750" y="90241"/>
                      <a:pt x="31750" y="112088"/>
                      <a:pt x="30480" y="133936"/>
                    </a:cubicBezTo>
                    <a:cubicBezTo>
                      <a:pt x="29210" y="170349"/>
                      <a:pt x="26670" y="205549"/>
                      <a:pt x="25400" y="241962"/>
                    </a:cubicBezTo>
                    <a:cubicBezTo>
                      <a:pt x="20320" y="280803"/>
                      <a:pt x="26670" y="1229973"/>
                      <a:pt x="29210" y="1268813"/>
                    </a:cubicBezTo>
                    <a:cubicBezTo>
                      <a:pt x="29210" y="1310081"/>
                      <a:pt x="29210" y="1352563"/>
                      <a:pt x="30480" y="1393832"/>
                    </a:cubicBezTo>
                    <a:cubicBezTo>
                      <a:pt x="30480" y="1424176"/>
                      <a:pt x="33020" y="1454520"/>
                      <a:pt x="33020" y="1484865"/>
                    </a:cubicBezTo>
                    <a:cubicBezTo>
                      <a:pt x="33020" y="1517637"/>
                      <a:pt x="33020" y="1550408"/>
                      <a:pt x="31750" y="1583288"/>
                    </a:cubicBezTo>
                    <a:cubicBezTo>
                      <a:pt x="31750" y="1587098"/>
                      <a:pt x="31750" y="1589638"/>
                      <a:pt x="31750" y="1593448"/>
                    </a:cubicBezTo>
                    <a:cubicBezTo>
                      <a:pt x="31750" y="1603608"/>
                      <a:pt x="35560" y="1607418"/>
                      <a:pt x="44450" y="1607418"/>
                    </a:cubicBezTo>
                    <a:cubicBezTo>
                      <a:pt x="68848" y="1607418"/>
                      <a:pt x="105513" y="1608688"/>
                      <a:pt x="139559" y="1608688"/>
                    </a:cubicBezTo>
                    <a:cubicBezTo>
                      <a:pt x="189318" y="1608688"/>
                      <a:pt x="241696" y="1606148"/>
                      <a:pt x="291455" y="1608688"/>
                    </a:cubicBezTo>
                    <a:cubicBezTo>
                      <a:pt x="372642" y="1612498"/>
                      <a:pt x="453828" y="1615038"/>
                      <a:pt x="535014" y="1613768"/>
                    </a:cubicBezTo>
                    <a:cubicBezTo>
                      <a:pt x="587393" y="1612498"/>
                      <a:pt x="637152" y="1615038"/>
                      <a:pt x="689530" y="1615038"/>
                    </a:cubicBezTo>
                    <a:cubicBezTo>
                      <a:pt x="765479" y="1615038"/>
                      <a:pt x="841427" y="1613768"/>
                      <a:pt x="917376" y="1615038"/>
                    </a:cubicBezTo>
                    <a:cubicBezTo>
                      <a:pt x="1029989" y="1616308"/>
                      <a:pt x="2266116" y="1606148"/>
                      <a:pt x="2381348" y="1608688"/>
                    </a:cubicBezTo>
                    <a:cubicBezTo>
                      <a:pt x="2431107" y="1609958"/>
                      <a:pt x="2480866" y="1611228"/>
                      <a:pt x="2528007" y="1611228"/>
                    </a:cubicBezTo>
                    <a:cubicBezTo>
                      <a:pt x="2614431" y="1613768"/>
                      <a:pt x="2698236" y="1609958"/>
                      <a:pt x="2784660" y="1613768"/>
                    </a:cubicBezTo>
                    <a:cubicBezTo>
                      <a:pt x="2855371" y="1616308"/>
                      <a:pt x="2926081" y="1616308"/>
                      <a:pt x="2996792" y="1618848"/>
                    </a:cubicBezTo>
                    <a:cubicBezTo>
                      <a:pt x="3101549" y="1622658"/>
                      <a:pt x="3206305" y="1625198"/>
                      <a:pt x="3311062" y="1626468"/>
                    </a:cubicBezTo>
                    <a:cubicBezTo>
                      <a:pt x="3350345" y="1626468"/>
                      <a:pt x="3370944" y="1625198"/>
                      <a:pt x="3391264" y="1625198"/>
                    </a:cubicBezTo>
                    <a:close/>
                  </a:path>
                </a:pathLst>
              </a:custGeom>
              <a:solidFill>
                <a:srgbClr val="252627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42" name="Google Shape;142;p2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13745" y="3253278"/>
            <a:ext cx="1180918" cy="187610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3" name="Google Shape;143;p25"/>
          <p:cNvGrpSpPr/>
          <p:nvPr/>
        </p:nvGrpSpPr>
        <p:grpSpPr>
          <a:xfrm>
            <a:off x="693424" y="0"/>
            <a:ext cx="7800549" cy="319020"/>
            <a:chOff x="-3810" y="0"/>
            <a:chExt cx="6537503" cy="268287"/>
          </a:xfrm>
        </p:grpSpPr>
        <p:sp>
          <p:nvSpPr>
            <p:cNvPr id="144" name="Google Shape;144;p25"/>
            <p:cNvSpPr/>
            <p:nvPr/>
          </p:nvSpPr>
          <p:spPr>
            <a:xfrm>
              <a:off x="10160" y="16510"/>
              <a:ext cx="6508293" cy="241617"/>
            </a:xfrm>
            <a:custGeom>
              <a:avLst/>
              <a:gdLst/>
              <a:ahLst/>
              <a:cxnLst/>
              <a:rect l="l" t="t" r="r" b="b"/>
              <a:pathLst>
                <a:path w="6508293" h="241617" extrusionOk="0">
                  <a:moveTo>
                    <a:pt x="6508293" y="241617"/>
                  </a:moveTo>
                  <a:lnTo>
                    <a:pt x="0" y="233997"/>
                  </a:lnTo>
                  <a:lnTo>
                    <a:pt x="0" y="97026"/>
                  </a:lnTo>
                  <a:lnTo>
                    <a:pt x="17780" y="19050"/>
                  </a:lnTo>
                  <a:lnTo>
                    <a:pt x="3243501" y="0"/>
                  </a:lnTo>
                  <a:lnTo>
                    <a:pt x="6489243" y="5080"/>
                  </a:lnTo>
                  <a:close/>
                </a:path>
              </a:pathLst>
            </a:custGeom>
            <a:solidFill>
              <a:srgbClr val="252627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-3810" y="0"/>
              <a:ext cx="6537503" cy="268287"/>
            </a:xfrm>
            <a:custGeom>
              <a:avLst/>
              <a:gdLst/>
              <a:ahLst/>
              <a:cxnLst/>
              <a:rect l="l" t="t" r="r" b="b"/>
              <a:pathLst>
                <a:path w="6537503" h="268287" extrusionOk="0">
                  <a:moveTo>
                    <a:pt x="6503213" y="21590"/>
                  </a:moveTo>
                  <a:cubicBezTo>
                    <a:pt x="6504483" y="34290"/>
                    <a:pt x="6504483" y="44450"/>
                    <a:pt x="6505753" y="54610"/>
                  </a:cubicBezTo>
                  <a:cubicBezTo>
                    <a:pt x="6508294" y="66543"/>
                    <a:pt x="6509563" y="69721"/>
                    <a:pt x="6512103" y="72786"/>
                  </a:cubicBezTo>
                  <a:cubicBezTo>
                    <a:pt x="6512103" y="77213"/>
                    <a:pt x="6524803" y="164502"/>
                    <a:pt x="6531153" y="168929"/>
                  </a:cubicBezTo>
                  <a:cubicBezTo>
                    <a:pt x="6537503" y="175626"/>
                    <a:pt x="6533694" y="182437"/>
                    <a:pt x="6533694" y="189134"/>
                  </a:cubicBezTo>
                  <a:cubicBezTo>
                    <a:pt x="6533694" y="195037"/>
                    <a:pt x="6534963" y="200485"/>
                    <a:pt x="6536233" y="207327"/>
                  </a:cubicBezTo>
                  <a:cubicBezTo>
                    <a:pt x="6536233" y="228917"/>
                    <a:pt x="6536233" y="242887"/>
                    <a:pt x="6536233" y="267017"/>
                  </a:cubicBezTo>
                  <a:cubicBezTo>
                    <a:pt x="6513373" y="267017"/>
                    <a:pt x="6493053" y="268287"/>
                    <a:pt x="6457090" y="267017"/>
                  </a:cubicBezTo>
                  <a:cubicBezTo>
                    <a:pt x="6125919" y="261937"/>
                    <a:pt x="5789653" y="268287"/>
                    <a:pt x="5458482" y="263207"/>
                  </a:cubicBezTo>
                  <a:cubicBezTo>
                    <a:pt x="5259780" y="259397"/>
                    <a:pt x="5066173" y="261937"/>
                    <a:pt x="4867470" y="259397"/>
                  </a:cubicBezTo>
                  <a:cubicBezTo>
                    <a:pt x="4775761" y="258127"/>
                    <a:pt x="4684053" y="256857"/>
                    <a:pt x="4592343" y="255587"/>
                  </a:cubicBezTo>
                  <a:cubicBezTo>
                    <a:pt x="4536299" y="255587"/>
                    <a:pt x="4485350" y="256857"/>
                    <a:pt x="4429306" y="256857"/>
                  </a:cubicBezTo>
                  <a:cubicBezTo>
                    <a:pt x="4286647" y="255587"/>
                    <a:pt x="3894338" y="256857"/>
                    <a:pt x="3751679" y="255587"/>
                  </a:cubicBezTo>
                  <a:cubicBezTo>
                    <a:pt x="3649781" y="254317"/>
                    <a:pt x="1611807" y="263207"/>
                    <a:pt x="1509908" y="261937"/>
                  </a:cubicBezTo>
                  <a:cubicBezTo>
                    <a:pt x="1484434" y="261937"/>
                    <a:pt x="1453864" y="263207"/>
                    <a:pt x="1428389" y="263207"/>
                  </a:cubicBezTo>
                  <a:cubicBezTo>
                    <a:pt x="1367250" y="263207"/>
                    <a:pt x="1311206" y="264477"/>
                    <a:pt x="1250067" y="264477"/>
                  </a:cubicBezTo>
                  <a:cubicBezTo>
                    <a:pt x="1097219" y="264477"/>
                    <a:pt x="949465" y="263207"/>
                    <a:pt x="796617" y="261937"/>
                  </a:cubicBezTo>
                  <a:cubicBezTo>
                    <a:pt x="704909" y="260667"/>
                    <a:pt x="613200" y="259397"/>
                    <a:pt x="526586" y="258127"/>
                  </a:cubicBezTo>
                  <a:cubicBezTo>
                    <a:pt x="363548" y="256857"/>
                    <a:pt x="200510" y="255587"/>
                    <a:pt x="48260" y="255587"/>
                  </a:cubicBezTo>
                  <a:cubicBezTo>
                    <a:pt x="38100" y="255587"/>
                    <a:pt x="29210" y="255587"/>
                    <a:pt x="19050" y="254317"/>
                  </a:cubicBezTo>
                  <a:cubicBezTo>
                    <a:pt x="10160" y="253047"/>
                    <a:pt x="5080" y="246697"/>
                    <a:pt x="7620" y="237807"/>
                  </a:cubicBezTo>
                  <a:cubicBezTo>
                    <a:pt x="16510" y="206161"/>
                    <a:pt x="12700" y="203323"/>
                    <a:pt x="11430" y="200372"/>
                  </a:cubicBezTo>
                  <a:cubicBezTo>
                    <a:pt x="10160" y="194356"/>
                    <a:pt x="6350" y="188453"/>
                    <a:pt x="7620" y="182437"/>
                  </a:cubicBezTo>
                  <a:cubicBezTo>
                    <a:pt x="5080" y="174945"/>
                    <a:pt x="0" y="82207"/>
                    <a:pt x="7620" y="74602"/>
                  </a:cubicBezTo>
                  <a:cubicBezTo>
                    <a:pt x="8890" y="73126"/>
                    <a:pt x="7620" y="71537"/>
                    <a:pt x="8890" y="70061"/>
                  </a:cubicBezTo>
                  <a:cubicBezTo>
                    <a:pt x="10160" y="67678"/>
                    <a:pt x="12700" y="65067"/>
                    <a:pt x="13970" y="44450"/>
                  </a:cubicBezTo>
                  <a:cubicBezTo>
                    <a:pt x="13970" y="41910"/>
                    <a:pt x="15240" y="39370"/>
                    <a:pt x="16510" y="38100"/>
                  </a:cubicBezTo>
                  <a:cubicBezTo>
                    <a:pt x="38100" y="35560"/>
                    <a:pt x="73137" y="30480"/>
                    <a:pt x="154656" y="29210"/>
                  </a:cubicBezTo>
                  <a:cubicBezTo>
                    <a:pt x="292219" y="25400"/>
                    <a:pt x="429782" y="22860"/>
                    <a:pt x="572440" y="20320"/>
                  </a:cubicBezTo>
                  <a:cubicBezTo>
                    <a:pt x="669244" y="17780"/>
                    <a:pt x="766048" y="16510"/>
                    <a:pt x="857757" y="13970"/>
                  </a:cubicBezTo>
                  <a:cubicBezTo>
                    <a:pt x="949466" y="11430"/>
                    <a:pt x="1046269" y="8890"/>
                    <a:pt x="1137978" y="8890"/>
                  </a:cubicBezTo>
                  <a:cubicBezTo>
                    <a:pt x="1239877" y="7620"/>
                    <a:pt x="1341776" y="10160"/>
                    <a:pt x="1443674" y="8890"/>
                  </a:cubicBezTo>
                  <a:cubicBezTo>
                    <a:pt x="1571048" y="8890"/>
                    <a:pt x="3879053" y="6350"/>
                    <a:pt x="4006426" y="5080"/>
                  </a:cubicBezTo>
                  <a:cubicBezTo>
                    <a:pt x="4128705" y="3810"/>
                    <a:pt x="4250983" y="2540"/>
                    <a:pt x="4378357" y="2540"/>
                  </a:cubicBezTo>
                  <a:cubicBezTo>
                    <a:pt x="4587249" y="1270"/>
                    <a:pt x="4791046" y="0"/>
                    <a:pt x="4999938" y="0"/>
                  </a:cubicBezTo>
                  <a:cubicBezTo>
                    <a:pt x="5086552" y="0"/>
                    <a:pt x="5178261" y="2540"/>
                    <a:pt x="5264875" y="2540"/>
                  </a:cubicBezTo>
                  <a:cubicBezTo>
                    <a:pt x="5504337" y="3810"/>
                    <a:pt x="5748894" y="5080"/>
                    <a:pt x="5988356" y="7620"/>
                  </a:cubicBezTo>
                  <a:cubicBezTo>
                    <a:pt x="6115729" y="8890"/>
                    <a:pt x="6243102" y="12700"/>
                    <a:pt x="6370476" y="16510"/>
                  </a:cubicBezTo>
                  <a:cubicBezTo>
                    <a:pt x="6401045" y="16510"/>
                    <a:pt x="6431615" y="16510"/>
                    <a:pt x="6457090" y="16510"/>
                  </a:cubicBezTo>
                  <a:cubicBezTo>
                    <a:pt x="6484163" y="17780"/>
                    <a:pt x="6493053" y="20320"/>
                    <a:pt x="6503213" y="21590"/>
                  </a:cubicBezTo>
                  <a:close/>
                  <a:moveTo>
                    <a:pt x="6513373" y="250507"/>
                  </a:moveTo>
                  <a:cubicBezTo>
                    <a:pt x="6514644" y="233997"/>
                    <a:pt x="6515913" y="221297"/>
                    <a:pt x="6515913" y="208597"/>
                  </a:cubicBezTo>
                  <a:cubicBezTo>
                    <a:pt x="6514644" y="199918"/>
                    <a:pt x="6513373" y="193902"/>
                    <a:pt x="6513373" y="187431"/>
                  </a:cubicBezTo>
                  <a:cubicBezTo>
                    <a:pt x="6513373" y="184480"/>
                    <a:pt x="6515913" y="181529"/>
                    <a:pt x="6514644" y="178578"/>
                  </a:cubicBezTo>
                  <a:cubicBezTo>
                    <a:pt x="6514644" y="175853"/>
                    <a:pt x="6513373" y="173016"/>
                    <a:pt x="6512103" y="170291"/>
                  </a:cubicBezTo>
                  <a:cubicBezTo>
                    <a:pt x="6507023" y="166091"/>
                    <a:pt x="6495593" y="79142"/>
                    <a:pt x="6495593" y="74942"/>
                  </a:cubicBezTo>
                  <a:cubicBezTo>
                    <a:pt x="6493053" y="71423"/>
                    <a:pt x="6490513" y="67791"/>
                    <a:pt x="6487974" y="63500"/>
                  </a:cubicBezTo>
                  <a:cubicBezTo>
                    <a:pt x="6486703" y="44450"/>
                    <a:pt x="6485433" y="43180"/>
                    <a:pt x="6441805" y="41910"/>
                  </a:cubicBezTo>
                  <a:cubicBezTo>
                    <a:pt x="6426520" y="41910"/>
                    <a:pt x="6416330" y="41910"/>
                    <a:pt x="6401045" y="40640"/>
                  </a:cubicBezTo>
                  <a:cubicBezTo>
                    <a:pt x="6273672" y="36830"/>
                    <a:pt x="6141204" y="31750"/>
                    <a:pt x="6013831" y="30480"/>
                  </a:cubicBezTo>
                  <a:cubicBezTo>
                    <a:pt x="5703040" y="26670"/>
                    <a:pt x="5387153" y="25400"/>
                    <a:pt x="5076363" y="22860"/>
                  </a:cubicBezTo>
                  <a:cubicBezTo>
                    <a:pt x="5030508" y="22860"/>
                    <a:pt x="4979559" y="22860"/>
                    <a:pt x="4933704" y="22860"/>
                  </a:cubicBezTo>
                  <a:cubicBezTo>
                    <a:pt x="4857280" y="22860"/>
                    <a:pt x="4780856" y="22860"/>
                    <a:pt x="4709527" y="22860"/>
                  </a:cubicBezTo>
                  <a:cubicBezTo>
                    <a:pt x="4546489" y="22860"/>
                    <a:pt x="4383452" y="22860"/>
                    <a:pt x="4225509" y="24130"/>
                  </a:cubicBezTo>
                  <a:cubicBezTo>
                    <a:pt x="4087945" y="25400"/>
                    <a:pt x="1769750" y="29210"/>
                    <a:pt x="1632187" y="29210"/>
                  </a:cubicBezTo>
                  <a:cubicBezTo>
                    <a:pt x="1408010" y="29210"/>
                    <a:pt x="1183833" y="26670"/>
                    <a:pt x="959656" y="33020"/>
                  </a:cubicBezTo>
                  <a:cubicBezTo>
                    <a:pt x="842472" y="36830"/>
                    <a:pt x="730383" y="36830"/>
                    <a:pt x="618295" y="38100"/>
                  </a:cubicBezTo>
                  <a:cubicBezTo>
                    <a:pt x="424687" y="41910"/>
                    <a:pt x="231080" y="45720"/>
                    <a:pt x="49530" y="50800"/>
                  </a:cubicBezTo>
                  <a:cubicBezTo>
                    <a:pt x="36830" y="50800"/>
                    <a:pt x="34290" y="53340"/>
                    <a:pt x="33020" y="64726"/>
                  </a:cubicBezTo>
                  <a:cubicBezTo>
                    <a:pt x="31750" y="66770"/>
                    <a:pt x="31750" y="68813"/>
                    <a:pt x="30480" y="70856"/>
                  </a:cubicBezTo>
                  <a:cubicBezTo>
                    <a:pt x="29210" y="74261"/>
                    <a:pt x="26670" y="77553"/>
                    <a:pt x="25400" y="80958"/>
                  </a:cubicBezTo>
                  <a:cubicBezTo>
                    <a:pt x="20320" y="84591"/>
                    <a:pt x="26670" y="173356"/>
                    <a:pt x="29210" y="176988"/>
                  </a:cubicBezTo>
                  <a:cubicBezTo>
                    <a:pt x="29210" y="180848"/>
                    <a:pt x="29210" y="184821"/>
                    <a:pt x="30480" y="188680"/>
                  </a:cubicBezTo>
                  <a:cubicBezTo>
                    <a:pt x="30480" y="191518"/>
                    <a:pt x="33020" y="194356"/>
                    <a:pt x="33020" y="197193"/>
                  </a:cubicBezTo>
                  <a:cubicBezTo>
                    <a:pt x="33020" y="200258"/>
                    <a:pt x="33020" y="203323"/>
                    <a:pt x="31750" y="208597"/>
                  </a:cubicBezTo>
                  <a:cubicBezTo>
                    <a:pt x="31750" y="212407"/>
                    <a:pt x="31750" y="214947"/>
                    <a:pt x="31750" y="218757"/>
                  </a:cubicBezTo>
                  <a:cubicBezTo>
                    <a:pt x="31750" y="228917"/>
                    <a:pt x="35560" y="232727"/>
                    <a:pt x="44450" y="232727"/>
                  </a:cubicBezTo>
                  <a:cubicBezTo>
                    <a:pt x="83327" y="232727"/>
                    <a:pt x="154656" y="233997"/>
                    <a:pt x="220890" y="233997"/>
                  </a:cubicBezTo>
                  <a:cubicBezTo>
                    <a:pt x="317694" y="233997"/>
                    <a:pt x="419592" y="231457"/>
                    <a:pt x="516396" y="233997"/>
                  </a:cubicBezTo>
                  <a:cubicBezTo>
                    <a:pt x="674339" y="237807"/>
                    <a:pt x="832282" y="240347"/>
                    <a:pt x="990225" y="239077"/>
                  </a:cubicBezTo>
                  <a:cubicBezTo>
                    <a:pt x="1092124" y="237807"/>
                    <a:pt x="1188927" y="240347"/>
                    <a:pt x="1290826" y="240347"/>
                  </a:cubicBezTo>
                  <a:cubicBezTo>
                    <a:pt x="1438579" y="240347"/>
                    <a:pt x="1586332" y="239077"/>
                    <a:pt x="1734085" y="240347"/>
                  </a:cubicBezTo>
                  <a:cubicBezTo>
                    <a:pt x="1953168" y="241617"/>
                    <a:pt x="4357977" y="231457"/>
                    <a:pt x="4582154" y="233997"/>
                  </a:cubicBezTo>
                  <a:cubicBezTo>
                    <a:pt x="4678958" y="235267"/>
                    <a:pt x="4775761" y="236537"/>
                    <a:pt x="4867470" y="236537"/>
                  </a:cubicBezTo>
                  <a:cubicBezTo>
                    <a:pt x="5035603" y="239077"/>
                    <a:pt x="5198641" y="235267"/>
                    <a:pt x="5366774" y="239077"/>
                  </a:cubicBezTo>
                  <a:cubicBezTo>
                    <a:pt x="5504337" y="241617"/>
                    <a:pt x="5641900" y="241617"/>
                    <a:pt x="5779464" y="244157"/>
                  </a:cubicBezTo>
                  <a:cubicBezTo>
                    <a:pt x="5983261" y="247967"/>
                    <a:pt x="6187058" y="250507"/>
                    <a:pt x="6390856" y="251777"/>
                  </a:cubicBezTo>
                  <a:cubicBezTo>
                    <a:pt x="6467280" y="251777"/>
                    <a:pt x="6493053" y="250507"/>
                    <a:pt x="6513373" y="250507"/>
                  </a:cubicBezTo>
                  <a:close/>
                </a:path>
              </a:pathLst>
            </a:custGeom>
            <a:solidFill>
              <a:srgbClr val="252627"/>
            </a:solidFill>
            <a:ln>
              <a:noFill/>
            </a:ln>
          </p:spPr>
          <p:txBody>
            <a:bodyPr spcFirstLastPara="1" wrap="square" lIns="45725" tIns="45725" rIns="45725" bIns="457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6" name="Google Shape;146;p25"/>
          <p:cNvSpPr txBox="1"/>
          <p:nvPr/>
        </p:nvSpPr>
        <p:spPr>
          <a:xfrm>
            <a:off x="2738948" y="969775"/>
            <a:ext cx="5578880" cy="211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OLTP vs OLAP;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</a:rPr>
              <a:t>Database vs Warehouse vs Lakehouse</a:t>
            </a: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dirty="0">
                <a:solidFill>
                  <a:schemeClr val="lt1"/>
                </a:solidFill>
              </a:rPr>
              <a:t>~Md. Shabbir Hossain Bhuiyea (Rossi)</a:t>
            </a:r>
            <a:endParaRPr sz="2400" b="1" dirty="0">
              <a:solidFill>
                <a:schemeClr val="lt1"/>
              </a:solidFill>
              <a:latin typeface="Gaegu"/>
              <a:ea typeface="Gaegu"/>
              <a:cs typeface="Gaegu"/>
              <a:sym typeface="Gaegu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7"/>
          <p:cNvGrpSpPr/>
          <p:nvPr/>
        </p:nvGrpSpPr>
        <p:grpSpPr>
          <a:xfrm>
            <a:off x="2122075" y="0"/>
            <a:ext cx="4898770" cy="1457244"/>
            <a:chOff x="0" y="0"/>
            <a:chExt cx="18069974" cy="12760456"/>
          </a:xfrm>
        </p:grpSpPr>
        <p:pic>
          <p:nvPicPr>
            <p:cNvPr id="170" name="Google Shape;170;p27"/>
            <p:cNvPicPr preferRelativeResize="0"/>
            <p:nvPr/>
          </p:nvPicPr>
          <p:blipFill rotWithShape="1">
            <a:blip r:embed="rId3">
              <a:alphaModFix/>
            </a:blip>
            <a:srcRect b="49796"/>
            <a:stretch/>
          </p:blipFill>
          <p:spPr>
            <a:xfrm>
              <a:off x="0" y="0"/>
              <a:ext cx="18069974" cy="1276045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1" name="Google Shape;171;p27"/>
            <p:cNvGrpSpPr/>
            <p:nvPr/>
          </p:nvGrpSpPr>
          <p:grpSpPr>
            <a:xfrm>
              <a:off x="467266" y="478137"/>
              <a:ext cx="17129093" cy="9372230"/>
              <a:chOff x="-3810" y="0"/>
              <a:chExt cx="3425827" cy="1874451"/>
            </a:xfrm>
          </p:grpSpPr>
          <p:sp>
            <p:nvSpPr>
              <p:cNvPr id="172" name="Google Shape;172;p27"/>
              <p:cNvSpPr/>
              <p:nvPr/>
            </p:nvSpPr>
            <p:spPr>
              <a:xfrm>
                <a:off x="10160" y="16510"/>
                <a:ext cx="3396617" cy="1847782"/>
              </a:xfrm>
              <a:custGeom>
                <a:avLst/>
                <a:gdLst/>
                <a:ahLst/>
                <a:cxnLst/>
                <a:rect l="l" t="t" r="r" b="b"/>
                <a:pathLst>
                  <a:path w="3396617" h="1847782" extrusionOk="0">
                    <a:moveTo>
                      <a:pt x="3396617" y="1847782"/>
                    </a:moveTo>
                    <a:lnTo>
                      <a:pt x="0" y="1840162"/>
                    </a:lnTo>
                    <a:lnTo>
                      <a:pt x="0" y="654086"/>
                    </a:lnTo>
                    <a:lnTo>
                      <a:pt x="17780" y="19050"/>
                    </a:lnTo>
                    <a:lnTo>
                      <a:pt x="1691663" y="0"/>
                    </a:lnTo>
                    <a:lnTo>
                      <a:pt x="3377567" y="5080"/>
                    </a:lnTo>
                    <a:close/>
                  </a:path>
                </a:pathLst>
              </a:custGeom>
              <a:solidFill>
                <a:srgbClr val="252627"/>
              </a:solidFill>
              <a:ln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Google Shape;173;p27"/>
              <p:cNvSpPr/>
              <p:nvPr/>
            </p:nvSpPr>
            <p:spPr>
              <a:xfrm>
                <a:off x="-3810" y="0"/>
                <a:ext cx="3425827" cy="1874451"/>
              </a:xfrm>
              <a:custGeom>
                <a:avLst/>
                <a:gdLst/>
                <a:ahLst/>
                <a:cxnLst/>
                <a:rect l="l" t="t" r="r" b="b"/>
                <a:pathLst>
                  <a:path w="3425827" h="1874451" extrusionOk="0">
                    <a:moveTo>
                      <a:pt x="3391537" y="21590"/>
                    </a:moveTo>
                    <a:cubicBezTo>
                      <a:pt x="3392807" y="34290"/>
                      <a:pt x="3392807" y="44450"/>
                      <a:pt x="3394077" y="54610"/>
                    </a:cubicBezTo>
                    <a:cubicBezTo>
                      <a:pt x="3396617" y="91395"/>
                      <a:pt x="3397887" y="130568"/>
                      <a:pt x="3400427" y="168342"/>
                    </a:cubicBezTo>
                    <a:cubicBezTo>
                      <a:pt x="3400427" y="222904"/>
                      <a:pt x="3413127" y="1298763"/>
                      <a:pt x="3419477" y="1353326"/>
                    </a:cubicBezTo>
                    <a:cubicBezTo>
                      <a:pt x="3425827" y="1435869"/>
                      <a:pt x="3422017" y="1519811"/>
                      <a:pt x="3422017" y="1602354"/>
                    </a:cubicBezTo>
                    <a:cubicBezTo>
                      <a:pt x="3422017" y="1675104"/>
                      <a:pt x="3423287" y="1742258"/>
                      <a:pt x="3424557" y="1813491"/>
                    </a:cubicBezTo>
                    <a:cubicBezTo>
                      <a:pt x="3424557" y="1835081"/>
                      <a:pt x="3424557" y="1849051"/>
                      <a:pt x="3424557" y="1873181"/>
                    </a:cubicBezTo>
                    <a:cubicBezTo>
                      <a:pt x="3401697" y="1873181"/>
                      <a:pt x="3381377" y="1874451"/>
                      <a:pt x="3355506" y="1873181"/>
                    </a:cubicBezTo>
                    <a:cubicBezTo>
                      <a:pt x="3184739" y="1868101"/>
                      <a:pt x="3011345" y="1874451"/>
                      <a:pt x="2840578" y="1869372"/>
                    </a:cubicBezTo>
                    <a:cubicBezTo>
                      <a:pt x="2738117" y="1865562"/>
                      <a:pt x="2638284" y="1868101"/>
                      <a:pt x="2535824" y="1865562"/>
                    </a:cubicBezTo>
                    <a:cubicBezTo>
                      <a:pt x="2488535" y="1864291"/>
                      <a:pt x="2441245" y="1863022"/>
                      <a:pt x="2393956" y="1861751"/>
                    </a:cubicBezTo>
                    <a:cubicBezTo>
                      <a:pt x="2365057" y="1861751"/>
                      <a:pt x="2338785" y="1863022"/>
                      <a:pt x="2309886" y="1863022"/>
                    </a:cubicBezTo>
                    <a:cubicBezTo>
                      <a:pt x="2236325" y="1861751"/>
                      <a:pt x="2034031" y="1863022"/>
                      <a:pt x="1960470" y="1861751"/>
                    </a:cubicBezTo>
                    <a:cubicBezTo>
                      <a:pt x="1907927" y="1860481"/>
                      <a:pt x="857052" y="1869372"/>
                      <a:pt x="804508" y="1868101"/>
                    </a:cubicBezTo>
                    <a:cubicBezTo>
                      <a:pt x="791372" y="1868101"/>
                      <a:pt x="775609" y="1869372"/>
                      <a:pt x="762473" y="1869372"/>
                    </a:cubicBezTo>
                    <a:cubicBezTo>
                      <a:pt x="730947" y="1869372"/>
                      <a:pt x="702048" y="1870641"/>
                      <a:pt x="670522" y="1870641"/>
                    </a:cubicBezTo>
                    <a:cubicBezTo>
                      <a:pt x="591706" y="1870641"/>
                      <a:pt x="515518" y="1869372"/>
                      <a:pt x="436702" y="1868101"/>
                    </a:cubicBezTo>
                    <a:cubicBezTo>
                      <a:pt x="389413" y="1866831"/>
                      <a:pt x="342124" y="1865562"/>
                      <a:pt x="297461" y="1864291"/>
                    </a:cubicBezTo>
                    <a:cubicBezTo>
                      <a:pt x="213391" y="1863022"/>
                      <a:pt x="129322" y="1861751"/>
                      <a:pt x="48260" y="1861751"/>
                    </a:cubicBezTo>
                    <a:cubicBezTo>
                      <a:pt x="38100" y="1861751"/>
                      <a:pt x="29210" y="1861751"/>
                      <a:pt x="19050" y="1860481"/>
                    </a:cubicBezTo>
                    <a:cubicBezTo>
                      <a:pt x="10160" y="1859212"/>
                      <a:pt x="5080" y="1852862"/>
                      <a:pt x="7620" y="1843972"/>
                    </a:cubicBezTo>
                    <a:cubicBezTo>
                      <a:pt x="16510" y="1812210"/>
                      <a:pt x="12700" y="1777234"/>
                      <a:pt x="11430" y="1740859"/>
                    </a:cubicBezTo>
                    <a:cubicBezTo>
                      <a:pt x="10160" y="1666710"/>
                      <a:pt x="6350" y="1593960"/>
                      <a:pt x="7620" y="1519811"/>
                    </a:cubicBezTo>
                    <a:cubicBezTo>
                      <a:pt x="5080" y="1427475"/>
                      <a:pt x="0" y="284462"/>
                      <a:pt x="7620" y="190726"/>
                    </a:cubicBezTo>
                    <a:cubicBezTo>
                      <a:pt x="8890" y="172539"/>
                      <a:pt x="7620" y="152952"/>
                      <a:pt x="8890" y="134765"/>
                    </a:cubicBezTo>
                    <a:cubicBezTo>
                      <a:pt x="10160" y="105385"/>
                      <a:pt x="12700" y="73207"/>
                      <a:pt x="13970" y="44450"/>
                    </a:cubicBezTo>
                    <a:cubicBezTo>
                      <a:pt x="13970" y="41910"/>
                      <a:pt x="15240" y="39370"/>
                      <a:pt x="16510" y="38100"/>
                    </a:cubicBezTo>
                    <a:cubicBezTo>
                      <a:pt x="38100" y="35560"/>
                      <a:pt x="63642" y="30480"/>
                      <a:pt x="105677" y="29210"/>
                    </a:cubicBezTo>
                    <a:cubicBezTo>
                      <a:pt x="176611" y="25400"/>
                      <a:pt x="247545" y="22860"/>
                      <a:pt x="321106" y="20320"/>
                    </a:cubicBezTo>
                    <a:cubicBezTo>
                      <a:pt x="371023" y="17780"/>
                      <a:pt x="420939" y="16510"/>
                      <a:pt x="468229" y="13970"/>
                    </a:cubicBezTo>
                    <a:cubicBezTo>
                      <a:pt x="515518" y="11430"/>
                      <a:pt x="565434" y="8890"/>
                      <a:pt x="612724" y="8890"/>
                    </a:cubicBezTo>
                    <a:cubicBezTo>
                      <a:pt x="665268" y="7620"/>
                      <a:pt x="717811" y="10160"/>
                      <a:pt x="770355" y="8890"/>
                    </a:cubicBezTo>
                    <a:cubicBezTo>
                      <a:pt x="836035" y="8890"/>
                      <a:pt x="2026150" y="6350"/>
                      <a:pt x="2091830" y="5080"/>
                    </a:cubicBezTo>
                    <a:cubicBezTo>
                      <a:pt x="2154882" y="3810"/>
                      <a:pt x="2217935" y="2540"/>
                      <a:pt x="2283614" y="2540"/>
                    </a:cubicBezTo>
                    <a:cubicBezTo>
                      <a:pt x="2391329" y="1270"/>
                      <a:pt x="2496416" y="0"/>
                      <a:pt x="2604131" y="0"/>
                    </a:cubicBezTo>
                    <a:cubicBezTo>
                      <a:pt x="2648793" y="0"/>
                      <a:pt x="2696082" y="2540"/>
                      <a:pt x="2740745" y="2540"/>
                    </a:cubicBezTo>
                    <a:cubicBezTo>
                      <a:pt x="2864222" y="3810"/>
                      <a:pt x="2990327" y="5080"/>
                      <a:pt x="3113805" y="7620"/>
                    </a:cubicBezTo>
                    <a:cubicBezTo>
                      <a:pt x="3179485" y="8890"/>
                      <a:pt x="3245164" y="12700"/>
                      <a:pt x="3310844" y="16510"/>
                    </a:cubicBezTo>
                    <a:cubicBezTo>
                      <a:pt x="3326607" y="16510"/>
                      <a:pt x="3342370" y="16510"/>
                      <a:pt x="3355506" y="16510"/>
                    </a:cubicBezTo>
                    <a:cubicBezTo>
                      <a:pt x="3372487" y="17780"/>
                      <a:pt x="3381377" y="20320"/>
                      <a:pt x="3391537" y="21590"/>
                    </a:cubicBezTo>
                    <a:close/>
                    <a:moveTo>
                      <a:pt x="3401697" y="1856672"/>
                    </a:moveTo>
                    <a:cubicBezTo>
                      <a:pt x="3402967" y="1840162"/>
                      <a:pt x="3404237" y="1827462"/>
                      <a:pt x="3404237" y="1814762"/>
                    </a:cubicBezTo>
                    <a:cubicBezTo>
                      <a:pt x="3402967" y="1735263"/>
                      <a:pt x="3401697" y="1661114"/>
                      <a:pt x="3401697" y="1581369"/>
                    </a:cubicBezTo>
                    <a:cubicBezTo>
                      <a:pt x="3401697" y="1544994"/>
                      <a:pt x="3404237" y="1508619"/>
                      <a:pt x="3402967" y="1472244"/>
                    </a:cubicBezTo>
                    <a:cubicBezTo>
                      <a:pt x="3402967" y="1438667"/>
                      <a:pt x="3401697" y="1403691"/>
                      <a:pt x="3400427" y="1370114"/>
                    </a:cubicBezTo>
                    <a:cubicBezTo>
                      <a:pt x="3395347" y="1318350"/>
                      <a:pt x="3383917" y="246688"/>
                      <a:pt x="3383917" y="194923"/>
                    </a:cubicBezTo>
                    <a:cubicBezTo>
                      <a:pt x="3381377" y="151553"/>
                      <a:pt x="3378837" y="106784"/>
                      <a:pt x="3376297" y="63500"/>
                    </a:cubicBezTo>
                    <a:cubicBezTo>
                      <a:pt x="3375027" y="44450"/>
                      <a:pt x="3373757" y="43180"/>
                      <a:pt x="3347625" y="41910"/>
                    </a:cubicBezTo>
                    <a:cubicBezTo>
                      <a:pt x="3339743" y="41910"/>
                      <a:pt x="3334489" y="41910"/>
                      <a:pt x="3326607" y="40640"/>
                    </a:cubicBezTo>
                    <a:cubicBezTo>
                      <a:pt x="3260927" y="36830"/>
                      <a:pt x="3192621" y="31750"/>
                      <a:pt x="3126941" y="30480"/>
                    </a:cubicBezTo>
                    <a:cubicBezTo>
                      <a:pt x="2966683" y="26670"/>
                      <a:pt x="2803797" y="25400"/>
                      <a:pt x="2643539" y="22860"/>
                    </a:cubicBezTo>
                    <a:cubicBezTo>
                      <a:pt x="2619894" y="22860"/>
                      <a:pt x="2593622" y="22860"/>
                      <a:pt x="2569978" y="22860"/>
                    </a:cubicBezTo>
                    <a:cubicBezTo>
                      <a:pt x="2530570" y="22860"/>
                      <a:pt x="2491162" y="22860"/>
                      <a:pt x="2454381" y="22860"/>
                    </a:cubicBezTo>
                    <a:cubicBezTo>
                      <a:pt x="2370311" y="22860"/>
                      <a:pt x="2286241" y="22860"/>
                      <a:pt x="2204799" y="24130"/>
                    </a:cubicBezTo>
                    <a:cubicBezTo>
                      <a:pt x="2133864" y="25400"/>
                      <a:pt x="938495" y="29210"/>
                      <a:pt x="867561" y="29210"/>
                    </a:cubicBezTo>
                    <a:cubicBezTo>
                      <a:pt x="751965" y="29210"/>
                      <a:pt x="636369" y="26670"/>
                      <a:pt x="520772" y="33020"/>
                    </a:cubicBezTo>
                    <a:cubicBezTo>
                      <a:pt x="460347" y="36830"/>
                      <a:pt x="402549" y="36830"/>
                      <a:pt x="344751" y="38100"/>
                    </a:cubicBezTo>
                    <a:cubicBezTo>
                      <a:pt x="244918" y="41910"/>
                      <a:pt x="145085" y="45720"/>
                      <a:pt x="49530" y="50800"/>
                    </a:cubicBezTo>
                    <a:cubicBezTo>
                      <a:pt x="36830" y="50800"/>
                      <a:pt x="34290" y="53340"/>
                      <a:pt x="33020" y="69010"/>
                    </a:cubicBezTo>
                    <a:cubicBezTo>
                      <a:pt x="31750" y="94193"/>
                      <a:pt x="31750" y="119375"/>
                      <a:pt x="30480" y="144558"/>
                    </a:cubicBezTo>
                    <a:cubicBezTo>
                      <a:pt x="29210" y="186529"/>
                      <a:pt x="26670" y="227101"/>
                      <a:pt x="25400" y="269072"/>
                    </a:cubicBezTo>
                    <a:cubicBezTo>
                      <a:pt x="20320" y="313841"/>
                      <a:pt x="26670" y="1407888"/>
                      <a:pt x="29210" y="1452657"/>
                    </a:cubicBezTo>
                    <a:cubicBezTo>
                      <a:pt x="29210" y="1500225"/>
                      <a:pt x="29210" y="1549191"/>
                      <a:pt x="30480" y="1596758"/>
                    </a:cubicBezTo>
                    <a:cubicBezTo>
                      <a:pt x="30480" y="1631734"/>
                      <a:pt x="33020" y="1666710"/>
                      <a:pt x="33020" y="1701686"/>
                    </a:cubicBezTo>
                    <a:cubicBezTo>
                      <a:pt x="33020" y="1739460"/>
                      <a:pt x="33020" y="1777234"/>
                      <a:pt x="31750" y="1814762"/>
                    </a:cubicBezTo>
                    <a:cubicBezTo>
                      <a:pt x="31750" y="1818572"/>
                      <a:pt x="31750" y="1821112"/>
                      <a:pt x="31750" y="1824922"/>
                    </a:cubicBezTo>
                    <a:cubicBezTo>
                      <a:pt x="31750" y="1835082"/>
                      <a:pt x="35560" y="1838891"/>
                      <a:pt x="44450" y="1838891"/>
                    </a:cubicBezTo>
                    <a:cubicBezTo>
                      <a:pt x="68896" y="1838891"/>
                      <a:pt x="105677" y="1840162"/>
                      <a:pt x="139830" y="1840162"/>
                    </a:cubicBezTo>
                    <a:cubicBezTo>
                      <a:pt x="189747" y="1840162"/>
                      <a:pt x="242291" y="1837622"/>
                      <a:pt x="292207" y="1840162"/>
                    </a:cubicBezTo>
                    <a:cubicBezTo>
                      <a:pt x="373650" y="1843972"/>
                      <a:pt x="455093" y="1846512"/>
                      <a:pt x="536535" y="1845241"/>
                    </a:cubicBezTo>
                    <a:cubicBezTo>
                      <a:pt x="589079" y="1843972"/>
                      <a:pt x="638996" y="1846512"/>
                      <a:pt x="691539" y="1846512"/>
                    </a:cubicBezTo>
                    <a:cubicBezTo>
                      <a:pt x="767728" y="1846512"/>
                      <a:pt x="843916" y="1845241"/>
                      <a:pt x="920105" y="1846512"/>
                    </a:cubicBezTo>
                    <a:cubicBezTo>
                      <a:pt x="1033074" y="1847782"/>
                      <a:pt x="2273105" y="1837622"/>
                      <a:pt x="2388702" y="1840162"/>
                    </a:cubicBezTo>
                    <a:cubicBezTo>
                      <a:pt x="2438618" y="1841432"/>
                      <a:pt x="2488535" y="1842701"/>
                      <a:pt x="2535824" y="1842701"/>
                    </a:cubicBezTo>
                    <a:cubicBezTo>
                      <a:pt x="2622521" y="1845241"/>
                      <a:pt x="2706591" y="1841432"/>
                      <a:pt x="2793288" y="1845241"/>
                    </a:cubicBezTo>
                    <a:cubicBezTo>
                      <a:pt x="2864222" y="1847782"/>
                      <a:pt x="2935156" y="1847782"/>
                      <a:pt x="3006091" y="1850322"/>
                    </a:cubicBezTo>
                    <a:cubicBezTo>
                      <a:pt x="3111178" y="1854132"/>
                      <a:pt x="3216265" y="1856672"/>
                      <a:pt x="3321353" y="1857941"/>
                    </a:cubicBezTo>
                    <a:cubicBezTo>
                      <a:pt x="3360761" y="1857942"/>
                      <a:pt x="3381377" y="1856672"/>
                      <a:pt x="3401697" y="1856672"/>
                    </a:cubicBezTo>
                    <a:close/>
                  </a:path>
                </a:pathLst>
              </a:custGeom>
              <a:solidFill>
                <a:srgbClr val="252627"/>
              </a:solidFill>
              <a:ln>
                <a:noFill/>
              </a:ln>
            </p:spPr>
            <p:txBody>
              <a:bodyPr spcFirstLastPara="1" wrap="square" lIns="45725" tIns="45725" rIns="45725" bIns="457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4" name="Google Shape;174;p27"/>
          <p:cNvSpPr txBox="1"/>
          <p:nvPr/>
        </p:nvSpPr>
        <p:spPr>
          <a:xfrm>
            <a:off x="2283379" y="548757"/>
            <a:ext cx="45435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 i="0" u="none" strike="noStrike" cap="none">
                <a:solidFill>
                  <a:srgbClr val="FFFFFF"/>
                </a:solidFill>
                <a:latin typeface="Gaegu"/>
                <a:ea typeface="Gaegu"/>
                <a:cs typeface="Gaegu"/>
                <a:sym typeface="Gaegu"/>
              </a:rPr>
              <a:t>What is </a:t>
            </a:r>
            <a:r>
              <a:rPr lang="en" sz="4300" b="1">
                <a:solidFill>
                  <a:srgbClr val="FFFFFF"/>
                </a:solidFill>
                <a:latin typeface="Gaegu"/>
                <a:ea typeface="Gaegu"/>
                <a:cs typeface="Gaegu"/>
                <a:sym typeface="Gaegu"/>
              </a:rPr>
              <a:t>BIG DATA</a:t>
            </a:r>
            <a:r>
              <a:rPr lang="en" sz="4300" b="1" i="0" u="none" strike="noStrike" cap="none">
                <a:solidFill>
                  <a:srgbClr val="FFFFFF"/>
                </a:solidFill>
                <a:latin typeface="Gaegu"/>
                <a:ea typeface="Gaegu"/>
                <a:cs typeface="Gaegu"/>
                <a:sym typeface="Gaegu"/>
              </a:rPr>
              <a:t>?</a:t>
            </a:r>
            <a:endParaRPr sz="100"/>
          </a:p>
        </p:txBody>
      </p:sp>
      <p:pic>
        <p:nvPicPr>
          <p:cNvPr id="175" name="Google Shape;17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625" y="1607925"/>
            <a:ext cx="8075000" cy="294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976" y="-51976"/>
            <a:ext cx="8498195" cy="514347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0"/>
          <p:cNvSpPr/>
          <p:nvPr/>
        </p:nvSpPr>
        <p:spPr>
          <a:xfrm>
            <a:off x="1463975" y="207650"/>
            <a:ext cx="5656200" cy="3603000"/>
          </a:xfrm>
          <a:prstGeom prst="roundRect">
            <a:avLst>
              <a:gd name="adj" fmla="val 6395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4" name="Google Shape;474;p40"/>
          <p:cNvGrpSpPr/>
          <p:nvPr/>
        </p:nvGrpSpPr>
        <p:grpSpPr>
          <a:xfrm>
            <a:off x="2165545" y="260084"/>
            <a:ext cx="1457492" cy="687438"/>
            <a:chOff x="4411970" y="1801825"/>
            <a:chExt cx="734586" cy="409262"/>
          </a:xfrm>
        </p:grpSpPr>
        <p:sp>
          <p:nvSpPr>
            <p:cNvPr id="475" name="Google Shape;475;p40"/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0"/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" name="Google Shape;477;p40"/>
          <p:cNvGrpSpPr/>
          <p:nvPr/>
        </p:nvGrpSpPr>
        <p:grpSpPr>
          <a:xfrm flipH="1">
            <a:off x="4780535" y="259949"/>
            <a:ext cx="1396742" cy="687438"/>
            <a:chOff x="4411970" y="1801825"/>
            <a:chExt cx="734586" cy="409262"/>
          </a:xfrm>
        </p:grpSpPr>
        <p:sp>
          <p:nvSpPr>
            <p:cNvPr id="478" name="Google Shape;478;p40"/>
            <p:cNvSpPr/>
            <p:nvPr/>
          </p:nvSpPr>
          <p:spPr>
            <a:xfrm>
              <a:off x="4411970" y="1801825"/>
              <a:ext cx="734586" cy="409262"/>
            </a:xfrm>
            <a:custGeom>
              <a:avLst/>
              <a:gdLst/>
              <a:ahLst/>
              <a:cxnLst/>
              <a:rect l="l" t="t" r="r" b="b"/>
              <a:pathLst>
                <a:path w="16269" h="9064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12834" y="7328"/>
                  </a:lnTo>
                  <a:lnTo>
                    <a:pt x="13836" y="9064"/>
                  </a:lnTo>
                  <a:lnTo>
                    <a:pt x="14839" y="7328"/>
                  </a:lnTo>
                  <a:lnTo>
                    <a:pt x="15839" y="7328"/>
                  </a:lnTo>
                  <a:cubicBezTo>
                    <a:pt x="16076" y="7328"/>
                    <a:pt x="16269" y="7137"/>
                    <a:pt x="16269" y="6900"/>
                  </a:cubicBezTo>
                  <a:lnTo>
                    <a:pt x="16269" y="428"/>
                  </a:lnTo>
                  <a:cubicBezTo>
                    <a:pt x="16267" y="191"/>
                    <a:pt x="16076" y="0"/>
                    <a:pt x="15839" y="0"/>
                  </a:cubicBezTo>
                  <a:close/>
                </a:path>
              </a:pathLst>
            </a:custGeom>
            <a:solidFill>
              <a:srgbClr val="E3E9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0"/>
            <p:cNvSpPr/>
            <p:nvPr/>
          </p:nvSpPr>
          <p:spPr>
            <a:xfrm>
              <a:off x="4411970" y="1801825"/>
              <a:ext cx="184087" cy="330923"/>
            </a:xfrm>
            <a:custGeom>
              <a:avLst/>
              <a:gdLst/>
              <a:ahLst/>
              <a:cxnLst/>
              <a:rect l="l" t="t" r="r" b="b"/>
              <a:pathLst>
                <a:path w="4077" h="7329" extrusionOk="0">
                  <a:moveTo>
                    <a:pt x="428" y="0"/>
                  </a:moveTo>
                  <a:cubicBezTo>
                    <a:pt x="193" y="0"/>
                    <a:pt x="2" y="191"/>
                    <a:pt x="2" y="428"/>
                  </a:cubicBezTo>
                  <a:lnTo>
                    <a:pt x="2" y="6900"/>
                  </a:lnTo>
                  <a:cubicBezTo>
                    <a:pt x="1" y="7136"/>
                    <a:pt x="193" y="7328"/>
                    <a:pt x="428" y="7328"/>
                  </a:cubicBezTo>
                  <a:lnTo>
                    <a:pt x="4076" y="7328"/>
                  </a:lnTo>
                  <a:lnTo>
                    <a:pt x="4076" y="0"/>
                  </a:lnTo>
                  <a:close/>
                </a:path>
              </a:pathLst>
            </a:cu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0" name="Google Shape;480;p40"/>
          <p:cNvSpPr txBox="1"/>
          <p:nvPr/>
        </p:nvSpPr>
        <p:spPr>
          <a:xfrm>
            <a:off x="1546700" y="265563"/>
            <a:ext cx="3000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OLTP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1" name="Google Shape;481;p40"/>
          <p:cNvSpPr txBox="1"/>
          <p:nvPr/>
        </p:nvSpPr>
        <p:spPr>
          <a:xfrm>
            <a:off x="3826500" y="265575"/>
            <a:ext cx="30000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5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OLAP</a:t>
            </a:r>
            <a:endParaRPr/>
          </a:p>
        </p:txBody>
      </p:sp>
      <p:sp>
        <p:nvSpPr>
          <p:cNvPr id="482" name="Google Shape;482;p40"/>
          <p:cNvSpPr txBox="1"/>
          <p:nvPr/>
        </p:nvSpPr>
        <p:spPr>
          <a:xfrm>
            <a:off x="1546700" y="2882450"/>
            <a:ext cx="28149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Banking, Ecommerce Transaction</a:t>
            </a:r>
            <a:endParaRPr sz="2300" b="1">
              <a:solidFill>
                <a:schemeClr val="dk1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sp>
        <p:nvSpPr>
          <p:cNvPr id="483" name="Google Shape;483;p40"/>
          <p:cNvSpPr txBox="1"/>
          <p:nvPr/>
        </p:nvSpPr>
        <p:spPr>
          <a:xfrm>
            <a:off x="1463975" y="947525"/>
            <a:ext cx="26223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Online Transaction Process</a:t>
            </a:r>
            <a:endParaRPr/>
          </a:p>
        </p:txBody>
      </p:sp>
      <p:sp>
        <p:nvSpPr>
          <p:cNvPr id="484" name="Google Shape;484;p40"/>
          <p:cNvSpPr txBox="1"/>
          <p:nvPr/>
        </p:nvSpPr>
        <p:spPr>
          <a:xfrm>
            <a:off x="1506225" y="1875750"/>
            <a:ext cx="2116800" cy="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Transactional Database Architecture</a:t>
            </a:r>
            <a:endParaRPr/>
          </a:p>
        </p:txBody>
      </p:sp>
      <p:sp>
        <p:nvSpPr>
          <p:cNvPr id="485" name="Google Shape;485;p40"/>
          <p:cNvSpPr txBox="1"/>
          <p:nvPr/>
        </p:nvSpPr>
        <p:spPr>
          <a:xfrm>
            <a:off x="4546700" y="878313"/>
            <a:ext cx="25557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Online Analytical Process</a:t>
            </a:r>
            <a:endParaRPr/>
          </a:p>
        </p:txBody>
      </p:sp>
      <p:sp>
        <p:nvSpPr>
          <p:cNvPr id="486" name="Google Shape;486;p40"/>
          <p:cNvSpPr txBox="1"/>
          <p:nvPr/>
        </p:nvSpPr>
        <p:spPr>
          <a:xfrm>
            <a:off x="4672675" y="1647675"/>
            <a:ext cx="23274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Applied on Data Warehouses</a:t>
            </a:r>
            <a:endParaRPr/>
          </a:p>
        </p:txBody>
      </p:sp>
      <p:sp>
        <p:nvSpPr>
          <p:cNvPr id="487" name="Google Shape;487;p40"/>
          <p:cNvSpPr txBox="1"/>
          <p:nvPr/>
        </p:nvSpPr>
        <p:spPr>
          <a:xfrm>
            <a:off x="4720650" y="2803950"/>
            <a:ext cx="21996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For BI, Reporting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49"/>
          <p:cNvSpPr txBox="1"/>
          <p:nvPr/>
        </p:nvSpPr>
        <p:spPr>
          <a:xfrm>
            <a:off x="734400" y="266025"/>
            <a:ext cx="7675200" cy="3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chemeClr val="dk1"/>
                </a:solidFill>
                <a:latin typeface="Gaegu"/>
                <a:ea typeface="Gaegu"/>
                <a:cs typeface="Gaegu"/>
                <a:sym typeface="Gaegu"/>
              </a:rPr>
              <a:t>Data Warehouse, Data Lake, Lake House</a:t>
            </a:r>
            <a:endParaRPr sz="2800" b="1">
              <a:solidFill>
                <a:schemeClr val="dk1"/>
              </a:solidFill>
              <a:latin typeface="Gaegu"/>
              <a:ea typeface="Gaegu"/>
              <a:cs typeface="Gaegu"/>
              <a:sym typeface="Gaegu"/>
            </a:endParaRPr>
          </a:p>
        </p:txBody>
      </p:sp>
      <p:pic>
        <p:nvPicPr>
          <p:cNvPr id="607" name="Google Shape;60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5100"/>
            <a:ext cx="4840076" cy="423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7775" y="755100"/>
            <a:ext cx="3563824" cy="415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3" name="Google Shape;61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925" y="549000"/>
            <a:ext cx="7337701" cy="41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On-screen Show (16:9)</PresentationFormat>
  <Paragraphs>15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Gaegu</vt:lpstr>
      <vt:lpstr>Arial</vt:lpstr>
      <vt:lpstr>Calibri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Sabbir Hossain Rossi</cp:lastModifiedBy>
  <cp:revision>1</cp:revision>
  <dcterms:modified xsi:type="dcterms:W3CDTF">2023-12-13T18:10:42Z</dcterms:modified>
</cp:coreProperties>
</file>