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290D-9AD2-7DAA-AE67-84FE4EFFA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5DDA1-9EAE-1BBE-7864-4426999BB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76530-0CAF-6F99-978F-0074054F7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88F-FED8-4F52-9E65-86983E4BA5BD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28AC-7910-9A98-6310-329E1B10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E66D6-E625-2F91-2130-12C7ABC9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231-D4E6-498E-84AA-1C4E23C25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18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5DB4-909D-2613-FC4D-795DE034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25794-A707-BED4-DED2-5C17E76A9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C9E55-9591-D787-A2FA-008F8789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88F-FED8-4F52-9E65-86983E4BA5BD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2F425-14AD-9E22-4D11-2D520C4C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0FFC7-54C3-840A-CBD6-CB7DD330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231-D4E6-498E-84AA-1C4E23C25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53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3AEFA-CD75-A376-9A17-8FB607F8A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A7348-C2C2-4D35-3DD4-60BB3D661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096C1-2B14-32C5-A636-2939CBE5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88F-FED8-4F52-9E65-86983E4BA5BD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01ED9-5C61-4EAB-BA80-969D28E5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6E96A-DB98-42D1-C630-D207897C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231-D4E6-498E-84AA-1C4E23C25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63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96CC-567E-5BAA-6C85-1F803B1A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D0B63-2969-864B-84F8-004678D40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F9640-9160-67B4-0E0B-298A8C67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88F-FED8-4F52-9E65-86983E4BA5BD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BE3B1-71B9-340D-A5AE-A71301BF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0C8E3-FDAC-F65F-9FBA-EE24767F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231-D4E6-498E-84AA-1C4E23C25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83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195E-74D2-F1AB-D3EE-631B5771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97221-55BC-1B57-96B4-287317EC7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3BEF2-3894-9881-4BB9-6EE62F21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88F-FED8-4F52-9E65-86983E4BA5BD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311A3-EA67-963D-F63B-6AB705D5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8C528-A4D1-6658-6718-EA864B08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231-D4E6-498E-84AA-1C4E23C25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25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84F2-C5E0-F9F3-A089-68B1A1F8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489A4-6986-7DCF-C573-C8D35556D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5C0E0-D69B-8B77-5805-4F7AA25D9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CC11C-0B9C-FAE6-2DD0-BA65D7067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88F-FED8-4F52-9E65-86983E4BA5BD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C36C3-1704-959B-4E77-31B67E4E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2EF0E-5D88-17AC-E830-F4666037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231-D4E6-498E-84AA-1C4E23C25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77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59EE-75D4-0F28-DC39-8709970E5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C5A32-99AE-6448-EBC1-2A12D10CA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CD244-4BC5-3D45-DB4B-D1AD76FD1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28D13-83E4-B3D3-57C6-6182F78FF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EE831B-4A34-3EF3-99BC-E7EEB5A78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88CFB-E9CA-77EA-0E66-DB086EF0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88F-FED8-4F52-9E65-86983E4BA5BD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5CEB5-AFA7-69A3-01DD-6F0B4F520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E866C-EFDE-3553-9AA1-746ED5EE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231-D4E6-498E-84AA-1C4E23C25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14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4FA5F-7554-22FD-555C-E5CF7BE8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19C094-D731-701D-46F0-4E47D467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88F-FED8-4F52-9E65-86983E4BA5BD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086350-CD3D-DFCF-8991-2DCCFBEF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2B03F-61F4-7785-EC37-C052E7A6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231-D4E6-498E-84AA-1C4E23C25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33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AE92D-E356-54EB-74D5-7B8A5DD18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88F-FED8-4F52-9E65-86983E4BA5BD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B1EAC-9B79-AC7E-DF51-92F2B9EE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14F7F-C54B-19C1-E940-9C2B48C6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231-D4E6-498E-84AA-1C4E23C25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55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0C23D-0C87-69ED-3ABA-DAC3C3079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B6607-B8FB-F124-1110-941979D7B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E69BC-7503-4925-F0CC-DFB5FC0D4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0707B-9431-0C54-5E75-4E1DF341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88F-FED8-4F52-9E65-86983E4BA5BD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656B8-32BF-534B-ED70-8FDEF2ED1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4DC4D-ED4A-37A4-127D-92030C43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231-D4E6-498E-84AA-1C4E23C25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89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7CFE-E0F5-B547-8E8F-153E4C5E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1370A-BA19-B113-F5E7-36455F0CC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93501-9361-B270-52F6-FA4FE22E7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92DD2-94C7-C8A4-6B0E-FDDE357A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88F-FED8-4F52-9E65-86983E4BA5BD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BC410-9D0E-FC9C-1773-8C653B74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D68C4-37A9-0237-EFD0-80EE5296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231-D4E6-498E-84AA-1C4E23C25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05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050CD7-02AF-FFFA-F483-18F7B2476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DBE86-E5D4-1780-E3BE-787FC0684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A0ABB-344D-0B49-0A6F-85AB0B2D4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CE88F-FED8-4F52-9E65-86983E4BA5BD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0C547-3A12-2BF1-BE0F-C7C692E6D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A8D3F-9072-30D1-985A-030AC8B2A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E3231-D4E6-498E-84AA-1C4E23C25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31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2F82-A2A0-D8D3-A8C8-B810E9516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Happy </a:t>
            </a:r>
            <a:r>
              <a:rPr lang="en-IN" dirty="0" err="1"/>
              <a:t>ugadi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81474-FAA9-09CB-7789-1B6F10B4CB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Ugadi</a:t>
            </a:r>
            <a:r>
              <a:rPr lang="en-IN" dirty="0"/>
              <a:t> </a:t>
            </a:r>
            <a:r>
              <a:rPr lang="en-IN" dirty="0" err="1"/>
              <a:t>subhakankshalu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6824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Happy ugadi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ugadi</dc:title>
  <dc:creator>bhanu indukuri</dc:creator>
  <cp:lastModifiedBy>bhanu indukuri</cp:lastModifiedBy>
  <cp:revision>1</cp:revision>
  <dcterms:created xsi:type="dcterms:W3CDTF">2024-04-09T05:12:59Z</dcterms:created>
  <dcterms:modified xsi:type="dcterms:W3CDTF">2024-04-09T05:13:38Z</dcterms:modified>
</cp:coreProperties>
</file>