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6C632-B6E6-434D-A084-210E95758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55DEDB-FAA0-4A49-8742-2D64491F0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49C84-086E-4F68-A9FD-56B6E440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1138C-3708-412D-BA0B-6D1EF2D3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5A130-60FB-47DD-94A4-9FADFFAB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3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F9F88-2694-4590-B816-7CD77127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F06A6-729E-4D59-966F-B765864AA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52471-894F-4482-8830-FA32A3D5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C73EC-9F93-474D-B114-CE2FDD02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9D9B7-D1B8-4D01-B292-78E9DB09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FC333B-E5D0-4DC8-BFE8-C84E1BC99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CEF41-52AF-402B-8FBF-F77C214C9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2DFA6-451D-4DD6-9562-0AA1FAC4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8912E-4441-46F2-BAAB-77EA721B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C35BE-8CD2-4430-981E-1B3E7331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873FA-E20B-42DB-BEAD-4F138069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BF34E-1C88-4CD8-895F-F1B33F36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66635-E4BF-4EFC-9503-6EC90D8D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FAB31-4253-4C42-B202-A053715E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7BEC0-92C5-4277-B72B-8A167ADC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3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DC49B-605E-459E-89A5-15F8BF0C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56910-6390-4094-8086-C7927444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F0194-717F-47AA-B1D2-B3449E31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058D-D02C-470C-92F4-E0756BF1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AD41-BE8F-4EFB-B23E-77A3283B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31574-9D0A-452B-A843-B7E56BD1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A115B-233C-4956-A42B-DFDD40063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557A4-8066-4042-BC14-247372B4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409C1-BE39-4ECA-A925-8EDA861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0D5D6-B9FB-4238-AD59-19D268CF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3760B-81BE-4560-B826-DFB2D85F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0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CBAB-6413-4097-A2A0-2EB6E53E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9D181-1173-4914-845B-714F640A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1DC64-3CC6-446E-ABCE-76A9A2EA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1CB558-8DAC-40ED-B374-A1F9213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8BB0BF-B4F4-436F-B568-DEB6511BD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6AE6D-6B95-4248-9C4B-DC1A451E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64EDBB-AFEA-408A-9FBC-9DFE25DC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D86F73-A9AA-4D5D-9FE8-810C7647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FCB39-6E21-46DB-85F4-008AF200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AEE5B-2A52-4668-A51A-E86530D7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F7D8CF-4BC6-46FD-97A3-3460640B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5E7D14-5A43-4CC5-A763-B187D02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2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7A64BB-F74C-4646-B270-89E77D8D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A84D4-CC91-4C17-B2A4-E6AAEA33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BAAF9-1D7C-4BED-9939-506C0323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8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6220-21F1-4255-8376-10D65260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5BDC8-5280-4E6B-9A54-57820038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30439-8F89-46FE-963D-F8082478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12218-3D97-4078-9258-03C672A5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021F2-F7A1-4E2D-ADDA-4C2A5A98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03D670-38C9-45DC-9CBB-D1434C1B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044A-04A0-4FBE-AD0E-FFB00981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24AE89-3994-4ECA-B1A2-45F17643A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AC6987-A839-4ABC-85BE-6700A4434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CBB636-0008-421E-AF3E-EF677433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A6A6D-7F36-4DF8-8353-82B2CF5A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6BF82-F48F-44DF-AF21-9A48FB71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3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CD42F-350A-4B78-B3CA-8C4BA224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4D679-A5C8-4883-8976-F0556283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69C8D-31BF-4886-B965-68487C057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63C7-38AE-4E1D-88E7-E982B1E338EA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A22B3-C1C2-4A32-859E-EAF742967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5A846-1BB9-4D03-84BD-A9767185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E75F-5A6B-49C3-9634-B14E1EAAD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3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F4E5DC-4C24-4F8B-A25D-557AD8486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426491"/>
            <a:ext cx="2800350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AD5450-717D-4497-8216-B49E890A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27" y="1285875"/>
            <a:ext cx="2143125" cy="2143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B63B84-5A38-4FF2-977F-EFB668B7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800">
            <a:off x="8486776" y="2252660"/>
            <a:ext cx="3335950" cy="197643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76F7F6-88A7-4FF7-95ED-670C3E5F7AF7}"/>
              </a:ext>
            </a:extLst>
          </p:cNvPr>
          <p:cNvCxnSpPr>
            <a:cxnSpLocks/>
          </p:cNvCxnSpPr>
          <p:nvPr/>
        </p:nvCxnSpPr>
        <p:spPr>
          <a:xfrm>
            <a:off x="3743325" y="3429000"/>
            <a:ext cx="42100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A1AE0C5-DEF9-40C0-A81E-80DB3A3013C9}"/>
              </a:ext>
            </a:extLst>
          </p:cNvPr>
          <p:cNvSpPr/>
          <p:nvPr/>
        </p:nvSpPr>
        <p:spPr>
          <a:xfrm>
            <a:off x="1046546" y="4354057"/>
            <a:ext cx="2021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775ED8-7AE1-4F04-AEC7-591EA190D77D}"/>
              </a:ext>
            </a:extLst>
          </p:cNvPr>
          <p:cNvSpPr/>
          <p:nvPr/>
        </p:nvSpPr>
        <p:spPr>
          <a:xfrm>
            <a:off x="8506382" y="4354057"/>
            <a:ext cx="2970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B9C676-E038-44AD-B846-AC2563462B30}"/>
              </a:ext>
            </a:extLst>
          </p:cNvPr>
          <p:cNvSpPr/>
          <p:nvPr/>
        </p:nvSpPr>
        <p:spPr>
          <a:xfrm>
            <a:off x="4768106" y="3557885"/>
            <a:ext cx="20890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ocker run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2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0939962-0EB9-4B73-B19A-A395FFEE0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820561"/>
            <a:ext cx="2733842" cy="155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652B82-DCCD-44BA-8C2D-4EA37212104A}"/>
              </a:ext>
            </a:extLst>
          </p:cNvPr>
          <p:cNvCxnSpPr>
            <a:cxnSpLocks/>
          </p:cNvCxnSpPr>
          <p:nvPr/>
        </p:nvCxnSpPr>
        <p:spPr>
          <a:xfrm>
            <a:off x="7000875" y="3705225"/>
            <a:ext cx="1571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FE6C61A-FE51-4557-9138-93DE2E51B681}"/>
              </a:ext>
            </a:extLst>
          </p:cNvPr>
          <p:cNvSpPr/>
          <p:nvPr/>
        </p:nvSpPr>
        <p:spPr>
          <a:xfrm>
            <a:off x="7244711" y="2768709"/>
            <a:ext cx="10839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b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02F9FD-A4FF-4E0A-8C30-215869A6A4A2}"/>
              </a:ext>
            </a:extLst>
          </p:cNvPr>
          <p:cNvSpPr/>
          <p:nvPr/>
        </p:nvSpPr>
        <p:spPr>
          <a:xfrm>
            <a:off x="8402117" y="4700915"/>
            <a:ext cx="37032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</a:t>
            </a:r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1197204-AB07-4C06-85A0-0804844AAF30}"/>
              </a:ext>
            </a:extLst>
          </p:cNvPr>
          <p:cNvGrpSpPr/>
          <p:nvPr/>
        </p:nvGrpSpPr>
        <p:grpSpPr>
          <a:xfrm>
            <a:off x="240501" y="513439"/>
            <a:ext cx="6446047" cy="5831121"/>
            <a:chOff x="275746" y="224010"/>
            <a:chExt cx="6446047" cy="583112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EC77D7B-7FB3-4959-BB8A-50FC29531082}"/>
                </a:ext>
              </a:extLst>
            </p:cNvPr>
            <p:cNvGrpSpPr/>
            <p:nvPr/>
          </p:nvGrpSpPr>
          <p:grpSpPr>
            <a:xfrm>
              <a:off x="595014" y="1656415"/>
              <a:ext cx="6126779" cy="3545169"/>
              <a:chOff x="371473" y="878622"/>
              <a:chExt cx="6126779" cy="354516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336B860-75E8-424E-8D42-7F909BC871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51" t="11826" r="12235"/>
              <a:stretch/>
            </p:blipFill>
            <p:spPr>
              <a:xfrm>
                <a:off x="371473" y="878622"/>
                <a:ext cx="3562351" cy="241702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D46E754-6064-4607-8A85-37BD63651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74" y="3513582"/>
                <a:ext cx="1524000" cy="8778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07EA573-E9CC-4FF1-B10F-173AAF0D8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7274" y="3594735"/>
                <a:ext cx="1524000" cy="8290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41F6F7D9-B287-4875-8F7D-51B272884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374" y="3527679"/>
                <a:ext cx="1524000" cy="89611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81C7361-EFA2-48AF-8836-FABFFA5A8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5749" y="1452143"/>
                <a:ext cx="2402503" cy="16625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E5F98C2-456B-46A4-9D75-9C1AEBE7BC27}"/>
                </a:ext>
              </a:extLst>
            </p:cNvPr>
            <p:cNvSpPr/>
            <p:nvPr/>
          </p:nvSpPr>
          <p:spPr>
            <a:xfrm>
              <a:off x="275746" y="224010"/>
              <a:ext cx="44137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 image</a:t>
              </a:r>
              <a:br>
                <a:rPr lang="en-US" altLang="zh-CN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altLang="zh-CN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ubuntu/centos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52F80A4-B266-4E9C-BC92-C6339170A939}"/>
                </a:ext>
              </a:extLst>
            </p:cNvPr>
            <p:cNvSpPr/>
            <p:nvPr/>
          </p:nvSpPr>
          <p:spPr>
            <a:xfrm>
              <a:off x="4575729" y="1547449"/>
              <a:ext cx="194636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Dockerfile</a:t>
              </a:r>
              <a:endPara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C45BB8E-ED72-4CE9-94C7-3C6C6F5AAB96}"/>
                </a:ext>
              </a:extLst>
            </p:cNvPr>
            <p:cNvSpPr/>
            <p:nvPr/>
          </p:nvSpPr>
          <p:spPr>
            <a:xfrm>
              <a:off x="1652883" y="5470356"/>
              <a:ext cx="385233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Custom components</a:t>
              </a:r>
              <a:endPara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08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yunshuo</dc:creator>
  <cp:lastModifiedBy>yunshuo</cp:lastModifiedBy>
  <cp:revision>4</cp:revision>
  <dcterms:created xsi:type="dcterms:W3CDTF">2020-12-18T02:19:20Z</dcterms:created>
  <dcterms:modified xsi:type="dcterms:W3CDTF">2020-12-18T02:57:40Z</dcterms:modified>
</cp:coreProperties>
</file>