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sldIdLst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6CF8"/>
    <a:srgbClr val="FFC5C5"/>
    <a:srgbClr val="2AACBA"/>
    <a:srgbClr val="9EDD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5" Type="http://schemas.openxmlformats.org/officeDocument/2006/relationships/customXml" Target="../customXml/item5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22BF-A268-4F16-B12B-57325F6D2953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545-A467-4A56-BA40-CC28D15B3B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62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22BF-A268-4F16-B12B-57325F6D2953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545-A467-4A56-BA40-CC28D15B3B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11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22BF-A268-4F16-B12B-57325F6D2953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545-A467-4A56-BA40-CC28D15B3B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48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22BF-A268-4F16-B12B-57325F6D2953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545-A467-4A56-BA40-CC28D15B3B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822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22BF-A268-4F16-B12B-57325F6D2953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545-A467-4A56-BA40-CC28D15B3B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12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22BF-A268-4F16-B12B-57325F6D2953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545-A467-4A56-BA40-CC28D15B3B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0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22BF-A268-4F16-B12B-57325F6D2953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545-A467-4A56-BA40-CC28D15B3B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15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22BF-A268-4F16-B12B-57325F6D2953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545-A467-4A56-BA40-CC28D15B3B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17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22BF-A268-4F16-B12B-57325F6D2953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545-A467-4A56-BA40-CC28D15B3B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67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22BF-A268-4F16-B12B-57325F6D2953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545-A467-4A56-BA40-CC28D15B3B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01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22BF-A268-4F16-B12B-57325F6D2953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545-A467-4A56-BA40-CC28D15B3B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54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222BF-A268-4F16-B12B-57325F6D2953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12545-A467-4A56-BA40-CC28D15B3BB9}" type="slidenum">
              <a:rPr lang="fr-FR" smtClean="0"/>
              <a:t>‹#›</a:t>
            </a:fld>
            <a:endParaRPr lang="fr-FR"/>
          </a:p>
        </p:txBody>
      </p:sp>
      <p:sp>
        <p:nvSpPr>
          <p:cNvPr id="7" name="hc" descr="  "/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fr-FR" sz="850" b="0" i="0" u="none" baseline="0" smtClean="0">
                <a:solidFill>
                  <a:srgbClr val="000000"/>
                </a:solidFill>
                <a:latin typeface="Microsoft Sans Serif" panose="020B0604020202020204" pitchFamily="34" charset="0"/>
              </a:rPr>
              <a:t>  </a:t>
            </a:r>
            <a:endParaRPr lang="fr-FR" sz="850" b="0" i="0" u="none" baseline="0">
              <a:solidFill>
                <a:srgbClr val="000000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8" name="fc" descr="  "/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fr-FR" sz="850" b="0" i="0" u="none" baseline="0" smtClean="0">
                <a:solidFill>
                  <a:srgbClr val="000000"/>
                </a:solidFill>
                <a:latin typeface="Microsoft Sans Serif" panose="020B0604020202020204" pitchFamily="34" charset="0"/>
              </a:rPr>
              <a:t>  </a:t>
            </a:r>
            <a:endParaRPr lang="fr-FR" sz="850" b="0" i="0" u="none" baseline="0">
              <a:solidFill>
                <a:srgbClr val="000000"/>
              </a:solidFill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235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8895" y="1041998"/>
            <a:ext cx="8425670" cy="105313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Presentation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94370" y="2388437"/>
            <a:ext cx="5594633" cy="107758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2AAC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Application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49361" y="3759323"/>
            <a:ext cx="4139642" cy="113580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Domain Model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94371" y="5271821"/>
            <a:ext cx="6530194" cy="86120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Infrastructure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77592" y="2667001"/>
            <a:ext cx="689830" cy="222813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2AAC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IOC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296524" y="1247774"/>
            <a:ext cx="1743075" cy="535251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2AAC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Common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591050" y="3466019"/>
            <a:ext cx="0" cy="2933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724275" y="2095134"/>
            <a:ext cx="1" cy="2933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711730" y="4895130"/>
            <a:ext cx="1" cy="376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163380" y="3466019"/>
            <a:ext cx="1" cy="180580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943475" y="4895130"/>
            <a:ext cx="1083" cy="34362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467422" y="3055862"/>
            <a:ext cx="926948" cy="111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467422" y="4851757"/>
            <a:ext cx="926948" cy="8506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048292" y="2095134"/>
            <a:ext cx="2" cy="5718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924565" y="1568566"/>
            <a:ext cx="13719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989003" y="2667000"/>
            <a:ext cx="23075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7989003" y="4671522"/>
            <a:ext cx="2288110" cy="66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924565" y="5823550"/>
            <a:ext cx="13719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2483103" y="1224543"/>
            <a:ext cx="3889122" cy="82027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Api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860108" y="125526"/>
            <a:ext cx="3526855" cy="54346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rgbClr val="FF0000"/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Front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endCxn id="88" idx="0"/>
          </p:cNvCxnSpPr>
          <p:nvPr/>
        </p:nvCxnSpPr>
        <p:spPr>
          <a:xfrm flipH="1">
            <a:off x="3120466" y="557651"/>
            <a:ext cx="844247" cy="1035397"/>
          </a:xfrm>
          <a:prstGeom prst="straightConnector1">
            <a:avLst/>
          </a:prstGeom>
          <a:ln w="25400"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2618923" y="2904762"/>
            <a:ext cx="2114550" cy="43527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2AAC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Application Services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36413" y="2427653"/>
            <a:ext cx="1771650" cy="43527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2AAC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Workflows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4828372" y="2957021"/>
            <a:ext cx="1771650" cy="39225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2AAC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Adaptaters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770763" y="3153146"/>
            <a:ext cx="984579" cy="94495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rgbClr val="266CF8"/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DTO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Elbow Connector 48"/>
          <p:cNvCxnSpPr>
            <a:stCxn id="47" idx="0"/>
            <a:endCxn id="116" idx="3"/>
          </p:cNvCxnSpPr>
          <p:nvPr/>
        </p:nvCxnSpPr>
        <p:spPr>
          <a:xfrm rot="16200000" flipV="1">
            <a:off x="5865885" y="-244022"/>
            <a:ext cx="2741458" cy="4052878"/>
          </a:xfrm>
          <a:prstGeom prst="bentConnector2">
            <a:avLst/>
          </a:prstGeom>
          <a:ln w="25400">
            <a:solidFill>
              <a:schemeClr val="accent2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4910692" y="4136407"/>
            <a:ext cx="1461533" cy="33574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Domain Service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3968717" y="4133221"/>
            <a:ext cx="841408" cy="68811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Domain Entities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4918468" y="4535006"/>
            <a:ext cx="1453757" cy="28633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Bases (Super Types)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449141" y="4129581"/>
            <a:ext cx="1476375" cy="33706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Specifications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449141" y="4514693"/>
            <a:ext cx="1476375" cy="33706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Repositories Contracts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495800" y="5353050"/>
            <a:ext cx="3429717" cy="70945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Repositories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9191265" y="206491"/>
            <a:ext cx="809985" cy="30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0073755" y="58702"/>
            <a:ext cx="1343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Include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9191265" y="530342"/>
            <a:ext cx="809985" cy="1258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073755" y="388375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Dependence injected</a:t>
            </a:r>
            <a:endParaRPr lang="en-US" sz="16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9205551" y="908884"/>
            <a:ext cx="809985" cy="8167"/>
          </a:xfrm>
          <a:prstGeom prst="straightConnector1">
            <a:avLst/>
          </a:prstGeom>
          <a:ln w="25400"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0073754" y="750324"/>
            <a:ext cx="1883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External exchange</a:t>
            </a:r>
            <a:endParaRPr lang="en-US" sz="1600" dirty="0"/>
          </a:p>
        </p:txBody>
      </p:sp>
      <p:sp>
        <p:nvSpPr>
          <p:cNvPr id="74" name="Rounded Rectangle 73"/>
          <p:cNvSpPr/>
          <p:nvPr/>
        </p:nvSpPr>
        <p:spPr>
          <a:xfrm>
            <a:off x="2510557" y="5667536"/>
            <a:ext cx="1587079" cy="36176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 Model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6233723" y="5648512"/>
            <a:ext cx="1587079" cy="36176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Services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6" name="Flowchart: Magnetic Disk 75"/>
          <p:cNvSpPr/>
          <p:nvPr/>
        </p:nvSpPr>
        <p:spPr>
          <a:xfrm>
            <a:off x="5083803" y="6398100"/>
            <a:ext cx="571500" cy="36141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6476061" y="6413873"/>
            <a:ext cx="3601526" cy="32897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External Services (AD, Mail, Micro Service …)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>
            <a:endCxn id="76" idx="1"/>
          </p:cNvCxnSpPr>
          <p:nvPr/>
        </p:nvCxnSpPr>
        <p:spPr>
          <a:xfrm flipH="1">
            <a:off x="5369553" y="6008902"/>
            <a:ext cx="2" cy="389198"/>
          </a:xfrm>
          <a:prstGeom prst="straightConnector1">
            <a:avLst/>
          </a:prstGeom>
          <a:ln w="25400"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7027262" y="6038874"/>
            <a:ext cx="6798" cy="350765"/>
          </a:xfrm>
          <a:prstGeom prst="straightConnector1">
            <a:avLst/>
          </a:prstGeom>
          <a:ln w="25400"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4591050" y="5636620"/>
            <a:ext cx="1587079" cy="36176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Persistence (EF)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2564734" y="1593048"/>
            <a:ext cx="1111464" cy="35940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Controller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3727630" y="1593048"/>
            <a:ext cx="1005843" cy="35940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Swagger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4815874" y="1581182"/>
            <a:ext cx="676052" cy="35940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Static files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6647945" y="1223654"/>
            <a:ext cx="1771075" cy="82027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Windows Service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7009588" y="1581214"/>
            <a:ext cx="1111464" cy="35940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Tasks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5557671" y="1581182"/>
            <a:ext cx="676052" cy="35940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SignaR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10578903" y="1850401"/>
            <a:ext cx="1145287" cy="46417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2AAC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Constants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10588727" y="2434913"/>
            <a:ext cx="1154533" cy="46417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2AAC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Enumerators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10599874" y="3055862"/>
            <a:ext cx="1143385" cy="46417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2AAC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Configuration Format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24" y="107645"/>
            <a:ext cx="921252" cy="900013"/>
          </a:xfrm>
          <a:prstGeom prst="rect">
            <a:avLst/>
          </a:prstGeom>
        </p:spPr>
      </p:pic>
      <p:sp>
        <p:nvSpPr>
          <p:cNvPr id="116" name="Rounded Rectangle 115"/>
          <p:cNvSpPr/>
          <p:nvPr/>
        </p:nvSpPr>
        <p:spPr>
          <a:xfrm>
            <a:off x="3740320" y="221861"/>
            <a:ext cx="1469855" cy="37965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rgbClr val="FF0000"/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Angular App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7" name="Straight Arrow Connector 116"/>
          <p:cNvCxnSpPr>
            <a:stCxn id="8" idx="3"/>
            <a:endCxn id="6" idx="1"/>
          </p:cNvCxnSpPr>
          <p:nvPr/>
        </p:nvCxnSpPr>
        <p:spPr>
          <a:xfrm>
            <a:off x="1467422" y="3781066"/>
            <a:ext cx="2381939" cy="5461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5" idx="3"/>
          </p:cNvCxnSpPr>
          <p:nvPr/>
        </p:nvCxnSpPr>
        <p:spPr>
          <a:xfrm>
            <a:off x="7989003" y="2927228"/>
            <a:ext cx="831147" cy="3588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6" idx="3"/>
            <a:endCxn id="47" idx="1"/>
          </p:cNvCxnSpPr>
          <p:nvPr/>
        </p:nvCxnSpPr>
        <p:spPr>
          <a:xfrm flipV="1">
            <a:off x="7989003" y="3625624"/>
            <a:ext cx="781760" cy="7016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8608262" y="2119368"/>
            <a:ext cx="467980" cy="10529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209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p:Policy xmlns:p="office.server.policy" id="" local="true">
  <p:Name>IS Document Base</p:Name>
  <p:Description/>
  <p:Statement/>
  <p:PolicyItems>
    <p:PolicyItem featureId="Microsoft.Office.RecordsManagement.PolicyFeatures.PolicyAudit" staticId="0x0101009EBB870DF3043D4CB532F5954DA5C463|8138272" UniqueId="55d04386-95b1-4092-aa5b-ebb48aa51134">
      <p:Name>Auditing</p:Name>
      <p:Description>Audits user actions on documents and list items to the Audit Log.</p:Description>
      <p:CustomData>
        <Audit>
          <Update/>
          <View/>
          <CheckInOut/>
          <MoveCopy/>
          <DeleteRestore/>
        </Audit>
      </p:CustomData>
    </p:PolicyItem>
  </p:PolicyItems>
</p:Policy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Policy Auditing</Name>
    <Synchronization>Synchronous</Synchronization>
    <Type>10001</Type>
    <SequenceNumber>1100</SequenceNumber>
    <Url/>
    <Assembly>Microsoft.Office.Policy, Version=15.0.0.0,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10002</Type>
    <SequenceNumber>1101</SequenceNumber>
    <Url/>
    <Assembly>Microsoft.Office.Policy, Version=15.0.0.0,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10004</Type>
    <SequenceNumber>1102</SequenceNumber>
    <Url/>
    <Assembly>Microsoft.Office.Policy, Version=15.0.0.0,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10006</Type>
    <SequenceNumber>1103</SequenceNumber>
    <Url/>
    <Assembly>Microsoft.Office.Policy, Version=15.0.0.0, Culture=neutral, PublicKeyToken=71e9bce111e9429c</Assembly>
    <Class>Microsoft.Office.RecordsManagement.Internal.AuditHandler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SEnP Word Document" ma:contentTypeID="0x0101009EBB870DF3043D4CB532F5954DA5C46301001567C657F7D182469782EB28A168474C" ma:contentTypeVersion="45" ma:contentTypeDescription="Create a new Word document." ma:contentTypeScope="" ma:versionID="8a81fb02e3b6c215dc8838f8be6170ec">
  <xsd:schema xmlns:xsd="http://www.w3.org/2001/XMLSchema" xmlns:xs="http://www.w3.org/2001/XMLSchema" xmlns:p="http://schemas.microsoft.com/office/2006/metadata/properties" xmlns:ns1="http://schemas.microsoft.com/sharepoint/v3" xmlns:ns2="61f3af18-e8f1-48d8-875a-37405f44025c" xmlns:ns3="http://schemas.microsoft.com/sharepoint/v4" targetNamespace="http://schemas.microsoft.com/office/2006/metadata/properties" ma:root="true" ma:fieldsID="a5d2d4588b2106225aae8833058040c8" ns1:_="" ns2:_="" ns3:_="">
    <xsd:import namespace="http://schemas.microsoft.com/sharepoint/v3"/>
    <xsd:import namespace="61f3af18-e8f1-48d8-875a-37405f44025c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TaxKeywordTaxHTField" minOccurs="0"/>
                <xsd:element ref="ns2:TaxCatchAll" minOccurs="0"/>
                <xsd:element ref="ns2:TaxCatchAllLabel" minOccurs="0"/>
                <xsd:element ref="ns1:_dlc_Exempt" minOccurs="0"/>
                <xsd:element ref="ns3:IconOverlay" minOccurs="0"/>
                <xsd:element ref="ns1:RelatedItem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5" nillable="true" ma:displayName="Exempt from Policy" ma:hidden="true" ma:internalName="_dlc_Exempt" ma:readOnly="true">
      <xsd:simpleType>
        <xsd:restriction base="dms:Unknown"/>
      </xsd:simpleType>
    </xsd:element>
    <xsd:element name="RelatedItems" ma:index="17" nillable="true" ma:displayName="Related Items" ma:internalName="RelatedItems" ma:readOnly="fals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f3af18-e8f1-48d8-875a-37405f44025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KeywordTaxHTField" ma:index="11" nillable="true" ma:taxonomy="true" ma:internalName="TaxKeywordTaxHTField" ma:taxonomyFieldName="TaxKeyword" ma:displayName="Enterprise Keywords" ma:fieldId="{23f27201-bee3-471e-b2e7-b64fd8b7ca38}" ma:taxonomyMulti="true" ma:sspId="41620eac-6ff8-4a97-94c3-dcf48ccb456a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2" nillable="true" ma:displayName="Taxonomy Catch All Column" ma:hidden="true" ma:list="{893ec911-84c7-41fe-beb3-5fd1135e5334}" ma:internalName="TaxCatchAll" ma:showField="CatchAllData" ma:web="61f3af18-e8f1-48d8-875a-37405f4402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3" nillable="true" ma:displayName="Taxonomy Catch All Column1" ma:hidden="true" ma:list="{893ec911-84c7-41fe-beb3-5fd1135e5334}" ma:internalName="TaxCatchAllLabel" ma:readOnly="true" ma:showField="CatchAllDataLabel" ma:web="61f3af18-e8f1-48d8-875a-37405f4402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6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KeywordTaxHTField xmlns="61f3af18-e8f1-48d8-875a-37405f44025c">
      <Terms xmlns="http://schemas.microsoft.com/office/infopath/2007/PartnerControls"/>
    </TaxKeywordTaxHTField>
    <TaxCatchAll xmlns="61f3af18-e8f1-48d8-875a-37405f44025c"/>
    <IconOverlay xmlns="http://schemas.microsoft.com/sharepoint/v4" xsi:nil="true"/>
    <RelatedItems xmlns="http://schemas.microsoft.com/sharepoint/v3" xsi:nil="true"/>
    <_dlc_DocId xmlns="61f3af18-e8f1-48d8-875a-37405f44025c">SENPIS-2122580250-372</_dlc_DocId>
    <_dlc_DocIdUrl xmlns="61f3af18-e8f1-48d8-875a-37405f44025c">
      <Url>http://nateamwork.labinal.snecma/sep/is/PDMnDM/DM/_layouts/15/DocIdRedir.aspx?ID=SENPIS-2122580250-372</Url>
      <Description>SENPIS-2122580250-372</Description>
    </_dlc_DocIdUrl>
  </documentManagement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41ED19-5F23-403C-90F6-6FC308EB2676}">
  <ds:schemaRefs>
    <ds:schemaRef ds:uri="office.server.policy"/>
  </ds:schemaRefs>
</ds:datastoreItem>
</file>

<file path=customXml/itemProps2.xml><?xml version="1.0" encoding="utf-8"?>
<ds:datastoreItem xmlns:ds="http://schemas.openxmlformats.org/officeDocument/2006/customXml" ds:itemID="{47FE5EF4-4A21-47AD-801B-7E6DBEC3AD3E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67675CB3-F07F-4A0A-BC0B-990079109F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1f3af18-e8f1-48d8-875a-37405f44025c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9DB44C1-41E4-4EF4-88FC-5743B967998D}">
  <ds:schemaRefs>
    <ds:schemaRef ds:uri="http://schemas.microsoft.com/office/2006/metadata/properties"/>
    <ds:schemaRef ds:uri="http://purl.org/dc/terms/"/>
    <ds:schemaRef ds:uri="http://schemas.microsoft.com/sharepoint/v3"/>
    <ds:schemaRef ds:uri="http://schemas.microsoft.com/office/2006/documentManagement/types"/>
    <ds:schemaRef ds:uri="61f3af18-e8f1-48d8-875a-37405f44025c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sharepoint/v4"/>
    <ds:schemaRef ds:uri="http://www.w3.org/XML/1998/namespace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74589AD7-7C1D-45EF-BC19-CF23E2557F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Microsoft Sans Serif</vt:lpstr>
      <vt:lpstr>Office Theme</vt:lpstr>
      <vt:lpstr>PowerPoint Presentation</vt:lpstr>
    </vt:vector>
  </TitlesOfParts>
  <Company>SAFRAN Electrical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FILLON Gwenael</dc:creator>
  <cp:lastModifiedBy>L025308@eu.labinal.snecma</cp:lastModifiedBy>
  <cp:revision>10</cp:revision>
  <dcterms:created xsi:type="dcterms:W3CDTF">2020-08-27T14:48:56Z</dcterms:created>
  <dcterms:modified xsi:type="dcterms:W3CDTF">2021-02-09T17:36:31Z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06d78575-b2ca-4106-99e5-cc7a9b4802fc</vt:lpwstr>
  </property>
  <property fmtid="{D5CDD505-2E9C-101B-9397-08002B2CF9AE}" pid="3" name="Confidentiality">
    <vt:lpwstr>C1</vt:lpwstr>
  </property>
  <property fmtid="{D5CDD505-2E9C-101B-9397-08002B2CF9AE}" pid="4" name="NationalSecret">
    <vt:lpwstr>NONS</vt:lpwstr>
  </property>
  <property fmtid="{D5CDD505-2E9C-101B-9397-08002B2CF9AE}" pid="5" name="ExportControl">
    <vt:lpwstr/>
  </property>
  <property fmtid="{D5CDD505-2E9C-101B-9397-08002B2CF9AE}" pid="6" name="ContentTypeId">
    <vt:lpwstr>0x0101009EBB870DF3043D4CB532F5954DA5C46301001567C657F7D182469782EB28A168474C</vt:lpwstr>
  </property>
  <property fmtid="{D5CDD505-2E9C-101B-9397-08002B2CF9AE}" pid="7" name="_dlc_DocIdItemGuid">
    <vt:lpwstr>73b64a7b-fb43-4c1d-89d5-279405705b37</vt:lpwstr>
  </property>
</Properties>
</file>