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4" r:id="rId12"/>
    <p:sldId id="265" r:id="rId13"/>
    <p:sldId id="266" r:id="rId14"/>
    <p:sldId id="271" r:id="rId15"/>
    <p:sldId id="272" r:id="rId16"/>
    <p:sldId id="273" r:id="rId17"/>
    <p:sldId id="276" r:id="rId18"/>
    <p:sldId id="283" r:id="rId19"/>
    <p:sldId id="284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95-FE72-4FD7-9CCD-3A434917B7D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30D9-6146-4F6C-863C-E57C697E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5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atascience.com/learn-machine-learning/gini-entropy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https://thatascience.com/learn-machine-learning/gini-entropy/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30D9-6146-4F6C-863C-E57C697EE5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B190-5DC1-4CE8-AA09-A7162DD55A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28BB-D86C-4428-8F6D-306F81D1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meshgri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javageek.com/2018/02/25/decision-tree-regress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Decision Tree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Tree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aranged_ages</a:t>
            </a:r>
            <a:r>
              <a:rPr lang="en-US" dirty="0" smtClean="0"/>
              <a:t> variable will have scaled ages of users starting from minimum age to maximum age incremented by 0.01.</a:t>
            </a:r>
          </a:p>
          <a:p>
            <a:r>
              <a:rPr lang="en-US" b="1" dirty="0" err="1" smtClean="0"/>
              <a:t>aranged_salaries</a:t>
            </a:r>
            <a:r>
              <a:rPr lang="en-US" dirty="0" smtClean="0"/>
              <a:t> variable will have scaled salaries of users starting from minimum salary to maximum salary incremented by 0.01.</a:t>
            </a:r>
          </a:p>
          <a:p>
            <a:r>
              <a:rPr lang="en-US" dirty="0" err="1" smtClean="0"/>
              <a:t>np.</a:t>
            </a:r>
            <a:r>
              <a:rPr lang="en-US" dirty="0" err="1" smtClean="0">
                <a:hlinkClick r:id="rId2"/>
              </a:rPr>
              <a:t>meshgrid</a:t>
            </a:r>
            <a:r>
              <a:rPr lang="en-US" dirty="0" smtClean="0"/>
              <a:t>() takes </a:t>
            </a:r>
            <a:r>
              <a:rPr lang="en-US" dirty="0" err="1" smtClean="0"/>
              <a:t>aranged_ages</a:t>
            </a:r>
            <a:r>
              <a:rPr lang="en-US" dirty="0" smtClean="0"/>
              <a:t> and </a:t>
            </a:r>
            <a:r>
              <a:rPr lang="en-US" dirty="0" err="1" smtClean="0"/>
              <a:t>aranged_salaries</a:t>
            </a:r>
            <a:r>
              <a:rPr lang="en-US" dirty="0" smtClean="0"/>
              <a:t> to form X1 and X2.</a:t>
            </a:r>
          </a:p>
          <a:p>
            <a:r>
              <a:rPr lang="en-US" dirty="0" smtClean="0"/>
              <a:t>X1 and X2 are used for creating a graph which classifies all data points using decision tree classification. It is done using </a:t>
            </a:r>
            <a:r>
              <a:rPr lang="en-US" b="1" dirty="0" err="1" smtClean="0"/>
              <a:t>plt.contourf</a:t>
            </a:r>
            <a:r>
              <a:rPr lang="en-US" b="1" dirty="0" smtClean="0"/>
              <a:t>(), </a:t>
            </a:r>
            <a:r>
              <a:rPr lang="en-US" dirty="0" smtClean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ecision Tree Classification"/>
          <p:cNvSpPr>
            <a:spLocks noChangeAspect="1" noChangeArrowheads="1"/>
          </p:cNvSpPr>
          <p:nvPr/>
        </p:nvSpPr>
        <p:spPr bwMode="auto">
          <a:xfrm>
            <a:off x="155575" y="-1562100"/>
            <a:ext cx="50387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Decision Tree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1534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4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Tree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does not draw any straight line, or a curve, it creates sections as shown in above graph</a:t>
            </a:r>
          </a:p>
          <a:p>
            <a:r>
              <a:rPr lang="en-US" dirty="0" smtClean="0"/>
              <a:t>orange section is of users who will not buy the car and blue section is for users who will buy the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4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32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Tree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Above code plots actual data points in classification.</a:t>
            </a:r>
          </a:p>
          <a:p>
            <a:r>
              <a:rPr lang="en-US" dirty="0" smtClean="0"/>
              <a:t>Red points denote users who did not buy the car</a:t>
            </a:r>
          </a:p>
          <a:p>
            <a:r>
              <a:rPr lang="en-US" dirty="0" smtClean="0"/>
              <a:t>Green points denote users who bought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8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ecision Tree 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9154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7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Tree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have plotted 100 observations from our test set and out of them</a:t>
            </a:r>
          </a:p>
          <a:p>
            <a:r>
              <a:rPr lang="en-US" dirty="0" smtClean="0"/>
              <a:t>3 green points are observed on orange area</a:t>
            </a:r>
          </a:p>
          <a:p>
            <a:r>
              <a:rPr lang="en-US" dirty="0" smtClean="0"/>
              <a:t>6 red points are observed in blue area</a:t>
            </a:r>
          </a:p>
          <a:p>
            <a:r>
              <a:rPr lang="en-US" dirty="0" smtClean="0"/>
              <a:t>This means, out of 100 observation points, Decision Tree classification predicted 91 results correctly and only 9 are incorrect.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3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4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077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"/>
            <a:ext cx="9143999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-152400"/>
            <a:ext cx="8915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719263"/>
            <a:ext cx="58197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637"/>
            <a:ext cx="7924800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 Tree 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classification works on the same concept of </a:t>
            </a:r>
            <a:r>
              <a:rPr lang="en-US" dirty="0" smtClean="0">
                <a:hlinkClick r:id="rId2"/>
              </a:rPr>
              <a:t>Decision Tree Regression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5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Preprocessing: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915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19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Preprocessing: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read “Social_Network_Ads.csv” file and stored in dataset.</a:t>
            </a:r>
          </a:p>
          <a:p>
            <a:r>
              <a:rPr lang="en-US" dirty="0" smtClean="0"/>
              <a:t>Extracted age and salary information from dataset and stored in X</a:t>
            </a:r>
          </a:p>
          <a:p>
            <a:r>
              <a:rPr lang="en-US" dirty="0" smtClean="0"/>
              <a:t>Extracted purchase information from dataset and stored in Y.</a:t>
            </a:r>
          </a:p>
          <a:p>
            <a:r>
              <a:rPr lang="en-US" dirty="0" smtClean="0"/>
              <a:t>Split dataset in training and test set so that machine can be trained using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endParaRPr lang="en-US" dirty="0" smtClean="0"/>
          </a:p>
          <a:p>
            <a:r>
              <a:rPr lang="en-US" dirty="0" smtClean="0"/>
              <a:t>Used feature scaling for </a:t>
            </a:r>
            <a:r>
              <a:rPr lang="en-US" dirty="0" err="1" smtClean="0"/>
              <a:t>X_train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15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07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</a:t>
            </a:r>
            <a:r>
              <a:rPr lang="en-US" dirty="0" err="1" smtClean="0">
                <a:hlinkClick r:id="rId2"/>
              </a:rPr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sklearn.tree</a:t>
            </a:r>
            <a:endParaRPr lang="en-US" dirty="0" smtClean="0"/>
          </a:p>
          <a:p>
            <a:r>
              <a:rPr lang="en-US" dirty="0" smtClean="0"/>
              <a:t>Created a classifier and applied a widely used ‘entropy’ criterion to it</a:t>
            </a:r>
          </a:p>
          <a:p>
            <a:r>
              <a:rPr lang="en-US" dirty="0" smtClean="0"/>
              <a:t>fitted classifier with training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7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3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322</Words>
  <Application>Microsoft Office PowerPoint</Application>
  <PresentationFormat>On-screen Show (4:3)</PresentationFormat>
  <Paragraphs>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Decision Tree Classification </vt:lpstr>
      <vt:lpstr>PowerPoint Presentation</vt:lpstr>
      <vt:lpstr>PowerPoint Presentation</vt:lpstr>
      <vt:lpstr>Decision Tree Classification </vt:lpstr>
      <vt:lpstr>Data Preprocessing: </vt:lpstr>
      <vt:lpstr>Data Preprocessing: </vt:lpstr>
      <vt:lpstr>PowerPoint Presentation</vt:lpstr>
      <vt:lpstr>PowerPoint Presentation</vt:lpstr>
      <vt:lpstr>PowerPoint Presentation</vt:lpstr>
      <vt:lpstr>Decision Tree Classification </vt:lpstr>
      <vt:lpstr>Data Preprocessing</vt:lpstr>
      <vt:lpstr>Decision Tree Classification </vt:lpstr>
      <vt:lpstr>PowerPoint Presentation</vt:lpstr>
      <vt:lpstr>Decision Tree Classification </vt:lpstr>
      <vt:lpstr>PowerPoint Presentation</vt:lpstr>
      <vt:lpstr>Decision Tree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Mahendra Datta</cp:lastModifiedBy>
  <cp:revision>15</cp:revision>
  <dcterms:created xsi:type="dcterms:W3CDTF">2018-05-26T13:33:33Z</dcterms:created>
  <dcterms:modified xsi:type="dcterms:W3CDTF">2020-07-10T07:14:46Z</dcterms:modified>
</cp:coreProperties>
</file>