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A21-BE08-48CB-B15E-7AC59D07084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0638-88CC-4955-AED3-C33AB17E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A21-BE08-48CB-B15E-7AC59D07084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0638-88CC-4955-AED3-C33AB17E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2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A21-BE08-48CB-B15E-7AC59D07084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0638-88CC-4955-AED3-C33AB17E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A21-BE08-48CB-B15E-7AC59D07084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0638-88CC-4955-AED3-C33AB17E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5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A21-BE08-48CB-B15E-7AC59D07084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0638-88CC-4955-AED3-C33AB17E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4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A21-BE08-48CB-B15E-7AC59D07084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0638-88CC-4955-AED3-C33AB17E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A21-BE08-48CB-B15E-7AC59D07084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0638-88CC-4955-AED3-C33AB17E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A21-BE08-48CB-B15E-7AC59D07084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0638-88CC-4955-AED3-C33AB17E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3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A21-BE08-48CB-B15E-7AC59D07084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0638-88CC-4955-AED3-C33AB17E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9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A21-BE08-48CB-B15E-7AC59D07084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0638-88CC-4955-AED3-C33AB17E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A21-BE08-48CB-B15E-7AC59D07084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0638-88CC-4955-AED3-C33AB17E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7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0CA21-BE08-48CB-B15E-7AC59D070844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638-88CC-4955-AED3-C33AB17E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7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neighbor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neighbors.KNeighborsClassifier.html#sklearn.neighbors.KNeighborsClassifi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generated/numpy.meshgri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 Nearest Neighbors classification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17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86868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89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Note the orange and blue sections in graph.</a:t>
            </a:r>
          </a:p>
          <a:p>
            <a:r>
              <a:rPr lang="en-US" dirty="0" smtClean="0"/>
              <a:t>K Nearest Neighbors classification has created two classes which are clearly non linear.</a:t>
            </a:r>
          </a:p>
          <a:p>
            <a:r>
              <a:rPr lang="en-US" dirty="0" smtClean="0"/>
              <a:t>So unlike logistic regression, this is a non linear regression.</a:t>
            </a:r>
          </a:p>
          <a:p>
            <a:r>
              <a:rPr lang="en-US" dirty="0" smtClean="0"/>
              <a:t>Orange section denotes all users who will not buy the car</a:t>
            </a:r>
          </a:p>
          <a:p>
            <a:r>
              <a:rPr lang="en-US" dirty="0" smtClean="0"/>
              <a:t>Blue section denotes all users who will buy the car.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4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915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78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Above code plots actual data points in classification.</a:t>
            </a:r>
          </a:p>
          <a:p>
            <a:r>
              <a:rPr lang="en-US" dirty="0" smtClean="0"/>
              <a:t>Red points denote users who did not buy the car</a:t>
            </a:r>
          </a:p>
          <a:p>
            <a:r>
              <a:rPr lang="en-US" dirty="0" smtClean="0"/>
              <a:t>Green points denote users who bought the car.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4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762999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02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we have plotted 100 observations from our test set and out of them</a:t>
            </a:r>
          </a:p>
          <a:p>
            <a:r>
              <a:rPr lang="en-US" dirty="0" smtClean="0"/>
              <a:t>Only 3 green points are observed on orange area</a:t>
            </a:r>
          </a:p>
          <a:p>
            <a:r>
              <a:rPr lang="en-US" dirty="0" smtClean="0"/>
              <a:t>Only 4 red points are observed in blue area</a:t>
            </a:r>
          </a:p>
          <a:p>
            <a:r>
              <a:rPr lang="en-US" smtClean="0"/>
              <a:t>This means, out of 100 observation points, K nearest neighbors classification predicted 93 results correctly and only 7 are incorrect.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0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 Nearest Neighbors Classification: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 us understand what </a:t>
            </a:r>
            <a:r>
              <a:rPr lang="en-US" dirty="0" smtClean="0">
                <a:hlinkClick r:id="rId2"/>
              </a:rPr>
              <a:t>K Nearest Neighbors classification</a:t>
            </a:r>
            <a:r>
              <a:rPr lang="en-US" dirty="0" smtClean="0"/>
              <a:t> does.</a:t>
            </a:r>
          </a:p>
          <a:p>
            <a:r>
              <a:rPr lang="en-US" dirty="0" smtClean="0"/>
              <a:t>It chooses K number for a new data point</a:t>
            </a:r>
          </a:p>
          <a:p>
            <a:r>
              <a:rPr lang="en-US" dirty="0" smtClean="0"/>
              <a:t>Takes K nearest neighbors of newly considered data point according to distance.</a:t>
            </a:r>
          </a:p>
          <a:p>
            <a:r>
              <a:rPr lang="en-US" dirty="0" smtClean="0"/>
              <a:t>Count the number of nearest neighbors for each category.</a:t>
            </a:r>
          </a:p>
          <a:p>
            <a:r>
              <a:rPr lang="en-US" dirty="0" smtClean="0"/>
              <a:t>Place data point to category with most number of nearest neighbors.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0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number of neighbors for this user, e.g. 5</a:t>
            </a:r>
          </a:p>
          <a:p>
            <a:r>
              <a:rPr lang="en-US" dirty="0" smtClean="0"/>
              <a:t>check all data points which are nearest to this user. So we will have 5 nearest neighbors</a:t>
            </a:r>
          </a:p>
          <a:p>
            <a:r>
              <a:rPr lang="en-US" dirty="0" smtClean="0"/>
              <a:t>There are 3 users who have bought the car and 2 users who have not bought the car.</a:t>
            </a:r>
          </a:p>
          <a:p>
            <a:r>
              <a:rPr lang="en-US" dirty="0" smtClean="0"/>
              <a:t>Classify this user as a buyer because 3 out of 5 neighbors have already bought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6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Preprocessing: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686799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73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dirty="0" smtClean="0"/>
              <a:t>We read “Social_Network_Ads.csv” file and stored in dataset.</a:t>
            </a:r>
          </a:p>
          <a:p>
            <a:r>
              <a:rPr lang="en-US" dirty="0" smtClean="0"/>
              <a:t>Extracted age and salary information from dataset and stored in X</a:t>
            </a:r>
          </a:p>
          <a:p>
            <a:r>
              <a:rPr lang="en-US" dirty="0" smtClean="0"/>
              <a:t>Extracted purchase information from dataset and stored in Y.</a:t>
            </a:r>
          </a:p>
          <a:p>
            <a:r>
              <a:rPr lang="en-US" dirty="0" smtClean="0"/>
              <a:t>Split dataset in training and test set so that machine can be trained using </a:t>
            </a:r>
            <a:r>
              <a:rPr lang="en-US" dirty="0" err="1" smtClean="0"/>
              <a:t>X_train</a:t>
            </a:r>
            <a:r>
              <a:rPr lang="en-US" dirty="0" smtClean="0"/>
              <a:t> and </a:t>
            </a:r>
            <a:r>
              <a:rPr lang="en-US" dirty="0" err="1" smtClean="0"/>
              <a:t>Y_train</a:t>
            </a:r>
            <a:r>
              <a:rPr lang="en-US" dirty="0" smtClean="0"/>
              <a:t> and </a:t>
            </a:r>
            <a:r>
              <a:rPr lang="en-US" dirty="0" err="1" smtClean="0"/>
              <a:t>y_test</a:t>
            </a:r>
            <a:r>
              <a:rPr lang="en-US" dirty="0" smtClean="0"/>
              <a:t> can be compared with </a:t>
            </a:r>
            <a:r>
              <a:rPr lang="en-US" dirty="0" err="1" smtClean="0"/>
              <a:t>y_pred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feature scaling for </a:t>
            </a:r>
            <a:r>
              <a:rPr lang="en-US" dirty="0" err="1" smtClean="0"/>
              <a:t>X_train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2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 Nearest Neighbors Classification: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868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98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Imported </a:t>
            </a:r>
            <a:r>
              <a:rPr lang="en-US" dirty="0" err="1" smtClean="0">
                <a:hlinkClick r:id="rId2"/>
              </a:rPr>
              <a:t>KNeighborsClassifier</a:t>
            </a:r>
            <a:r>
              <a:rPr lang="en-US" dirty="0" smtClean="0"/>
              <a:t> from </a:t>
            </a:r>
            <a:r>
              <a:rPr lang="en-US" dirty="0" err="1" smtClean="0"/>
              <a:t>sklearn.neighbors</a:t>
            </a:r>
            <a:endParaRPr lang="en-US" dirty="0" smtClean="0"/>
          </a:p>
          <a:p>
            <a:r>
              <a:rPr lang="en-US" dirty="0" smtClean="0"/>
              <a:t>Created a classifier with all default </a:t>
            </a:r>
            <a:r>
              <a:rPr lang="en-US" dirty="0" err="1" smtClean="0"/>
              <a:t>paramaters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KNeighborsClassifier</a:t>
            </a:r>
            <a:r>
              <a:rPr lang="en-US" dirty="0" smtClean="0"/>
              <a:t> takes 5 nearest neighbors by default</a:t>
            </a:r>
          </a:p>
          <a:p>
            <a:pPr lvl="1"/>
            <a:r>
              <a:rPr lang="en-US" dirty="0" smtClean="0"/>
              <a:t>it uses </a:t>
            </a:r>
            <a:r>
              <a:rPr lang="en-US" dirty="0" err="1" smtClean="0"/>
              <a:t>euclidean</a:t>
            </a:r>
            <a:r>
              <a:rPr lang="en-US" dirty="0" smtClean="0"/>
              <a:t> distance by default.</a:t>
            </a:r>
          </a:p>
          <a:p>
            <a:r>
              <a:rPr lang="en-US" dirty="0" smtClean="0"/>
              <a:t>Fit training set to classifier.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3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Plotting the Graph: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10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90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aranged_ages</a:t>
            </a:r>
            <a:r>
              <a:rPr lang="en-US" dirty="0" smtClean="0"/>
              <a:t> variable will have scaled ages of users starting from minimum age to maximum age incremented by 0.01.</a:t>
            </a:r>
          </a:p>
          <a:p>
            <a:r>
              <a:rPr lang="en-US" b="1" dirty="0" err="1" smtClean="0"/>
              <a:t>aranged_salaries</a:t>
            </a:r>
            <a:r>
              <a:rPr lang="en-US" dirty="0" smtClean="0"/>
              <a:t> variable will have scaled salaries of users starting from minimum salary to maximum salary incremented by 0.01.</a:t>
            </a:r>
          </a:p>
          <a:p>
            <a:r>
              <a:rPr lang="en-US" dirty="0" err="1" smtClean="0"/>
              <a:t>np.</a:t>
            </a:r>
            <a:r>
              <a:rPr lang="en-US" dirty="0" err="1" smtClean="0">
                <a:hlinkClick r:id="rId2"/>
              </a:rPr>
              <a:t>meshgrid</a:t>
            </a:r>
            <a:r>
              <a:rPr lang="en-US" dirty="0" smtClean="0"/>
              <a:t>() takes </a:t>
            </a:r>
            <a:r>
              <a:rPr lang="en-US" dirty="0" err="1" smtClean="0"/>
              <a:t>aranged_ages</a:t>
            </a:r>
            <a:r>
              <a:rPr lang="en-US" dirty="0" smtClean="0"/>
              <a:t> and </a:t>
            </a:r>
            <a:r>
              <a:rPr lang="en-US" dirty="0" err="1" smtClean="0"/>
              <a:t>aranged_salaries</a:t>
            </a:r>
            <a:r>
              <a:rPr lang="en-US" dirty="0" smtClean="0"/>
              <a:t> to form X1 and X2.</a:t>
            </a:r>
          </a:p>
          <a:p>
            <a:r>
              <a:rPr lang="en-US" dirty="0" smtClean="0"/>
              <a:t>X1 and X2 are used for creating a graph which classifies all data points using K nearest neighbors classification. It is done using </a:t>
            </a:r>
            <a:r>
              <a:rPr lang="en-US" b="1" dirty="0" err="1" smtClean="0"/>
              <a:t>plt.contourf</a:t>
            </a:r>
            <a:r>
              <a:rPr lang="en-US" b="1" dirty="0" smtClean="0"/>
              <a:t>(), </a:t>
            </a:r>
            <a:r>
              <a:rPr lang="en-US" dirty="0" smtClean="0"/>
              <a:t>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452</Words>
  <Application>Microsoft Office PowerPoint</Application>
  <PresentationFormat>On-screen Show (4:3)</PresentationFormat>
  <Paragraphs>40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K Nearest Neighbors classification </vt:lpstr>
      <vt:lpstr>K Nearest Neighbors Classification: </vt:lpstr>
      <vt:lpstr>PowerPoint Presentation</vt:lpstr>
      <vt:lpstr>Data Preprocessing: </vt:lpstr>
      <vt:lpstr>PowerPoint Presentation</vt:lpstr>
      <vt:lpstr>K Nearest Neighbors Classification: </vt:lpstr>
      <vt:lpstr>PowerPoint Presentation</vt:lpstr>
      <vt:lpstr>Plotting the Graph: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Neighbors classification</dc:title>
  <dc:creator>Windows User</dc:creator>
  <cp:lastModifiedBy>Windows User</cp:lastModifiedBy>
  <cp:revision>4</cp:revision>
  <dcterms:created xsi:type="dcterms:W3CDTF">2018-05-24T17:19:02Z</dcterms:created>
  <dcterms:modified xsi:type="dcterms:W3CDTF">2018-05-24T18:11:54Z</dcterms:modified>
</cp:coreProperties>
</file>