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819D-5ED9-4862-85DB-BB347F952F7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4BE-6DDB-4548-B6F4-A3FCE641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819D-5ED9-4862-85DB-BB347F952F7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4BE-6DDB-4548-B6F4-A3FCE641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8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819D-5ED9-4862-85DB-BB347F952F7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4BE-6DDB-4548-B6F4-A3FCE641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3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819D-5ED9-4862-85DB-BB347F952F7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4BE-6DDB-4548-B6F4-A3FCE641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5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819D-5ED9-4862-85DB-BB347F952F7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4BE-6DDB-4548-B6F4-A3FCE641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819D-5ED9-4862-85DB-BB347F952F7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4BE-6DDB-4548-B6F4-A3FCE641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4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819D-5ED9-4862-85DB-BB347F952F7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4BE-6DDB-4548-B6F4-A3FCE641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4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819D-5ED9-4862-85DB-BB347F952F7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4BE-6DDB-4548-B6F4-A3FCE641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8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819D-5ED9-4862-85DB-BB347F952F7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4BE-6DDB-4548-B6F4-A3FCE641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819D-5ED9-4862-85DB-BB347F952F7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4BE-6DDB-4548-B6F4-A3FCE641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2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819D-5ED9-4862-85DB-BB347F952F7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4BE-6DDB-4548-B6F4-A3FCE641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2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F819D-5ED9-4862-85DB-BB347F952F7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684BE-6DDB-4548-B6F4-A3FCE641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2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reference/generated/numpy.meshgrid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hejavageek.com/2018/03/08/confusion-matrix/" TargetMode="External"/><Relationship Id="rId3" Type="http://schemas.openxmlformats.org/officeDocument/2006/relationships/hyperlink" Target="http://www.thejavageek.com/2018/02/27/k-nearest-neighbors-classification/" TargetMode="External"/><Relationship Id="rId7" Type="http://schemas.openxmlformats.org/officeDocument/2006/relationships/hyperlink" Target="http://www.thejavageek.com/2018/02/28/random-forest-classification/" TargetMode="External"/><Relationship Id="rId2" Type="http://schemas.openxmlformats.org/officeDocument/2006/relationships/hyperlink" Target="http://www.thejavageek.com/2018/02/27/logistic-regression-classific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hejavageek.com/2018/02/28/decision-tree-classification/" TargetMode="External"/><Relationship Id="rId5" Type="http://schemas.openxmlformats.org/officeDocument/2006/relationships/hyperlink" Target="http://www.thejavageek.com/2018/02/28/naive-bayes-classification/" TargetMode="External"/><Relationship Id="rId4" Type="http://schemas.openxmlformats.org/officeDocument/2006/relationships/hyperlink" Target="http://www.thejavageek.com/2018/02/28/svm-classific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linear_model.LogisticRegress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Classification: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1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Plotting the graph: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76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 </a:t>
            </a:r>
          </a:p>
          <a:p>
            <a:r>
              <a:rPr lang="en-US" dirty="0" smtClean="0"/>
              <a:t>I know that is lot of code for plotting a graph but I will try to explain what is being done here.</a:t>
            </a:r>
          </a:p>
          <a:p>
            <a:r>
              <a:rPr lang="en-US" b="1" dirty="0" err="1" smtClean="0"/>
              <a:t>aranged_ages</a:t>
            </a:r>
            <a:r>
              <a:rPr lang="en-US" dirty="0" smtClean="0"/>
              <a:t> variable will have scaled ages of users starting from minimum age to maximum age incremented by 0.01.</a:t>
            </a:r>
          </a:p>
          <a:p>
            <a:r>
              <a:rPr lang="en-US" b="1" dirty="0" err="1" smtClean="0"/>
              <a:t>aranged_salaries</a:t>
            </a:r>
            <a:r>
              <a:rPr lang="en-US" dirty="0" smtClean="0"/>
              <a:t> variable will have scaled salaries of users starting from minimum salary to maximum salary incremented by 0.01.</a:t>
            </a:r>
          </a:p>
          <a:p>
            <a:r>
              <a:rPr lang="en-US" dirty="0" err="1" smtClean="0"/>
              <a:t>np.</a:t>
            </a:r>
            <a:r>
              <a:rPr lang="en-US" dirty="0" err="1" smtClean="0">
                <a:hlinkClick r:id="rId2"/>
              </a:rPr>
              <a:t>meshgrid</a:t>
            </a:r>
            <a:r>
              <a:rPr lang="en-US" dirty="0" smtClean="0"/>
              <a:t>() takes </a:t>
            </a:r>
            <a:r>
              <a:rPr lang="en-US" dirty="0" err="1" smtClean="0"/>
              <a:t>aranged_ages</a:t>
            </a:r>
            <a:r>
              <a:rPr lang="en-US" dirty="0" smtClean="0"/>
              <a:t> and </a:t>
            </a:r>
            <a:r>
              <a:rPr lang="en-US" dirty="0" err="1" smtClean="0"/>
              <a:t>aranged_salaries</a:t>
            </a:r>
            <a:r>
              <a:rPr lang="en-US" dirty="0" smtClean="0"/>
              <a:t> to form X1 and X2.</a:t>
            </a:r>
          </a:p>
          <a:p>
            <a:r>
              <a:rPr lang="en-US" dirty="0" smtClean="0"/>
              <a:t>X1 and X2 are used for creating a graph which classifies all data points using logistic regression classification. It is done using </a:t>
            </a:r>
            <a:r>
              <a:rPr lang="en-US" b="1" dirty="0" err="1" smtClean="0"/>
              <a:t>plt.contourf</a:t>
            </a:r>
            <a:r>
              <a:rPr lang="en-US" b="1" dirty="0" smtClean="0"/>
              <a:t>(), </a:t>
            </a:r>
            <a:r>
              <a:rPr lang="en-US" dirty="0" smtClean="0"/>
              <a:t>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9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6868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89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orange and blue sections in graph.</a:t>
            </a:r>
          </a:p>
          <a:p>
            <a:r>
              <a:rPr lang="en-US" dirty="0" smtClean="0"/>
              <a:t>Logistic Regression classification has classified all data points into two classes, one who will not buy the car and the one who buys it.</a:t>
            </a:r>
          </a:p>
          <a:p>
            <a:r>
              <a:rPr lang="en-US" dirty="0" smtClean="0"/>
              <a:t>Orange section denotes all users who will not buy the car</a:t>
            </a:r>
          </a:p>
          <a:p>
            <a:r>
              <a:rPr lang="en-US" dirty="0" smtClean="0"/>
              <a:t>Blue section denotes all users who will buy the car.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26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Now, these are predictions of logistic regression classification. Let us plot actual observations on this graph and we will compare results.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5563"/>
            <a:ext cx="8763000" cy="380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027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lines will plot actual data points.</a:t>
            </a:r>
          </a:p>
          <a:p>
            <a:r>
              <a:rPr lang="en-US" dirty="0" smtClean="0"/>
              <a:t>Red points denote users who did not buy the car</a:t>
            </a:r>
          </a:p>
          <a:p>
            <a:r>
              <a:rPr lang="en-US" dirty="0" smtClean="0"/>
              <a:t>Green points denote users who bought the car.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7630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815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we have plotted 100 observations from our test set and out of them</a:t>
            </a:r>
          </a:p>
          <a:p>
            <a:r>
              <a:rPr lang="en-US" dirty="0" smtClean="0"/>
              <a:t>Only 8 green points are observed on orange area</a:t>
            </a:r>
          </a:p>
          <a:p>
            <a:r>
              <a:rPr lang="en-US" dirty="0" smtClean="0"/>
              <a:t>Only 3 red points are observed in blue area</a:t>
            </a:r>
          </a:p>
          <a:p>
            <a:r>
              <a:rPr lang="en-US" smtClean="0"/>
              <a:t>This means, out of 100 observation points, logistic regression classification predicted 89 results correctly and only 11 are incorrect.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8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Classification comes under supervised learning. Output variable of a classification problem, is a label or a category. </a:t>
            </a:r>
          </a:p>
          <a:p>
            <a:r>
              <a:rPr lang="en-US" dirty="0" smtClean="0"/>
              <a:t>For example, an email can be a spam or not a spam. An animal can be of a dog or cat. </a:t>
            </a:r>
          </a:p>
          <a:p>
            <a:r>
              <a:rPr lang="en-US" dirty="0" smtClean="0"/>
              <a:t>Classification can be done in multiple categories too. A vehicle can be a train, a bus, a car of a bike. We will train certain machine learning algorithms with input and output labels and predict class for newly provided input. Let us go through these algorithms one by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6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Logistic Regression classification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K Nearest Neighbors classification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4"/>
              </a:rPr>
              <a:t>Support Vector Machines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Naive Bayes classification.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Decision Tree Classification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7"/>
              </a:rPr>
              <a:t>Random Forest Classification.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Confusion Matrix.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Logistic Regression Classification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classification can predict results from observation and classify appropriately.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1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Problem Statement: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Consider we have data set of  users of a social networking site with </a:t>
            </a:r>
            <a:r>
              <a:rPr lang="en-US" b="1" dirty="0" err="1" smtClean="0"/>
              <a:t>userId</a:t>
            </a:r>
            <a:r>
              <a:rPr lang="en-US" b="1" dirty="0" smtClean="0"/>
              <a:t>, gender,  age, salary. </a:t>
            </a:r>
            <a:r>
              <a:rPr lang="en-US" dirty="0" smtClean="0"/>
              <a:t>We are a car manufacturing company and have launched a great car. We want to know whether users will buy our car or not.</a:t>
            </a:r>
          </a:p>
          <a:p>
            <a:pPr marL="0" indent="0">
              <a:buNone/>
            </a:pPr>
            <a:r>
              <a:rPr lang="en-US" b="1" dirty="0" smtClean="0"/>
              <a:t>Dataset:</a:t>
            </a:r>
          </a:p>
          <a:p>
            <a:r>
              <a:rPr lang="en-US" dirty="0" smtClean="0"/>
              <a:t>We have some data from observations as below. It has user id, gender, age and salary of a person and whether he has purchased the car or not.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1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7630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12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8392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45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Logistic Regression: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86868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35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imported </a:t>
            </a:r>
            <a:r>
              <a:rPr lang="en-US" dirty="0" err="1" smtClean="0">
                <a:hlinkClick r:id="rId2"/>
              </a:rPr>
              <a:t>LogisticRegression</a:t>
            </a:r>
            <a:r>
              <a:rPr lang="en-US" dirty="0" smtClean="0"/>
              <a:t> class from </a:t>
            </a:r>
            <a:r>
              <a:rPr lang="en-US" dirty="0" err="1" smtClean="0"/>
              <a:t>sklearn.linear</a:t>
            </a:r>
            <a:r>
              <a:rPr lang="en-US" dirty="0" smtClean="0"/>
              <a:t> library.</a:t>
            </a:r>
          </a:p>
          <a:p>
            <a:r>
              <a:rPr lang="en-US" dirty="0" smtClean="0"/>
              <a:t>Created classifier as object of </a:t>
            </a:r>
            <a:r>
              <a:rPr lang="en-US" b="1" dirty="0" err="1" smtClean="0"/>
              <a:t>LogisticRegression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Fitted training data into classifier.</a:t>
            </a:r>
          </a:p>
          <a:p>
            <a:r>
              <a:rPr lang="en-US" dirty="0" smtClean="0"/>
              <a:t>Predicted results for </a:t>
            </a:r>
            <a:r>
              <a:rPr lang="en-US" b="1" dirty="0" err="1" smtClean="0"/>
              <a:t>X_test</a:t>
            </a:r>
            <a:r>
              <a:rPr lang="en-US" dirty="0" smtClean="0"/>
              <a:t> and stored in </a:t>
            </a:r>
            <a:r>
              <a:rPr lang="en-US" b="1" dirty="0" err="1" smtClean="0"/>
              <a:t>y_pred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7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352</Words>
  <Application>Microsoft Office PowerPoint</Application>
  <PresentationFormat>On-screen Show (4:3)</PresentationFormat>
  <Paragraphs>42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Classification:</vt:lpstr>
      <vt:lpstr>PowerPoint Presentation</vt:lpstr>
      <vt:lpstr>PowerPoint Presentation</vt:lpstr>
      <vt:lpstr>Logistic Regression Classification </vt:lpstr>
      <vt:lpstr>Problem Statement: </vt:lpstr>
      <vt:lpstr>PowerPoint Presentation</vt:lpstr>
      <vt:lpstr>Data Processing</vt:lpstr>
      <vt:lpstr>Logistic Regression: </vt:lpstr>
      <vt:lpstr>PowerPoint Presentation</vt:lpstr>
      <vt:lpstr>Plotting the graph: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Classification:</dc:title>
  <dc:creator>Windows User</dc:creator>
  <cp:lastModifiedBy>Windows User</cp:lastModifiedBy>
  <cp:revision>5</cp:revision>
  <dcterms:created xsi:type="dcterms:W3CDTF">2018-05-24T16:08:58Z</dcterms:created>
  <dcterms:modified xsi:type="dcterms:W3CDTF">2018-05-24T17:18:59Z</dcterms:modified>
</cp:coreProperties>
</file>