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02A29F-A79F-4AFB-A503-C542359D64F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913BE-8B69-40B2-BDAE-CDE0FD684F56}" type="slidenum">
              <a:rPr lang="en-US" smtClean="0"/>
              <a:t>‹#›</a:t>
            </a:fld>
            <a:endParaRPr lang="en-US"/>
          </a:p>
        </p:txBody>
      </p:sp>
    </p:spTree>
    <p:extLst>
      <p:ext uri="{BB962C8B-B14F-4D97-AF65-F5344CB8AC3E}">
        <p14:creationId xmlns:p14="http://schemas.microsoft.com/office/powerpoint/2010/main" val="1995808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02A29F-A79F-4AFB-A503-C542359D64F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913BE-8B69-40B2-BDAE-CDE0FD684F56}" type="slidenum">
              <a:rPr lang="en-US" smtClean="0"/>
              <a:t>‹#›</a:t>
            </a:fld>
            <a:endParaRPr lang="en-US"/>
          </a:p>
        </p:txBody>
      </p:sp>
    </p:spTree>
    <p:extLst>
      <p:ext uri="{BB962C8B-B14F-4D97-AF65-F5344CB8AC3E}">
        <p14:creationId xmlns:p14="http://schemas.microsoft.com/office/powerpoint/2010/main" val="67947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02A29F-A79F-4AFB-A503-C542359D64F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913BE-8B69-40B2-BDAE-CDE0FD684F56}" type="slidenum">
              <a:rPr lang="en-US" smtClean="0"/>
              <a:t>‹#›</a:t>
            </a:fld>
            <a:endParaRPr lang="en-US"/>
          </a:p>
        </p:txBody>
      </p:sp>
    </p:spTree>
    <p:extLst>
      <p:ext uri="{BB962C8B-B14F-4D97-AF65-F5344CB8AC3E}">
        <p14:creationId xmlns:p14="http://schemas.microsoft.com/office/powerpoint/2010/main" val="390319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02A29F-A79F-4AFB-A503-C542359D64F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913BE-8B69-40B2-BDAE-CDE0FD684F56}" type="slidenum">
              <a:rPr lang="en-US" smtClean="0"/>
              <a:t>‹#›</a:t>
            </a:fld>
            <a:endParaRPr lang="en-US"/>
          </a:p>
        </p:txBody>
      </p:sp>
    </p:spTree>
    <p:extLst>
      <p:ext uri="{BB962C8B-B14F-4D97-AF65-F5344CB8AC3E}">
        <p14:creationId xmlns:p14="http://schemas.microsoft.com/office/powerpoint/2010/main" val="2207381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02A29F-A79F-4AFB-A503-C542359D64F0}" type="datetimeFigureOut">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913BE-8B69-40B2-BDAE-CDE0FD684F56}" type="slidenum">
              <a:rPr lang="en-US" smtClean="0"/>
              <a:t>‹#›</a:t>
            </a:fld>
            <a:endParaRPr lang="en-US"/>
          </a:p>
        </p:txBody>
      </p:sp>
    </p:spTree>
    <p:extLst>
      <p:ext uri="{BB962C8B-B14F-4D97-AF65-F5344CB8AC3E}">
        <p14:creationId xmlns:p14="http://schemas.microsoft.com/office/powerpoint/2010/main" val="788783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02A29F-A79F-4AFB-A503-C542359D64F0}" type="datetimeFigureOut">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913BE-8B69-40B2-BDAE-CDE0FD684F56}" type="slidenum">
              <a:rPr lang="en-US" smtClean="0"/>
              <a:t>‹#›</a:t>
            </a:fld>
            <a:endParaRPr lang="en-US"/>
          </a:p>
        </p:txBody>
      </p:sp>
    </p:spTree>
    <p:extLst>
      <p:ext uri="{BB962C8B-B14F-4D97-AF65-F5344CB8AC3E}">
        <p14:creationId xmlns:p14="http://schemas.microsoft.com/office/powerpoint/2010/main" val="79310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02A29F-A79F-4AFB-A503-C542359D64F0}" type="datetimeFigureOut">
              <a:rPr lang="en-US" smtClean="0"/>
              <a:t>5/23/2018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7913BE-8B69-40B2-BDAE-CDE0FD684F56}" type="slidenum">
              <a:rPr lang="en-US" smtClean="0"/>
              <a:t>‹#›</a:t>
            </a:fld>
            <a:endParaRPr lang="en-US"/>
          </a:p>
        </p:txBody>
      </p:sp>
    </p:spTree>
    <p:extLst>
      <p:ext uri="{BB962C8B-B14F-4D97-AF65-F5344CB8AC3E}">
        <p14:creationId xmlns:p14="http://schemas.microsoft.com/office/powerpoint/2010/main" val="194976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02A29F-A79F-4AFB-A503-C542359D64F0}" type="datetimeFigureOut">
              <a:rPr lang="en-US" smtClean="0"/>
              <a:t>5/23/2018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7913BE-8B69-40B2-BDAE-CDE0FD684F56}" type="slidenum">
              <a:rPr lang="en-US" smtClean="0"/>
              <a:t>‹#›</a:t>
            </a:fld>
            <a:endParaRPr lang="en-US"/>
          </a:p>
        </p:txBody>
      </p:sp>
    </p:spTree>
    <p:extLst>
      <p:ext uri="{BB962C8B-B14F-4D97-AF65-F5344CB8AC3E}">
        <p14:creationId xmlns:p14="http://schemas.microsoft.com/office/powerpoint/2010/main" val="94571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2A29F-A79F-4AFB-A503-C542359D64F0}" type="datetimeFigureOut">
              <a:rPr lang="en-US" smtClean="0"/>
              <a:t>5/23/2018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7913BE-8B69-40B2-BDAE-CDE0FD684F56}" type="slidenum">
              <a:rPr lang="en-US" smtClean="0"/>
              <a:t>‹#›</a:t>
            </a:fld>
            <a:endParaRPr lang="en-US"/>
          </a:p>
        </p:txBody>
      </p:sp>
    </p:spTree>
    <p:extLst>
      <p:ext uri="{BB962C8B-B14F-4D97-AF65-F5344CB8AC3E}">
        <p14:creationId xmlns:p14="http://schemas.microsoft.com/office/powerpoint/2010/main" val="376692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02A29F-A79F-4AFB-A503-C542359D64F0}" type="datetimeFigureOut">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913BE-8B69-40B2-BDAE-CDE0FD684F56}" type="slidenum">
              <a:rPr lang="en-US" smtClean="0"/>
              <a:t>‹#›</a:t>
            </a:fld>
            <a:endParaRPr lang="en-US"/>
          </a:p>
        </p:txBody>
      </p:sp>
    </p:spTree>
    <p:extLst>
      <p:ext uri="{BB962C8B-B14F-4D97-AF65-F5344CB8AC3E}">
        <p14:creationId xmlns:p14="http://schemas.microsoft.com/office/powerpoint/2010/main" val="362544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02A29F-A79F-4AFB-A503-C542359D64F0}" type="datetimeFigureOut">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913BE-8B69-40B2-BDAE-CDE0FD684F56}" type="slidenum">
              <a:rPr lang="en-US" smtClean="0"/>
              <a:t>‹#›</a:t>
            </a:fld>
            <a:endParaRPr lang="en-US"/>
          </a:p>
        </p:txBody>
      </p:sp>
    </p:spTree>
    <p:extLst>
      <p:ext uri="{BB962C8B-B14F-4D97-AF65-F5344CB8AC3E}">
        <p14:creationId xmlns:p14="http://schemas.microsoft.com/office/powerpoint/2010/main" val="45651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2A29F-A79F-4AFB-A503-C542359D64F0}" type="datetimeFigureOut">
              <a:rPr lang="en-US" smtClean="0"/>
              <a:t>5/23/2018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7913BE-8B69-40B2-BDAE-CDE0FD684F56}" type="slidenum">
              <a:rPr lang="en-US" smtClean="0"/>
              <a:t>‹#›</a:t>
            </a:fld>
            <a:endParaRPr lang="en-US"/>
          </a:p>
        </p:txBody>
      </p:sp>
    </p:spTree>
    <p:extLst>
      <p:ext uri="{BB962C8B-B14F-4D97-AF65-F5344CB8AC3E}">
        <p14:creationId xmlns:p14="http://schemas.microsoft.com/office/powerpoint/2010/main" val="2467263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Multiple Linear Regression</a:t>
            </a:r>
            <a:br>
              <a:rPr lang="en-US" b="1"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9149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Linear Regression</a:t>
            </a:r>
            <a:endParaRPr lang="en-US" dirty="0"/>
          </a:p>
        </p:txBody>
      </p:sp>
      <p:sp>
        <p:nvSpPr>
          <p:cNvPr id="3" name="Content Placeholder 2"/>
          <p:cNvSpPr>
            <a:spLocks noGrp="1"/>
          </p:cNvSpPr>
          <p:nvPr>
            <p:ph idx="1"/>
          </p:nvPr>
        </p:nvSpPr>
        <p:spPr/>
        <p:txBody>
          <a:bodyPr/>
          <a:lstStyle/>
          <a:p>
            <a:r>
              <a:rPr lang="en-US" dirty="0" smtClean="0"/>
              <a:t>Multiple linear regression is similar to simple linear </a:t>
            </a:r>
            <a:r>
              <a:rPr lang="en-US" dirty="0" err="1" smtClean="0"/>
              <a:t>regression.In</a:t>
            </a:r>
            <a:r>
              <a:rPr lang="en-US" dirty="0" smtClean="0"/>
              <a:t> simple linear regression we had only one dependent and one independent variable whereas, in multiple linear regression we will teach machine to predict the values of dependent variable from two or more independent </a:t>
            </a:r>
            <a:r>
              <a:rPr lang="en-US" dirty="0" err="1" smtClean="0"/>
              <a:t>variables.Let’s</a:t>
            </a:r>
            <a:r>
              <a:rPr lang="en-US" dirty="0" smtClean="0"/>
              <a:t> get started.</a:t>
            </a:r>
            <a:endParaRPr lang="en-US" dirty="0"/>
          </a:p>
        </p:txBody>
      </p:sp>
    </p:spTree>
    <p:extLst>
      <p:ext uri="{BB962C8B-B14F-4D97-AF65-F5344CB8AC3E}">
        <p14:creationId xmlns:p14="http://schemas.microsoft.com/office/powerpoint/2010/main" val="158401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Mathematical equation of multiple linear regression:</a:t>
            </a:r>
          </a:p>
          <a:p>
            <a:r>
              <a:rPr lang="en-US" dirty="0" smtClean="0"/>
              <a:t>y = b</a:t>
            </a:r>
            <a:r>
              <a:rPr lang="en-US" baseline="-25000" dirty="0" smtClean="0"/>
              <a:t>1</a:t>
            </a:r>
            <a:r>
              <a:rPr lang="en-US" dirty="0" smtClean="0"/>
              <a:t>X</a:t>
            </a:r>
            <a:r>
              <a:rPr lang="en-US" baseline="-25000" dirty="0" smtClean="0"/>
              <a:t>1</a:t>
            </a:r>
            <a:r>
              <a:rPr lang="en-US" dirty="0" smtClean="0"/>
              <a:t>+b</a:t>
            </a:r>
            <a:r>
              <a:rPr lang="en-US" baseline="-25000" dirty="0" smtClean="0"/>
              <a:t>2</a:t>
            </a:r>
            <a:r>
              <a:rPr lang="en-US" dirty="0" smtClean="0"/>
              <a:t>X</a:t>
            </a:r>
            <a:r>
              <a:rPr lang="en-US" baseline="-25000" dirty="0" smtClean="0"/>
              <a:t>2</a:t>
            </a:r>
            <a:r>
              <a:rPr lang="en-US" dirty="0" smtClean="0"/>
              <a:t>+b</a:t>
            </a:r>
            <a:r>
              <a:rPr lang="en-US" baseline="-25000" dirty="0" smtClean="0"/>
              <a:t>3</a:t>
            </a:r>
            <a:r>
              <a:rPr lang="en-US" dirty="0" smtClean="0"/>
              <a:t>X</a:t>
            </a:r>
            <a:r>
              <a:rPr lang="en-US" baseline="-25000" dirty="0" smtClean="0"/>
              <a:t>3</a:t>
            </a:r>
            <a:r>
              <a:rPr lang="en-US" dirty="0" smtClean="0"/>
              <a:t>+….+</a:t>
            </a:r>
            <a:r>
              <a:rPr lang="en-US" dirty="0" err="1" smtClean="0"/>
              <a:t>b</a:t>
            </a:r>
            <a:r>
              <a:rPr lang="en-US" baseline="-25000" dirty="0" err="1" smtClean="0"/>
              <a:t>n</a:t>
            </a:r>
            <a:r>
              <a:rPr lang="en-US" dirty="0" err="1" smtClean="0"/>
              <a:t>X</a:t>
            </a:r>
            <a:r>
              <a:rPr lang="en-US" baseline="-25000" dirty="0" err="1" smtClean="0"/>
              <a:t>n</a:t>
            </a:r>
            <a:endParaRPr lang="en-US" dirty="0" smtClean="0"/>
          </a:p>
          <a:p>
            <a:r>
              <a:rPr lang="en-US" dirty="0" smtClean="0"/>
              <a:t>Here,</a:t>
            </a:r>
          </a:p>
          <a:p>
            <a:r>
              <a:rPr lang="en-US" dirty="0" smtClean="0"/>
              <a:t>y is dependent variable</a:t>
            </a:r>
          </a:p>
          <a:p>
            <a:r>
              <a:rPr lang="en-US" dirty="0" smtClean="0"/>
              <a:t>b</a:t>
            </a:r>
            <a:r>
              <a:rPr lang="en-US" baseline="-25000" dirty="0" smtClean="0"/>
              <a:t>1</a:t>
            </a:r>
            <a:r>
              <a:rPr lang="en-US" dirty="0" smtClean="0"/>
              <a:t>,b</a:t>
            </a:r>
            <a:r>
              <a:rPr lang="en-US" baseline="-25000" dirty="0" smtClean="0"/>
              <a:t>2</a:t>
            </a:r>
            <a:r>
              <a:rPr lang="en-US" dirty="0" smtClean="0"/>
              <a:t>… are constants</a:t>
            </a:r>
          </a:p>
          <a:p>
            <a:r>
              <a:rPr lang="en-US" baseline="-25000" dirty="0" smtClean="0">
                <a:effectLst/>
              </a:rPr>
              <a:t>X</a:t>
            </a:r>
            <a:r>
              <a:rPr lang="en-US" baseline="-25000" dirty="0" smtClean="0"/>
              <a:t>1</a:t>
            </a:r>
            <a:r>
              <a:rPr lang="en-US" dirty="0" smtClean="0"/>
              <a:t>,X</a:t>
            </a:r>
            <a:r>
              <a:rPr lang="en-US" baseline="-25000" dirty="0" smtClean="0"/>
              <a:t>2</a:t>
            </a:r>
            <a:r>
              <a:rPr lang="en-US" dirty="0" smtClean="0"/>
              <a:t>… are independent variables</a:t>
            </a:r>
          </a:p>
          <a:p>
            <a:endParaRPr lang="en-US" dirty="0"/>
          </a:p>
        </p:txBody>
      </p:sp>
    </p:spTree>
    <p:extLst>
      <p:ext uri="{BB962C8B-B14F-4D97-AF65-F5344CB8AC3E}">
        <p14:creationId xmlns:p14="http://schemas.microsoft.com/office/powerpoint/2010/main" val="166597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86868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733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8915400" cy="655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135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Dummy Variables</a:t>
            </a:r>
            <a:br>
              <a:rPr lang="en-US" b="1" dirty="0" smtClean="0"/>
            </a:br>
            <a:endParaRPr lang="en-US" dirty="0"/>
          </a:p>
        </p:txBody>
      </p:sp>
      <p:sp>
        <p:nvSpPr>
          <p:cNvPr id="3" name="Content Placeholder 2"/>
          <p:cNvSpPr>
            <a:spLocks noGrp="1"/>
          </p:cNvSpPr>
          <p:nvPr>
            <p:ph idx="1"/>
          </p:nvPr>
        </p:nvSpPr>
        <p:spPr/>
        <p:txBody>
          <a:bodyPr/>
          <a:lstStyle/>
          <a:p>
            <a:r>
              <a:rPr lang="en-US" dirty="0" smtClean="0"/>
              <a:t>When we encode the categorical </a:t>
            </a:r>
            <a:r>
              <a:rPr lang="en-US" dirty="0" err="1" smtClean="0"/>
              <a:t>data,skLearn</a:t>
            </a:r>
            <a:r>
              <a:rPr lang="en-US" dirty="0" smtClean="0"/>
              <a:t> library in Python creates separate column for each categorical </a:t>
            </a:r>
            <a:r>
              <a:rPr lang="en-US" dirty="0" err="1" smtClean="0"/>
              <a:t>data.For</a:t>
            </a:r>
            <a:r>
              <a:rPr lang="en-US" dirty="0" smtClean="0"/>
              <a:t> </a:t>
            </a:r>
            <a:r>
              <a:rPr lang="en-US" dirty="0" err="1" smtClean="0"/>
              <a:t>example,In</a:t>
            </a:r>
            <a:r>
              <a:rPr lang="en-US" dirty="0" smtClean="0"/>
              <a:t> our dataset ‘Employee_Data.csv’ contains Department as categorical data like </a:t>
            </a:r>
            <a:r>
              <a:rPr lang="en-US" dirty="0" err="1" smtClean="0"/>
              <a:t>development,testing,UX.So,when</a:t>
            </a:r>
            <a:r>
              <a:rPr lang="en-US" dirty="0" smtClean="0"/>
              <a:t> we encode this </a:t>
            </a:r>
            <a:r>
              <a:rPr lang="en-US" dirty="0" err="1" smtClean="0"/>
              <a:t>data,we</a:t>
            </a:r>
            <a:r>
              <a:rPr lang="en-US" dirty="0" smtClean="0"/>
              <a:t> get separate column created for all three categories as follows.</a:t>
            </a:r>
            <a:endParaRPr lang="en-US" dirty="0"/>
          </a:p>
        </p:txBody>
      </p:sp>
    </p:spTree>
    <p:extLst>
      <p:ext uri="{BB962C8B-B14F-4D97-AF65-F5344CB8AC3E}">
        <p14:creationId xmlns:p14="http://schemas.microsoft.com/office/powerpoint/2010/main" val="415692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1"/>
            <a:ext cx="8381999"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44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r>
              <a:rPr lang="en-US" dirty="0" smtClean="0"/>
              <a:t>While implementing multiple linear regression we will eliminate one dummy </a:t>
            </a:r>
            <a:r>
              <a:rPr lang="en-US" dirty="0" err="1" smtClean="0"/>
              <a:t>variable.For</a:t>
            </a:r>
            <a:r>
              <a:rPr lang="en-US" dirty="0" smtClean="0"/>
              <a:t> </a:t>
            </a:r>
            <a:r>
              <a:rPr lang="en-US" dirty="0" err="1" smtClean="0"/>
              <a:t>example,in</a:t>
            </a:r>
            <a:r>
              <a:rPr lang="en-US" dirty="0" smtClean="0"/>
              <a:t> the first row development = 1, testing = 0 and UX = 0.Each row should contain value one in only one of the </a:t>
            </a:r>
            <a:r>
              <a:rPr lang="en-US" dirty="0" err="1" smtClean="0"/>
              <a:t>column.So</a:t>
            </a:r>
            <a:r>
              <a:rPr lang="en-US" dirty="0" smtClean="0"/>
              <a:t> consider the first row</a:t>
            </a:r>
          </a:p>
          <a:p>
            <a:r>
              <a:rPr lang="en-US" dirty="0" smtClean="0"/>
              <a:t>If we remove development column then testing and UX are 0 which mean development should be 1</a:t>
            </a:r>
          </a:p>
          <a:p>
            <a:r>
              <a:rPr lang="en-US" dirty="0" smtClean="0"/>
              <a:t>If we remove testing </a:t>
            </a:r>
            <a:r>
              <a:rPr lang="en-US" dirty="0" err="1" smtClean="0"/>
              <a:t>column,development</a:t>
            </a:r>
            <a:r>
              <a:rPr lang="en-US" dirty="0" smtClean="0"/>
              <a:t> is already 1 and all the other columns should be 0</a:t>
            </a:r>
          </a:p>
          <a:p>
            <a:r>
              <a:rPr lang="en-US" dirty="0" smtClean="0"/>
              <a:t>If we remove UX </a:t>
            </a:r>
            <a:r>
              <a:rPr lang="en-US" dirty="0" err="1" smtClean="0"/>
              <a:t>column,development</a:t>
            </a:r>
            <a:r>
              <a:rPr lang="en-US" dirty="0" smtClean="0"/>
              <a:t> is already 1 and all the other columns should be 0</a:t>
            </a:r>
          </a:p>
          <a:p>
            <a:endParaRPr lang="en-US" dirty="0"/>
          </a:p>
        </p:txBody>
      </p:sp>
    </p:spTree>
    <p:extLst>
      <p:ext uri="{BB962C8B-B14F-4D97-AF65-F5344CB8AC3E}">
        <p14:creationId xmlns:p14="http://schemas.microsoft.com/office/powerpoint/2010/main" val="3354969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216</Words>
  <Application>Microsoft Office PowerPoint</Application>
  <PresentationFormat>On-screen Show (4:3)</PresentationFormat>
  <Paragraphs>15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Multiple Linear Regression </vt:lpstr>
      <vt:lpstr>Multiple Linear Regression</vt:lpstr>
      <vt:lpstr>PowerPoint Presentation</vt:lpstr>
      <vt:lpstr>PowerPoint Presentation</vt:lpstr>
      <vt:lpstr>PowerPoint Presentation</vt:lpstr>
      <vt:lpstr>Dummy Variables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Windows User</dc:creator>
  <cp:lastModifiedBy>Windows User</cp:lastModifiedBy>
  <cp:revision>3</cp:revision>
  <dcterms:created xsi:type="dcterms:W3CDTF">2018-05-23T14:45:57Z</dcterms:created>
  <dcterms:modified xsi:type="dcterms:W3CDTF">2018-05-23T16:33:30Z</dcterms:modified>
</cp:coreProperties>
</file>