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6312-A5F8-4D66-9A20-A9667867C6D7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C6EE-3B2D-402E-86B3-5F5B01F7D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Type of Columns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data types of the four columns are as follows −</a:t>
            </a:r>
          </a:p>
          <a:p>
            <a:r>
              <a:rPr lang="en-US" dirty="0" smtClean="0"/>
              <a:t> Name String </a:t>
            </a:r>
          </a:p>
          <a:p>
            <a:r>
              <a:rPr lang="en-US" dirty="0" smtClean="0"/>
              <a:t>Age Integer </a:t>
            </a:r>
          </a:p>
          <a:p>
            <a:r>
              <a:rPr lang="en-US" dirty="0" smtClean="0"/>
              <a:t>Gender String</a:t>
            </a:r>
          </a:p>
          <a:p>
            <a:r>
              <a:rPr lang="en-US" dirty="0" smtClean="0"/>
              <a:t> Rating Float </a:t>
            </a:r>
          </a:p>
          <a:p>
            <a:pPr>
              <a:buNone/>
            </a:pPr>
            <a:r>
              <a:rPr lang="en-US" b="1" dirty="0" smtClean="0"/>
              <a:t>Key Points</a:t>
            </a:r>
          </a:p>
          <a:p>
            <a:r>
              <a:rPr lang="en-US" dirty="0" smtClean="0"/>
              <a:t>Heterogeneous data</a:t>
            </a:r>
          </a:p>
          <a:p>
            <a:r>
              <a:rPr lang="en-US" dirty="0" smtClean="0"/>
              <a:t>Size Mutable</a:t>
            </a:r>
          </a:p>
          <a:p>
            <a:r>
              <a:rPr lang="en-US" dirty="0" smtClean="0"/>
              <a:t>Data Mutable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Panel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 is a three-dimensional data structure with heterogeneous data. It is hard to represent the panel in graphical representation. But a panel can be illustrated as a container of DataFrame.</a:t>
            </a:r>
          </a:p>
          <a:p>
            <a:pPr>
              <a:buNone/>
            </a:pPr>
            <a:r>
              <a:rPr lang="en-US" b="1" dirty="0" smtClean="0"/>
              <a:t>Key Points</a:t>
            </a:r>
          </a:p>
          <a:p>
            <a:r>
              <a:rPr lang="en-US" dirty="0" smtClean="0"/>
              <a:t>Heterogeneous data</a:t>
            </a:r>
          </a:p>
          <a:p>
            <a:r>
              <a:rPr lang="en-US" dirty="0" smtClean="0"/>
              <a:t>Size Mutable</a:t>
            </a:r>
          </a:p>
          <a:p>
            <a:r>
              <a:rPr lang="en-US" dirty="0" smtClean="0"/>
              <a:t>Data Mutable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Series is a one-dimensional labeled array capable of holding data of any type (integer, string, float, python objects, etc.). The axis labels are collectively called index.</a:t>
            </a:r>
          </a:p>
          <a:p>
            <a:pPr>
              <a:buNone/>
            </a:pPr>
            <a:r>
              <a:rPr lang="en-US" b="1" dirty="0" smtClean="0"/>
              <a:t>pandas.Series</a:t>
            </a:r>
          </a:p>
          <a:p>
            <a:r>
              <a:rPr lang="en-US" dirty="0" smtClean="0"/>
              <a:t>A pandas Series can be created using the following constructor −</a:t>
            </a:r>
          </a:p>
          <a:p>
            <a:r>
              <a:rPr lang="en-US" dirty="0" err="1" smtClean="0"/>
              <a:t>pandas.Series</a:t>
            </a:r>
            <a:r>
              <a:rPr lang="en-US" dirty="0" smtClean="0"/>
              <a:t>( data, index, dtype, copy)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parameters of the constructor are as follows −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47800"/>
          <a:ext cx="6934200" cy="4564221"/>
        </p:xfrm>
        <a:graphic>
          <a:graphicData uri="http://schemas.openxmlformats.org/drawingml/2006/table">
            <a:tbl>
              <a:tblPr/>
              <a:tblGrid>
                <a:gridCol w="1905000"/>
                <a:gridCol w="5029200"/>
              </a:tblGrid>
              <a:tr h="388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Parameter &amp;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71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data takes various forms like ndarray, list, constants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5537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Index values must be unique and hashable, same length as data. Default </a:t>
                      </a:r>
                      <a:r>
                        <a:rPr lang="en-US" b="1" dirty="0"/>
                        <a:t>np.arrange(n)</a:t>
                      </a:r>
                      <a:r>
                        <a:rPr lang="en-US" dirty="0"/>
                        <a:t> if no index is passed.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71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dtype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dtype is for data type. If None, data type will be inferred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7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copy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Copy data. Default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series can be created using various inputs like −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Dict</a:t>
            </a:r>
          </a:p>
          <a:p>
            <a:r>
              <a:rPr lang="en-US" dirty="0" smtClean="0"/>
              <a:t>Scalar value or constant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Create an Empty Series</a:t>
            </a:r>
          </a:p>
          <a:p>
            <a:r>
              <a:rPr lang="en-US" dirty="0" smtClean="0"/>
              <a:t>A basic series, which can be created is an Empty Series.</a:t>
            </a:r>
          </a:p>
          <a:p>
            <a:r>
              <a:rPr lang="en-US" dirty="0" smtClean="0"/>
              <a:t>Example : Series1</a:t>
            </a:r>
          </a:p>
          <a:p>
            <a:pPr>
              <a:buNone/>
            </a:pPr>
            <a:r>
              <a:rPr lang="en-US" b="1" dirty="0" smtClean="0"/>
              <a:t>Create a Series from ndarray</a:t>
            </a:r>
          </a:p>
          <a:p>
            <a:r>
              <a:rPr lang="en-US" dirty="0" smtClean="0"/>
              <a:t>If data is an ndarray, then index passed must be of the same length. If no index is passed, then by default index will be </a:t>
            </a:r>
            <a:r>
              <a:rPr lang="en-US" b="1" dirty="0" smtClean="0"/>
              <a:t>range(n)</a:t>
            </a:r>
            <a:r>
              <a:rPr lang="en-US" dirty="0" smtClean="0"/>
              <a:t> where </a:t>
            </a:r>
            <a:r>
              <a:rPr lang="en-US" b="1" dirty="0" smtClean="0"/>
              <a:t>n</a:t>
            </a:r>
            <a:r>
              <a:rPr lang="en-US" dirty="0" smtClean="0"/>
              <a:t> is array length, i.e., [0,1,2,3…. </a:t>
            </a:r>
            <a:r>
              <a:rPr lang="en-US" b="1" dirty="0" smtClean="0"/>
              <a:t>range(len(array))-1].</a:t>
            </a:r>
          </a:p>
          <a:p>
            <a:r>
              <a:rPr lang="en-US" b="1" dirty="0" smtClean="0"/>
              <a:t>Example- da2 and da3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a Series from dict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dict</a:t>
            </a:r>
            <a:r>
              <a:rPr lang="en-US" dirty="0" smtClean="0"/>
              <a:t> can be passed as input and if no index is specified, then the dictionary keys are taken in a sorted order to construct index. If </a:t>
            </a:r>
            <a:r>
              <a:rPr lang="en-US" b="1" dirty="0" smtClean="0"/>
              <a:t>index</a:t>
            </a:r>
            <a:r>
              <a:rPr lang="en-US" dirty="0" smtClean="0"/>
              <a:t> is passed, the values in data corresponding to the labels in the index will be pulled out.</a:t>
            </a:r>
          </a:p>
          <a:p>
            <a:r>
              <a:rPr lang="en-US" dirty="0" smtClean="0"/>
              <a:t>Example-da4</a:t>
            </a:r>
          </a:p>
          <a:p>
            <a:r>
              <a:rPr lang="en-US" dirty="0" smtClean="0"/>
              <a:t>Dictionary keys are used to construct index.</a:t>
            </a:r>
          </a:p>
          <a:p>
            <a:r>
              <a:rPr lang="en-US" dirty="0" smtClean="0"/>
              <a:t>Example-da5</a:t>
            </a:r>
          </a:p>
          <a:p>
            <a:r>
              <a:rPr lang="en-US" b="1" dirty="0" smtClean="0"/>
              <a:t>Observe</a:t>
            </a:r>
            <a:r>
              <a:rPr lang="en-US" dirty="0" smtClean="0"/>
              <a:t> − Index order is persisted and the missing element is filled with NaN (Not a Number).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a Series from Scalar</a:t>
            </a:r>
          </a:p>
          <a:p>
            <a:r>
              <a:rPr lang="en-US" dirty="0" smtClean="0"/>
              <a:t>If data is a scalar value, an index must be provided. The value will be repeated to match the length of </a:t>
            </a:r>
            <a:r>
              <a:rPr lang="en-US" b="1" dirty="0" smtClean="0"/>
              <a:t>index</a:t>
            </a:r>
            <a:endParaRPr lang="en-US" dirty="0" smtClean="0"/>
          </a:p>
          <a:p>
            <a:r>
              <a:rPr lang="en-US" dirty="0" smtClean="0"/>
              <a:t>Example- da6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Accessing Data from Series with Position</a:t>
            </a:r>
          </a:p>
          <a:p>
            <a:r>
              <a:rPr lang="en-US" dirty="0" smtClean="0"/>
              <a:t>Data in the series can be accessed similar to that in an </a:t>
            </a:r>
            <a:r>
              <a:rPr lang="en-US" b="1" dirty="0" smtClean="0"/>
              <a:t>ndarray.</a:t>
            </a:r>
            <a:endParaRPr lang="en-US" dirty="0" smtClean="0"/>
          </a:p>
          <a:p>
            <a:r>
              <a:rPr lang="en-US" dirty="0" smtClean="0"/>
              <a:t>Retrieve the first element. As we already know, the counting starts from zero for the array, which means the first element is stored at zeroth position and so on.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 = pd.Series([1,2,3,4,5],index = ['a','b','c','d','e'])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#retrieve the first element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 s[0]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Retrieve the first three elements in the Series. If a : is inserted in front of it, all items from that index onwards will be extracted. If two parameters (with : between them) is used, items between the two indexes (not including the stop index)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 = pd.Series([1,2,3,4,5],index = ['a','b','c','d','e']) #retrieve the first three element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 s[:3]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 is an open-source Python Library providing high-performance data manipulation and analysis tool using its powerful data structures. The name Pandas is derived from the word Panel Data – an Econometrics from Multidimensional data.</a:t>
            </a:r>
          </a:p>
          <a:p>
            <a:r>
              <a:rPr lang="en-US" dirty="0" smtClean="0"/>
              <a:t>Python with Pandas is used in a wide range of fields including academic and commercial domains including finance, economics, Statistics, analytics, etc.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the last three elements.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s = pd.Series([1,2,3,4,5],index = ['a','b','c','d','e'])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#retrieve the last three element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print s[-3:]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multiple elements using a list of index label values.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 = pd.Series([1,2,3,4,5],index = ['a','b','c','d','e']) #retrieve multiple elements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 s[['a','c','d']]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Data frame is a two-dimensional data structure, i.e., data is aligned in a tabular fashion in rows and columns.</a:t>
            </a:r>
          </a:p>
          <a:p>
            <a:pPr>
              <a:buNone/>
            </a:pPr>
            <a:r>
              <a:rPr lang="en-US" b="1" dirty="0" smtClean="0"/>
              <a:t>Features of DataFrame</a:t>
            </a:r>
          </a:p>
          <a:p>
            <a:r>
              <a:rPr lang="en-US" dirty="0" smtClean="0"/>
              <a:t>Potentially columns are of different types</a:t>
            </a:r>
          </a:p>
          <a:p>
            <a:r>
              <a:rPr lang="en-US" dirty="0" smtClean="0"/>
              <a:t>Size – Mutable</a:t>
            </a:r>
          </a:p>
          <a:p>
            <a:r>
              <a:rPr lang="en-US" dirty="0" smtClean="0"/>
              <a:t>Labeled axes (rows and columns)</a:t>
            </a:r>
          </a:p>
          <a:p>
            <a:r>
              <a:rPr lang="en-US" dirty="0" smtClean="0"/>
              <a:t>Can Perform Arithmetic operations on rows and columns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assume that we are creating a data frame with student’s data.</a:t>
            </a:r>
          </a:p>
          <a:p>
            <a:endParaRPr lang="en-US" dirty="0"/>
          </a:p>
        </p:txBody>
      </p:sp>
      <p:pic>
        <p:nvPicPr>
          <p:cNvPr id="1026" name="Picture 2" descr="C:\Users\mahendra\Desktop\structure_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42988"/>
            <a:ext cx="78486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pandas.DataFrame</a:t>
            </a:r>
          </a:p>
          <a:p>
            <a:r>
              <a:rPr lang="en-US" dirty="0" smtClean="0"/>
              <a:t>A pandas DataFrame can be created using the following constructor −</a:t>
            </a:r>
          </a:p>
          <a:p>
            <a:r>
              <a:rPr lang="en-US" dirty="0" smtClean="0"/>
              <a:t>pandas.DataFrame( data, index, columns, dtype, copy)</a:t>
            </a:r>
          </a:p>
          <a:p>
            <a:r>
              <a:rPr lang="en-US" dirty="0" smtClean="0"/>
              <a:t> The parameters of the constructor are as follows −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81000"/>
          <a:ext cx="8610600" cy="5956571"/>
        </p:xfrm>
        <a:graphic>
          <a:graphicData uri="http://schemas.openxmlformats.org/drawingml/2006/table">
            <a:tbl>
              <a:tblPr/>
              <a:tblGrid>
                <a:gridCol w="1600200"/>
                <a:gridCol w="7010400"/>
              </a:tblGrid>
              <a:tr h="3070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S.No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Parameter &amp; Description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3037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1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data</a:t>
                      </a:r>
                    </a:p>
                    <a:p>
                      <a:pPr algn="ctr"/>
                      <a:r>
                        <a:rPr lang="en-US" sz="2000" b="0" dirty="0"/>
                        <a:t>data takes various forms like ndarray, series, map, lists, dict, constants and also another DataFrame.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461209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index</a:t>
                      </a:r>
                    </a:p>
                    <a:p>
                      <a:pPr algn="ctr"/>
                      <a:r>
                        <a:rPr lang="en-US" sz="2000" b="0" dirty="0"/>
                        <a:t>For the row labels, the Index to be used for the resulting frame is Optional Default np.arrange(n) if no index is passed.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3037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columns</a:t>
                      </a:r>
                    </a:p>
                    <a:p>
                      <a:pPr algn="ctr"/>
                      <a:r>
                        <a:rPr lang="en-US" sz="2000" b="0" dirty="0"/>
                        <a:t>For column labels, the optional default syntax is - np.arrange(n). This is only true if no index is passed.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7851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dtype</a:t>
                      </a:r>
                    </a:p>
                    <a:p>
                      <a:pPr algn="ctr"/>
                      <a:r>
                        <a:rPr lang="en-US" sz="2000" b="0" dirty="0"/>
                        <a:t>Data type of each column.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9953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copy</a:t>
                      </a:r>
                    </a:p>
                    <a:p>
                      <a:pPr algn="ctr"/>
                      <a:r>
                        <a:rPr lang="en-US" sz="2000" b="0" dirty="0"/>
                        <a:t>This command (or whatever it is) is used for copying of data, if the default is False.</a:t>
                      </a:r>
                    </a:p>
                  </a:txBody>
                  <a:tcPr marL="60346" marR="60346" marT="30173" marB="30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DataFrame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pandas DataFrame can be created using various inputs like −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dict</a:t>
            </a:r>
          </a:p>
          <a:p>
            <a:r>
              <a:rPr lang="en-US" dirty="0" smtClean="0"/>
              <a:t>Series</a:t>
            </a:r>
          </a:p>
          <a:p>
            <a:r>
              <a:rPr lang="en-US" dirty="0" smtClean="0"/>
              <a:t>Numpy ndarrays</a:t>
            </a:r>
          </a:p>
          <a:p>
            <a:r>
              <a:rPr lang="en-US" dirty="0" smtClean="0"/>
              <a:t>Another DataFrame</a:t>
            </a:r>
          </a:p>
          <a:p>
            <a:r>
              <a:rPr lang="en-US" dirty="0" smtClean="0"/>
              <a:t>In the subsequent sections of this chapter, we will see how to create a DataFrame using these inputs.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Create an Empty DataFrame</a:t>
            </a:r>
          </a:p>
          <a:p>
            <a:r>
              <a:rPr lang="en-US" dirty="0" smtClean="0"/>
              <a:t>A basic DataFrame, which can be created is an Empty Dataframe.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#import the pandas library and aliasing as pd </a:t>
            </a:r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df = pd.DataFrame()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print df </a:t>
            </a:r>
          </a:p>
          <a:p>
            <a:pPr>
              <a:buNone/>
            </a:pPr>
            <a:r>
              <a:rPr lang="en-US" dirty="0" smtClean="0"/>
              <a:t>Its </a:t>
            </a:r>
            <a:r>
              <a:rPr lang="en-US" b="1" dirty="0" smtClean="0"/>
              <a:t>output</a:t>
            </a:r>
            <a:r>
              <a:rPr lang="en-US" dirty="0" smtClean="0"/>
              <a:t> is as follows −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Empty DataFrame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Columns: []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Index: []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Create a DataFrame from Lists</a:t>
            </a:r>
          </a:p>
          <a:p>
            <a:r>
              <a:rPr lang="en-US" dirty="0" smtClean="0"/>
              <a:t>The DataFrame can be created using a single list or a list of lists.</a:t>
            </a:r>
          </a:p>
          <a:p>
            <a:r>
              <a:rPr lang="en-US" b="1" dirty="0" smtClean="0"/>
              <a:t>Example 1</a:t>
            </a:r>
          </a:p>
          <a:p>
            <a:r>
              <a:rPr lang="en-US" dirty="0" smtClean="0"/>
              <a:t>import pandas as pd </a:t>
            </a:r>
          </a:p>
          <a:p>
            <a:r>
              <a:rPr lang="en-US" dirty="0" smtClean="0"/>
              <a:t>data = [1,2,3,4,5] </a:t>
            </a:r>
          </a:p>
          <a:p>
            <a:r>
              <a:rPr lang="en-US" dirty="0" smtClean="0"/>
              <a:t>df = pd.DataFrame(data) 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Its </a:t>
            </a:r>
            <a:r>
              <a:rPr lang="en-US" b="1" dirty="0" smtClean="0"/>
              <a:t>output</a:t>
            </a:r>
            <a:r>
              <a:rPr lang="en-US" dirty="0" smtClean="0"/>
              <a:t> is as follows −</a:t>
            </a:r>
          </a:p>
          <a:p>
            <a:r>
              <a:rPr lang="en-US" dirty="0" smtClean="0"/>
              <a:t>       0    </a:t>
            </a:r>
          </a:p>
          <a:p>
            <a:r>
              <a:rPr lang="en-US" dirty="0" smtClean="0"/>
              <a:t>0     1</a:t>
            </a:r>
          </a:p>
          <a:p>
            <a:r>
              <a:rPr lang="en-US" dirty="0" smtClean="0"/>
              <a:t>1     2</a:t>
            </a:r>
          </a:p>
          <a:p>
            <a:r>
              <a:rPr lang="en-US" dirty="0" smtClean="0"/>
              <a:t>2     3</a:t>
            </a:r>
          </a:p>
          <a:p>
            <a:r>
              <a:rPr lang="en-US" dirty="0" smtClean="0"/>
              <a:t>3     4 </a:t>
            </a:r>
          </a:p>
          <a:p>
            <a:r>
              <a:rPr lang="en-US" dirty="0" smtClean="0"/>
              <a:t>4     5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5668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import pandas as pd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data = [['Alex',10],['Bob',12],['Clarke',13]]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df = pd.DataFrame(data,columns=['Name','Age']) print (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smtClean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Its </a:t>
            </a:r>
            <a:r>
              <a:rPr lang="en-US" b="1" dirty="0" smtClean="0"/>
              <a:t>output</a:t>
            </a:r>
            <a:r>
              <a:rPr lang="en-US" dirty="0" smtClean="0"/>
              <a:t> is as follows −</a:t>
            </a:r>
          </a:p>
          <a:p>
            <a:r>
              <a:rPr lang="en-US" dirty="0" smtClean="0"/>
              <a:t>    	Name 	Age </a:t>
            </a:r>
          </a:p>
          <a:p>
            <a:r>
              <a:rPr lang="en-US" dirty="0" smtClean="0"/>
              <a:t>0 	Alex 		10 </a:t>
            </a:r>
          </a:p>
          <a:p>
            <a:r>
              <a:rPr lang="en-US" dirty="0" smtClean="0"/>
              <a:t>1 	Bob 		12 </a:t>
            </a:r>
          </a:p>
          <a:p>
            <a:r>
              <a:rPr lang="en-US" dirty="0" smtClean="0"/>
              <a:t>2 	Clarke 	13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Features of Pandas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Fast and efficient DataFrame object with default and customized indexing.</a:t>
            </a:r>
          </a:p>
          <a:p>
            <a:r>
              <a:rPr lang="en-US" dirty="0" smtClean="0"/>
              <a:t>Tools for loading data into in-memory data objects from different file formats.</a:t>
            </a:r>
          </a:p>
          <a:p>
            <a:r>
              <a:rPr lang="en-US" dirty="0" smtClean="0"/>
              <a:t>Data alignment and integrated handling of missing data.</a:t>
            </a:r>
          </a:p>
          <a:p>
            <a:r>
              <a:rPr lang="en-US" dirty="0" smtClean="0"/>
              <a:t>Reshaping and pivoting of data sets.</a:t>
            </a:r>
          </a:p>
          <a:p>
            <a:r>
              <a:rPr lang="en-US" dirty="0" smtClean="0"/>
              <a:t>Label-based slicing, indexing and subsetting of large data sets.</a:t>
            </a:r>
          </a:p>
          <a:p>
            <a:r>
              <a:rPr lang="en-US" dirty="0" smtClean="0"/>
              <a:t>Columns from a data structure can be deleted or inserted.</a:t>
            </a:r>
          </a:p>
          <a:p>
            <a:r>
              <a:rPr lang="en-US" dirty="0" smtClean="0"/>
              <a:t>Group by data for aggregation and transformations.</a:t>
            </a:r>
          </a:p>
          <a:p>
            <a:r>
              <a:rPr lang="en-US" dirty="0" smtClean="0"/>
              <a:t>High performance merging and joining of data.</a:t>
            </a:r>
          </a:p>
          <a:p>
            <a:r>
              <a:rPr lang="en-US" dirty="0" smtClean="0"/>
              <a:t>Time Series functionality.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data = [['Alex',10],['Bob',12],['Clarke',13]]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df = pd.DataFrame(data,columns=['Name','Age'],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dtype=float)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Create a DataFrame from Dict of ndarrays / Lists</a:t>
            </a:r>
          </a:p>
          <a:p>
            <a:r>
              <a:rPr lang="en-US" dirty="0" smtClean="0"/>
              <a:t>All the </a:t>
            </a:r>
            <a:r>
              <a:rPr lang="en-US" b="1" dirty="0" smtClean="0"/>
              <a:t>ndarrays</a:t>
            </a:r>
            <a:r>
              <a:rPr lang="en-US" dirty="0" smtClean="0"/>
              <a:t> must be of same length. If index is passed, then the length of the index should equal to the length of the arrays.</a:t>
            </a:r>
          </a:p>
          <a:p>
            <a:r>
              <a:rPr lang="en-US" dirty="0" smtClean="0"/>
              <a:t>If no index is passed, then by default, index will be range(n), where </a:t>
            </a:r>
            <a:r>
              <a:rPr lang="en-US" b="1" dirty="0" smtClean="0"/>
              <a:t>n</a:t>
            </a:r>
            <a:r>
              <a:rPr lang="en-US" dirty="0" smtClean="0"/>
              <a:t> is the array length.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{'Name':['Tom', 'Jack', 'Steve',   				'Ricky'],'Age':[28,34,29,42]}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df = pd.DataFrame(data)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index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{'Name':['Tom', 'Jack', 'Steve', 		'Ricky'],'Age':[28,34,29,42]}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pd.DataFrame(data, 			index=['rank1','rank2','rank3','rank4'])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a DataFrame from List of Dicts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 of Dictionaries can be passed as input data to create a DataFrame. The dictionary keys are by default taken as column names.</a:t>
            </a:r>
          </a:p>
          <a:p>
            <a:pPr>
              <a:buNone/>
            </a:pPr>
            <a:r>
              <a:rPr lang="en-US" b="1" dirty="0" smtClean="0"/>
              <a:t>Example </a:t>
            </a:r>
          </a:p>
          <a:p>
            <a:r>
              <a:rPr lang="en-US" dirty="0" smtClean="0"/>
              <a:t>The following example shows how to create a DataFrame by passing a list of dictionaries.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data = [{'a': 1, 'b': 2},{'a': 5, 'b': 10, 'c': 20}]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pd.DataFrame(data)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The following example shows how to create a DataFrame by passing a list of dictionaries and the row indices.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[{'a': 1, 'b': 2},{'a': 5, 'b': 10, 'c': 20}]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pd.DataFrame(data, index=['first', 'second'])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example shows how to create a DataFrame with a list of dictionaries, row indices, and column indices.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[{'a': 1, 'b': 2},{'a': 5, 'b': 10, 'c': 20}] #With two column indices, values same as dictionary keys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df1 = pd.DataFrame(data, index=['first', 'second'], columns=['a', 'b'])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#With two column indices with one index with other name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df2 = pd.DataFrame(data, index=['first', 'second'], columns=['a', 'b1'])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Create a DataFrame from Dict of Series</a:t>
            </a:r>
          </a:p>
          <a:p>
            <a:r>
              <a:rPr lang="en-US" dirty="0" smtClean="0"/>
              <a:t>Dictionary of Series can be passed to form a DataFrame. The resultant index is the union of all the series indexes passed.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b="1" dirty="0" smtClean="0"/>
              <a:t>Column Selection</a:t>
            </a:r>
          </a:p>
          <a:p>
            <a:r>
              <a:rPr lang="en-US" dirty="0" smtClean="0"/>
              <a:t>We will understand this by selecting a column from the DataFrame.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 ['one‘]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Column Addition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will understand this by adding a new column to an existing data frame.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# Adding a new column to an existing DataFrame object with column label by passing new series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("Adding a new column by passing as Series:")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df['three']=pd.Series([10,20,30],index=['a','b','c'])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("Adding a new column using the existing columns in DataFrame:")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df['four']=df['one']+df['three']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Pandas deals with the following three data structures −</a:t>
            </a:r>
          </a:p>
          <a:p>
            <a:r>
              <a:rPr lang="en-US" dirty="0" smtClean="0"/>
              <a:t>Series</a:t>
            </a:r>
          </a:p>
          <a:p>
            <a:r>
              <a:rPr lang="en-US" dirty="0" smtClean="0"/>
              <a:t>DataFrame</a:t>
            </a:r>
          </a:p>
          <a:p>
            <a:r>
              <a:rPr lang="en-US" dirty="0" smtClean="0"/>
              <a:t>Panel</a:t>
            </a:r>
          </a:p>
          <a:p>
            <a:pPr>
              <a:buNone/>
            </a:pPr>
            <a:r>
              <a:rPr lang="en-US" dirty="0" smtClean="0"/>
              <a:t>These data structures are built on top of Numpy array, which means they are fast.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Column Deletion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Columns can be deleted or popped; let us take an example to understand how.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Using the previous DataFrame, we will delete a column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# using del function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'd']), 'three' : pd.Series([10,20,30], index=['a','b','c'])}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("Our dataframe is:")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#using del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print ("Deleting the first column using DEL function:")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 df['one']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using pop function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("Deleting another column using POP function:")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df.pop('two')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Row Selection, Addition, and Deletion</a:t>
            </a:r>
          </a:p>
          <a:p>
            <a:r>
              <a:rPr lang="en-US" dirty="0" smtClean="0"/>
              <a:t>We will now understand row selection, addition and deletion through examples. Let us begin with the concept of selection.</a:t>
            </a:r>
          </a:p>
          <a:p>
            <a:pPr>
              <a:buNone/>
            </a:pPr>
            <a:r>
              <a:rPr lang="en-US" b="1" dirty="0" smtClean="0"/>
              <a:t>Selection by Label</a:t>
            </a:r>
          </a:p>
          <a:p>
            <a:r>
              <a:rPr lang="en-US" dirty="0" smtClean="0"/>
              <a:t>Rows can be selected by passing row label to a </a:t>
            </a:r>
            <a:r>
              <a:rPr lang="en-US" b="1" dirty="0" smtClean="0"/>
              <a:t>loc</a:t>
            </a:r>
            <a:r>
              <a:rPr lang="en-US" dirty="0" smtClean="0"/>
              <a:t> function.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df.loc['b']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Selection by integer location</a:t>
            </a:r>
          </a:p>
          <a:p>
            <a:r>
              <a:rPr lang="en-US" dirty="0" smtClean="0"/>
              <a:t>Rows can be selected by passing integer location to an </a:t>
            </a:r>
            <a:r>
              <a:rPr lang="en-US" b="1" dirty="0" smtClean="0"/>
              <a:t>iloc</a:t>
            </a:r>
            <a:r>
              <a:rPr lang="en-US" dirty="0" smtClean="0"/>
              <a:t> function.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df.iloc[2]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Slice Rows</a:t>
            </a:r>
          </a:p>
          <a:p>
            <a:r>
              <a:rPr lang="en-US" dirty="0" smtClean="0"/>
              <a:t>Multiple rows can be selected using ‘ : ’ operator.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= {'one' : pd.Series([1, 2, 3], index=['a', 'b', 'c']), 'two' : pd.Series([1, 2, 3, 4], index=['a', 'b', 'c', 'd'])}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pd.DataFrame(d)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df[2:4]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Addition of Rows</a:t>
            </a:r>
          </a:p>
          <a:p>
            <a:r>
              <a:rPr lang="en-US" dirty="0" smtClean="0"/>
              <a:t>Add new rows to a DataFrame using the </a:t>
            </a:r>
            <a:r>
              <a:rPr lang="en-US" b="1" dirty="0" smtClean="0"/>
              <a:t>append</a:t>
            </a:r>
            <a:r>
              <a:rPr lang="en-US" dirty="0" smtClean="0"/>
              <a:t> function. This function will append the rows at the end.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pd.DataFrame([[1, 2], [3, 4]], columns = ['a','b']) df2 = pd.DataFrame([[5, 6], [7, 8]], columns = ['a','b'])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df.append(df2)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Deletion of Rows</a:t>
            </a:r>
          </a:p>
          <a:p>
            <a:r>
              <a:rPr lang="en-US" dirty="0" smtClean="0"/>
              <a:t>Use index label to delete or drop rows from a DataFrame. If label is duplicated, then multiple rows will be dropped.</a:t>
            </a:r>
          </a:p>
          <a:p>
            <a:r>
              <a:rPr lang="en-US" dirty="0" smtClean="0"/>
              <a:t>If you observe, in the above example, the labels are duplicate. Let us drop a label and will see how many rows will get dropped.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 pandas as pd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df = pd.DataFrame([[1, 2], [3, 4]], columns = ['a','b'])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df2 = pd.DataFrame([[5, 6], [7, 8]], columns = ['a','b'])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df.append(df2)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# Drop rows with label 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 = df.drop(0)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df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Dimension &amp; Description</a:t>
            </a:r>
          </a:p>
          <a:p>
            <a:r>
              <a:rPr lang="en-US" dirty="0" smtClean="0"/>
              <a:t>The best way to think of these data structures is that the higher dimensional data structure is a container of its lower dimensional data structure. For example, DataFrame is a container of Series, Panel is a container of DataFrame.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766596"/>
              </p:ext>
            </p:extLst>
          </p:nvPr>
        </p:nvGraphicFramePr>
        <p:xfrm>
          <a:off x="762000" y="457201"/>
          <a:ext cx="7543800" cy="5371940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499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Dimensions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6240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1D labeled homogeneous array</a:t>
                      </a:r>
                      <a:r>
                        <a:rPr lang="en-US" sz="2000"/>
                        <a:t>, </a:t>
                      </a:r>
                      <a:r>
                        <a:rPr lang="en-US" sz="2000" smtClean="0"/>
                        <a:t>size immutable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37364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Data Frames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 2D labeled, size-mutable tabular structure with potentially heterogeneously typed columns.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745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Panel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 3D labeled, size-mutable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Mutability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Pandas data structures are value mutable (can be changed) and except Series all are size mutable. Series is size immutable.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 − DataFrame is widely used and one of the most important data structures. Panel is very less used.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Series is a one-dimensional array like structure with homogeneous data. For example, the following series is a collection of integers 10, 23, 56, …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Key Points</a:t>
            </a:r>
          </a:p>
          <a:p>
            <a:r>
              <a:rPr lang="en-US" dirty="0" smtClean="0"/>
              <a:t>Homogeneous data</a:t>
            </a:r>
          </a:p>
          <a:p>
            <a:r>
              <a:rPr lang="en-US" dirty="0" smtClean="0"/>
              <a:t>Size Immutable</a:t>
            </a:r>
          </a:p>
          <a:p>
            <a:r>
              <a:rPr lang="en-US" dirty="0" smtClean="0"/>
              <a:t>Values of Data Mutable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352800"/>
          <a:ext cx="8382000" cy="533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DataFrame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DataFrame is a two-dimensional array with heterogeneous data. For example,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95600"/>
          <a:ext cx="6096000" cy="2971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Katie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2693</Words>
  <Application>Microsoft Office PowerPoint</Application>
  <PresentationFormat>On-screen Show (4:3)</PresentationFormat>
  <Paragraphs>340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Pandas</vt:lpstr>
      <vt:lpstr>PowerPoint Presentation</vt:lpstr>
      <vt:lpstr>Key Features of Pandas </vt:lpstr>
      <vt:lpstr>PowerPoint Presentation</vt:lpstr>
      <vt:lpstr>PowerPoint Presentation</vt:lpstr>
      <vt:lpstr>PowerPoint Presentation</vt:lpstr>
      <vt:lpstr>Mutability </vt:lpstr>
      <vt:lpstr>Series </vt:lpstr>
      <vt:lpstr>DataFrame </vt:lpstr>
      <vt:lpstr>Data Type of Columns </vt:lpstr>
      <vt:lpstr>Panel </vt:lpstr>
      <vt:lpstr>PowerPoint Presentation</vt:lpstr>
      <vt:lpstr>The parameters of the constructor are as follows − </vt:lpstr>
      <vt:lpstr>PowerPoint Presentation</vt:lpstr>
      <vt:lpstr>PowerPoint Presentation</vt:lpstr>
      <vt:lpstr>Create a Series from dict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DataFrame</vt:lpstr>
      <vt:lpstr>Structure </vt:lpstr>
      <vt:lpstr>PowerPoint Presentation</vt:lpstr>
      <vt:lpstr>PowerPoint Presentation</vt:lpstr>
      <vt:lpstr>Create DataFrame </vt:lpstr>
      <vt:lpstr>PowerPoint Presentation</vt:lpstr>
      <vt:lpstr>PowerPoint Presentation</vt:lpstr>
      <vt:lpstr>PowerPoint Presentation</vt:lpstr>
      <vt:lpstr>Another  Example</vt:lpstr>
      <vt:lpstr>PowerPoint Presentation</vt:lpstr>
      <vt:lpstr>example</vt:lpstr>
      <vt:lpstr>Example with index rank</vt:lpstr>
      <vt:lpstr>Create a DataFrame from List of Dicts </vt:lpstr>
      <vt:lpstr>PowerPoint Presentation</vt:lpstr>
      <vt:lpstr>PowerPoint Presentation</vt:lpstr>
      <vt:lpstr>PowerPoint Presentation</vt:lpstr>
      <vt:lpstr>PowerPoint Presentation</vt:lpstr>
      <vt:lpstr>Column Addition </vt:lpstr>
      <vt:lpstr>Column Deletion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</dc:title>
  <dc:creator>mahendra</dc:creator>
  <cp:lastModifiedBy>Mahendra Datta</cp:lastModifiedBy>
  <cp:revision>24</cp:revision>
  <dcterms:created xsi:type="dcterms:W3CDTF">2017-10-10T12:04:33Z</dcterms:created>
  <dcterms:modified xsi:type="dcterms:W3CDTF">2021-07-13T11:48:20Z</dcterms:modified>
</cp:coreProperties>
</file>