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F482-6695-4494-8406-D8A785789E7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B7CB-D3CE-40F6-85C8-7983E0A4D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3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F482-6695-4494-8406-D8A785789E7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B7CB-D3CE-40F6-85C8-7983E0A4D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F482-6695-4494-8406-D8A785789E7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B7CB-D3CE-40F6-85C8-7983E0A4D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2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F482-6695-4494-8406-D8A785789E7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B7CB-D3CE-40F6-85C8-7983E0A4D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4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F482-6695-4494-8406-D8A785789E7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B7CB-D3CE-40F6-85C8-7983E0A4D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7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F482-6695-4494-8406-D8A785789E7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B7CB-D3CE-40F6-85C8-7983E0A4D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6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F482-6695-4494-8406-D8A785789E7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B7CB-D3CE-40F6-85C8-7983E0A4D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F482-6695-4494-8406-D8A785789E7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B7CB-D3CE-40F6-85C8-7983E0A4D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0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F482-6695-4494-8406-D8A785789E7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B7CB-D3CE-40F6-85C8-7983E0A4D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F482-6695-4494-8406-D8A785789E7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B7CB-D3CE-40F6-85C8-7983E0A4D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2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F482-6695-4494-8406-D8A785789E7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B7CB-D3CE-40F6-85C8-7983E0A4D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8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8F482-6695-4494-8406-D8A785789E78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1B7CB-D3CE-40F6-85C8-7983E0A4D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ensemble.RandomForestClassifier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reference/generated/numpy.meshgrid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Random Forest Classification: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5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686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183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Above code plots actual data points in classification.</a:t>
            </a:r>
          </a:p>
          <a:p>
            <a:r>
              <a:rPr lang="en-US" dirty="0" smtClean="0"/>
              <a:t>Red points denote users who did not buy the car</a:t>
            </a:r>
          </a:p>
          <a:p>
            <a:r>
              <a:rPr lang="en-US" dirty="0" smtClean="0"/>
              <a:t>Green points denote users who bought the car.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9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Random Forest resul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9154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153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we have plotted 100 observations from our test set and out of them</a:t>
            </a:r>
          </a:p>
          <a:p>
            <a:r>
              <a:rPr lang="en-US" dirty="0" smtClean="0"/>
              <a:t>3 green points are observed on orange area</a:t>
            </a:r>
          </a:p>
          <a:p>
            <a:r>
              <a:rPr lang="en-US" dirty="0" smtClean="0"/>
              <a:t>5 red points are observed in blue area</a:t>
            </a:r>
          </a:p>
          <a:p>
            <a:r>
              <a:rPr lang="en-US" smtClean="0"/>
              <a:t>This means, out of 100 observation points, random forest classification predicted 92 results correctly and only 8 are incorrect.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610600" cy="64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82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read “Social_Network_Ads.csv” file and stored in dataset.</a:t>
            </a:r>
          </a:p>
          <a:p>
            <a:r>
              <a:rPr lang="en-US" dirty="0" smtClean="0"/>
              <a:t>Extracted age and salary information from dataset and stored in X</a:t>
            </a:r>
          </a:p>
          <a:p>
            <a:r>
              <a:rPr lang="en-US" dirty="0" smtClean="0"/>
              <a:t>Extracted purchase information from dataset and stored in Y.</a:t>
            </a:r>
          </a:p>
          <a:p>
            <a:r>
              <a:rPr lang="en-US" dirty="0" smtClean="0"/>
              <a:t>Split dataset in training and test set so that machine can be trained using </a:t>
            </a:r>
            <a:r>
              <a:rPr lang="en-US" dirty="0" err="1" smtClean="0"/>
              <a:t>X_train</a:t>
            </a:r>
            <a:r>
              <a:rPr lang="en-US" dirty="0" smtClean="0"/>
              <a:t> and </a:t>
            </a:r>
            <a:r>
              <a:rPr lang="en-US" dirty="0" err="1" smtClean="0"/>
              <a:t>Y_train</a:t>
            </a:r>
            <a:endParaRPr lang="en-US" dirty="0" smtClean="0"/>
          </a:p>
          <a:p>
            <a:r>
              <a:rPr lang="en-US" dirty="0" smtClean="0"/>
              <a:t>Used feature scaling for </a:t>
            </a:r>
            <a:r>
              <a:rPr lang="en-US" dirty="0" err="1" smtClean="0"/>
              <a:t>X_train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9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45819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98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Imported </a:t>
            </a:r>
            <a:r>
              <a:rPr lang="en-US" dirty="0" err="1" smtClean="0">
                <a:hlinkClick r:id="rId2"/>
              </a:rPr>
              <a:t>RandomForestClassifier</a:t>
            </a:r>
            <a:r>
              <a:rPr lang="en-US" dirty="0" smtClean="0"/>
              <a:t> from </a:t>
            </a:r>
            <a:r>
              <a:rPr lang="en-US" dirty="0" err="1" smtClean="0"/>
              <a:t>sklearn.ensemble</a:t>
            </a:r>
            <a:endParaRPr lang="en-US" dirty="0" smtClean="0"/>
          </a:p>
          <a:p>
            <a:r>
              <a:rPr lang="en-US" dirty="0" smtClean="0"/>
              <a:t>Created a classifier and </a:t>
            </a:r>
          </a:p>
          <a:p>
            <a:pPr lvl="1"/>
            <a:r>
              <a:rPr lang="en-US" dirty="0" smtClean="0"/>
              <a:t>provided number of estimators as 10, i.e. our forest will compose of 10 decision trees</a:t>
            </a:r>
          </a:p>
          <a:p>
            <a:pPr lvl="1"/>
            <a:r>
              <a:rPr lang="en-US" dirty="0" smtClean="0"/>
              <a:t>applied a widely used ‘entropy’ criterion to it</a:t>
            </a:r>
          </a:p>
          <a:p>
            <a:r>
              <a:rPr lang="en-US" dirty="0" smtClean="0"/>
              <a:t>fitted classifier with training data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1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534399" cy="431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92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aranged_ages</a:t>
            </a:r>
            <a:r>
              <a:rPr lang="en-US" dirty="0" smtClean="0"/>
              <a:t> variable will have scaled ages of users starting from minimum age to maximum age incremented by 0.01.</a:t>
            </a:r>
          </a:p>
          <a:p>
            <a:r>
              <a:rPr lang="en-US" b="1" dirty="0" err="1" smtClean="0"/>
              <a:t>aranged_salaries</a:t>
            </a:r>
            <a:r>
              <a:rPr lang="en-US" dirty="0" smtClean="0"/>
              <a:t> variable will have scaled salaries of users starting from minimum salary to maximum salary incremented by 0.01.</a:t>
            </a:r>
          </a:p>
          <a:p>
            <a:r>
              <a:rPr lang="en-US" dirty="0" err="1" smtClean="0"/>
              <a:t>np.</a:t>
            </a:r>
            <a:r>
              <a:rPr lang="en-US" dirty="0" err="1" smtClean="0">
                <a:hlinkClick r:id="rId2"/>
              </a:rPr>
              <a:t>meshgrid</a:t>
            </a:r>
            <a:r>
              <a:rPr lang="en-US" dirty="0" smtClean="0"/>
              <a:t>() takes </a:t>
            </a:r>
            <a:r>
              <a:rPr lang="en-US" dirty="0" err="1" smtClean="0"/>
              <a:t>aranged_ages</a:t>
            </a:r>
            <a:r>
              <a:rPr lang="en-US" dirty="0" smtClean="0"/>
              <a:t> and </a:t>
            </a:r>
            <a:r>
              <a:rPr lang="en-US" dirty="0" err="1" smtClean="0"/>
              <a:t>aranged_salaries</a:t>
            </a:r>
            <a:r>
              <a:rPr lang="en-US" dirty="0" smtClean="0"/>
              <a:t> to form X1 and X2.</a:t>
            </a:r>
          </a:p>
          <a:p>
            <a:r>
              <a:rPr lang="en-US" dirty="0" smtClean="0"/>
              <a:t>X1 and X2 are used for creating a graph which classifies all data points using random forest classification. It is done using </a:t>
            </a:r>
            <a:r>
              <a:rPr lang="en-US" b="1" dirty="0" err="1" smtClean="0"/>
              <a:t>plt.contourf</a:t>
            </a:r>
            <a:r>
              <a:rPr lang="en-US" b="1" dirty="0" smtClean="0"/>
              <a:t>(), </a:t>
            </a:r>
            <a:r>
              <a:rPr lang="en-US" dirty="0" smtClean="0"/>
              <a:t>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8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Random Forest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6868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66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Random forest classification takes number of decision trees as input parameters.</a:t>
            </a:r>
          </a:p>
          <a:p>
            <a:r>
              <a:rPr lang="en-US" dirty="0" smtClean="0"/>
              <a:t>It takes predictions of all decision trees and chooses mostly predicted results from input decision trees.</a:t>
            </a:r>
          </a:p>
          <a:p>
            <a:r>
              <a:rPr lang="en-US" dirty="0" smtClean="0"/>
              <a:t>Mostly predicted results are chosen as final results and they are plotted on graph as above</a:t>
            </a:r>
          </a:p>
          <a:p>
            <a:r>
              <a:rPr lang="en-US" dirty="0" smtClean="0"/>
              <a:t>orange section is of users who will not buy the car and blue section is for users who will buy the car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9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323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Random Forest Classification: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2018-05-26T14:16:39Z</dcterms:created>
  <dcterms:modified xsi:type="dcterms:W3CDTF">2018-05-26T14:45:06Z</dcterms:modified>
</cp:coreProperties>
</file>