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03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6394-AB7F-4AEA-AA50-1881C589279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33B8-CADA-4739-95F6-A0237463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9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LinearRegression.html#sklearn.linear_model.LinearRegression.predi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Simple Linear Regression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629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4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err="1" smtClean="0">
                <a:effectLst/>
              </a:rPr>
              <a:t>plt.scatter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X_train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y_train</a:t>
            </a:r>
            <a:r>
              <a:rPr lang="en-US" dirty="0" smtClean="0">
                <a:effectLst/>
              </a:rPr>
              <a:t> , color = 'red')</a:t>
            </a:r>
            <a:r>
              <a:rPr lang="en-US" dirty="0" smtClean="0"/>
              <a:t> plots scatter graph of salaries against years of experience for values in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endParaRPr lang="en-US" dirty="0" smtClean="0"/>
          </a:p>
          <a:p>
            <a:r>
              <a:rPr lang="en-US" dirty="0" err="1" smtClean="0">
                <a:effectLst/>
              </a:rPr>
              <a:t>plt.plot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X_train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regressor.predict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X_train</a:t>
            </a:r>
            <a:r>
              <a:rPr lang="en-US" dirty="0" smtClean="0">
                <a:effectLst/>
              </a:rPr>
              <a:t>), color = 'blue')</a:t>
            </a:r>
            <a:r>
              <a:rPr lang="en-US" dirty="0" smtClean="0"/>
              <a:t> plots the graph of predicted salaries against years of experience.</a:t>
            </a:r>
          </a:p>
          <a:p>
            <a:r>
              <a:rPr lang="en-US" dirty="0" smtClean="0"/>
              <a:t>Red dots represents co-relation between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salaries and years of experience</a:t>
            </a:r>
          </a:p>
          <a:p>
            <a:r>
              <a:rPr lang="en-US" dirty="0" smtClean="0"/>
              <a:t>Blue line is the simple linear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3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839200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58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6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Simple linear regression determines the relationship between dependent and independent variables</a:t>
            </a:r>
            <a:r>
              <a:rPr lang="en-US" dirty="0" smtClean="0"/>
              <a:t>. It </a:t>
            </a:r>
            <a:r>
              <a:rPr lang="en-US" dirty="0" smtClean="0"/>
              <a:t>is a statistical analysis which predicts values of dependent variables based on the values of the independent variables.</a:t>
            </a:r>
          </a:p>
          <a:p>
            <a:pPr marL="0" indent="0">
              <a:buNone/>
            </a:pPr>
            <a:r>
              <a:rPr lang="en-US" dirty="0" smtClean="0"/>
              <a:t>Consider equation of a straight line,</a:t>
            </a:r>
          </a:p>
          <a:p>
            <a:r>
              <a:rPr lang="en-US" b="1" dirty="0" smtClean="0"/>
              <a:t>y = c + mx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y is the dependent variable</a:t>
            </a:r>
          </a:p>
          <a:p>
            <a:pPr marL="0" indent="0">
              <a:buNone/>
            </a:pPr>
            <a:r>
              <a:rPr lang="en-US" dirty="0" smtClean="0"/>
              <a:t>c is a constant,</a:t>
            </a:r>
          </a:p>
          <a:p>
            <a:pPr marL="0" indent="0">
              <a:buNone/>
            </a:pPr>
            <a:r>
              <a:rPr lang="en-US" dirty="0" smtClean="0"/>
              <a:t>x is independent variable</a:t>
            </a:r>
          </a:p>
          <a:p>
            <a:pPr marL="0" indent="0">
              <a:buNone/>
            </a:pPr>
            <a:r>
              <a:rPr lang="en-US" dirty="0" smtClean="0"/>
              <a:t>m is an coefficient i.e. slope of the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</a:t>
            </a:r>
            <a:r>
              <a:rPr lang="en-US" dirty="0" smtClean="0"/>
              <a:t>simple linear regression we are going to create a new dataset containing at least 30 records of year of experience and total salary as follows.</a:t>
            </a:r>
          </a:p>
          <a:p>
            <a:endParaRPr lang="en-US" dirty="0"/>
          </a:p>
          <a:p>
            <a:r>
              <a:rPr lang="en-US" dirty="0" smtClean="0"/>
              <a:t>See Salary_Data.csv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16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x_train</a:t>
            </a:r>
            <a:r>
              <a:rPr lang="en-US" dirty="0" smtClean="0"/>
              <a:t> : training data of independent variables. i.e. years of experience</a:t>
            </a:r>
          </a:p>
          <a:p>
            <a:r>
              <a:rPr lang="en-US" dirty="0" err="1" smtClean="0"/>
              <a:t>x_test</a:t>
            </a:r>
            <a:r>
              <a:rPr lang="en-US" dirty="0" smtClean="0"/>
              <a:t> : test data for which we want to predict salaries</a:t>
            </a:r>
          </a:p>
          <a:p>
            <a:r>
              <a:rPr lang="en-US" dirty="0" err="1" smtClean="0"/>
              <a:t>y_train</a:t>
            </a:r>
            <a:r>
              <a:rPr lang="en-US" dirty="0" smtClean="0"/>
              <a:t> : training data o dependent variables i.e. salaries based on years of experience</a:t>
            </a:r>
          </a:p>
          <a:p>
            <a:r>
              <a:rPr lang="en-US" dirty="0" err="1" smtClean="0"/>
              <a:t>y_test</a:t>
            </a:r>
            <a:r>
              <a:rPr lang="en-US" dirty="0" smtClean="0"/>
              <a:t> : actual salaries for years of experience in </a:t>
            </a:r>
            <a:r>
              <a:rPr lang="en-US" dirty="0" err="1" smtClean="0"/>
              <a:t>x_test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We are to fit our training dataset into simple linear regression </a:t>
            </a:r>
            <a:r>
              <a:rPr lang="en-US" dirty="0" err="1" smtClean="0"/>
              <a:t>model.To</a:t>
            </a:r>
            <a:r>
              <a:rPr lang="en-US" dirty="0" smtClean="0"/>
              <a:t> do this create an object </a:t>
            </a:r>
            <a:r>
              <a:rPr lang="en-US" b="1" dirty="0" err="1" smtClean="0"/>
              <a:t>regressor</a:t>
            </a:r>
            <a:r>
              <a:rPr lang="en-US" dirty="0" smtClean="0"/>
              <a:t> of class </a:t>
            </a:r>
            <a:r>
              <a:rPr lang="en-US" b="1" dirty="0" err="1" smtClean="0"/>
              <a:t>LinearRegression</a:t>
            </a:r>
            <a:r>
              <a:rPr lang="en-US" dirty="0" smtClean="0"/>
              <a:t>.  Fit training data i.e.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in </a:t>
            </a:r>
            <a:r>
              <a:rPr lang="en-US" dirty="0" err="1" smtClean="0"/>
              <a:t>regressor</a:t>
            </a:r>
            <a:r>
              <a:rPr lang="en-US" dirty="0" smtClean="0"/>
              <a:t> as below.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62263"/>
            <a:ext cx="8229600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71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Predicting salaries</a:t>
            </a:r>
          </a:p>
          <a:p>
            <a:r>
              <a:rPr lang="en-US" dirty="0" smtClean="0"/>
              <a:t>We are now going to predict the salaries related to </a:t>
            </a:r>
            <a:r>
              <a:rPr lang="en-US" dirty="0" err="1" smtClean="0"/>
              <a:t>X_test</a:t>
            </a:r>
            <a:r>
              <a:rPr lang="en-US" dirty="0" smtClean="0"/>
              <a:t> values </a:t>
            </a:r>
            <a:r>
              <a:rPr lang="en-US" dirty="0" err="1" smtClean="0"/>
              <a:t>i.e</a:t>
            </a:r>
            <a:r>
              <a:rPr lang="en-US" dirty="0" smtClean="0"/>
              <a:t> years of experience and compare them with actual </a:t>
            </a:r>
            <a:r>
              <a:rPr lang="en-US" dirty="0" err="1" smtClean="0"/>
              <a:t>i.e</a:t>
            </a:r>
            <a:r>
              <a:rPr lang="en-US" dirty="0" smtClean="0"/>
              <a:t> values of </a:t>
            </a:r>
            <a:r>
              <a:rPr lang="en-US" dirty="0" err="1" smtClean="0"/>
              <a:t>y_test</a:t>
            </a:r>
            <a:r>
              <a:rPr lang="en-US" dirty="0" smtClean="0"/>
              <a:t> as below.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90874"/>
            <a:ext cx="76200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86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regressor.predict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method predicts the values of salaries depending on the years of experience in </a:t>
            </a:r>
            <a:r>
              <a:rPr lang="en-US" dirty="0" err="1" smtClean="0"/>
              <a:t>X_test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y_pred</a:t>
            </a:r>
            <a:r>
              <a:rPr lang="en-US" dirty="0" smtClean="0"/>
              <a:t> values are predicted salaries and we will compare them with actual salaries which we have in </a:t>
            </a:r>
            <a:r>
              <a:rPr lang="en-US" dirty="0" err="1" smtClean="0"/>
              <a:t>y_test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6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9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247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Simple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</dc:title>
  <dc:creator>Windows User</dc:creator>
  <cp:lastModifiedBy>Mahendra Datta</cp:lastModifiedBy>
  <cp:revision>5</cp:revision>
  <dcterms:created xsi:type="dcterms:W3CDTF">2018-05-23T12:55:23Z</dcterms:created>
  <dcterms:modified xsi:type="dcterms:W3CDTF">2020-05-06T11:11:42Z</dcterms:modified>
</cp:coreProperties>
</file>