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2802ad6f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2802ad6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2802ad6f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2802ad6f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uggingface.co/datasets/Dldermann/food-waste-dataset-v2" TargetMode="External"/><Relationship Id="rId4" Type="http://schemas.openxmlformats.org/officeDocument/2006/relationships/hyperlink" Target="https://colab.research.google.com/drive/1uHRXoBamReKSQYfJQkNUEQeKhgZkpByf?usp=driv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huggingface.co/datasets/FoodWasteProjectBIBI/food_waste_merged_fiftyOne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Waste Hackathon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BIBI Group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Shahabeddin Dayani, Murilo Paola ,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325"/>
            <a:ext cx="1950451" cy="19504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54900" y="4681800"/>
            <a:ext cx="848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*</a:t>
            </a:r>
            <a:r>
              <a:rPr lang="en" sz="1800">
                <a:solidFill>
                  <a:schemeClr val="dk1"/>
                </a:solidFill>
              </a:rPr>
              <a:t>Bibi means a wise, caring Persian grandmother known for amazing cooking.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curation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used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https://huggingface.co/datasets/Dldermann/food-waste-dataset-v2</a:t>
            </a:r>
            <a:r>
              <a:rPr lang="en"/>
              <a:t> and created a fifty one dataset from it, calculated YOLO E segmentation and calculated the embeddings for it and stored it to the Fifty one dataset.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we have merged this dataset with the previously existing dataset in fifty one format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Problems with merging was that the fields were in string since the numbers were written in german, so a lot of effor were to convert the fields to the correct data type , from string to INT or to FLOAT 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Notebook URL for merging 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https://colab.research.google.com/drive/1uHRXoBamReKSQYfJQkNUEQeKhgZkpByf?usp=drive_link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Notebook URL for data creation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Fifty One dataset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merged dataset lives on hugging face now :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50" y="2170650"/>
            <a:ext cx="1848200" cy="18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878450" y="2635900"/>
            <a:ext cx="5379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https://huggingface.co/datasets/FoodWasteProjectBIBI/food_waste_merged_fiftyOneDS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