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4" r:id="rId4"/>
    <p:sldId id="261" r:id="rId5"/>
    <p:sldId id="265" r:id="rId6"/>
    <p:sldId id="262" r:id="rId7"/>
    <p:sldId id="263" r:id="rId8"/>
  </p:sldIdLst>
  <p:sldSz cx="9144000" cy="6858000" type="screen4x3"/>
  <p:notesSz cx="6858000" cy="9144000"/>
  <p:defaultTextStyle>
    <a:defPPr>
      <a:defRPr lang="nn-NO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572663A-85E5-4B0C-9377-94572F82E5E7}" type="datetime1">
              <a:rPr lang="nb-NO"/>
              <a:pPr>
                <a:defRPr/>
              </a:pPr>
              <a:t>08.04.2016</a:t>
            </a:fld>
            <a:endParaRPr lang="nb-NO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smtClean="0"/>
              <a:t>Klikk for å redigere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6B8730F-CFD8-466F-9D9C-186FA5633171}" type="slidenum">
              <a:rPr lang="nb-NO" altLang="en-US"/>
              <a:pPr>
                <a:defRPr/>
              </a:pPr>
              <a:t>‹#›</a:t>
            </a:fld>
            <a:endParaRPr lang="nb-NO" altLang="en-US"/>
          </a:p>
        </p:txBody>
      </p:sp>
    </p:spTree>
    <p:extLst>
      <p:ext uri="{BB962C8B-B14F-4D97-AF65-F5344CB8AC3E}">
        <p14:creationId xmlns:p14="http://schemas.microsoft.com/office/powerpoint/2010/main" val="3160909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6" descr="Fors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e 8" descr="Bibsys_logo_W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7938"/>
            <a:ext cx="720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8109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en-US"/>
              <a:t>16-12-08 / </a:t>
            </a:r>
            <a:fld id="{92063AD3-D2B8-4399-8DAD-A106D678E651}" type="slidenum">
              <a:rPr lang="nn-NO" altLang="en-US"/>
              <a:pPr>
                <a:defRPr/>
              </a:pPr>
              <a:t>‹#›</a:t>
            </a:fld>
            <a:endParaRPr lang="nn-NO" altLang="en-US"/>
          </a:p>
        </p:txBody>
      </p:sp>
    </p:spTree>
    <p:extLst>
      <p:ext uri="{BB962C8B-B14F-4D97-AF65-F5344CB8AC3E}">
        <p14:creationId xmlns:p14="http://schemas.microsoft.com/office/powerpoint/2010/main" val="20186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7" descr="Bibsys_logo_PMS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7938"/>
            <a:ext cx="720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en-US"/>
              <a:t>16-12-08 / </a:t>
            </a:r>
            <a:fld id="{377DDBA9-A1B9-4699-8112-B34D48DF2753}" type="slidenum">
              <a:rPr lang="nn-NO" altLang="en-US"/>
              <a:pPr>
                <a:defRPr/>
              </a:pPr>
              <a:t>‹#›</a:t>
            </a:fld>
            <a:endParaRPr lang="nn-NO" altLang="en-US"/>
          </a:p>
        </p:txBody>
      </p:sp>
    </p:spTree>
    <p:extLst>
      <p:ext uri="{BB962C8B-B14F-4D97-AF65-F5344CB8AC3E}">
        <p14:creationId xmlns:p14="http://schemas.microsoft.com/office/powerpoint/2010/main" val="400808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7" descr="Bibsys_logo_PMS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7938"/>
            <a:ext cx="720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en-US"/>
              <a:t>16-12-08 / </a:t>
            </a:r>
            <a:fld id="{D5D12FA6-C540-4D07-84C0-D73ABC56B2F8}" type="slidenum">
              <a:rPr lang="nn-NO" altLang="en-US"/>
              <a:pPr>
                <a:defRPr/>
              </a:pPr>
              <a:t>‹#›</a:t>
            </a:fld>
            <a:endParaRPr lang="nn-NO" altLang="en-US"/>
          </a:p>
        </p:txBody>
      </p:sp>
    </p:spTree>
    <p:extLst>
      <p:ext uri="{BB962C8B-B14F-4D97-AF65-F5344CB8AC3E}">
        <p14:creationId xmlns:p14="http://schemas.microsoft.com/office/powerpoint/2010/main" val="18978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7" descr="Bibsys_logo_PMS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7938"/>
            <a:ext cx="720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altLang="en-US"/>
              <a:t>16-12-08 / </a:t>
            </a:r>
            <a:fld id="{9CC782C4-86A7-498D-8BD0-C78284504238}" type="slidenum">
              <a:rPr lang="nn-NO" altLang="en-US"/>
              <a:pPr>
                <a:defRPr/>
              </a:pPr>
              <a:t>‹#›</a:t>
            </a:fld>
            <a:endParaRPr lang="nn-NO" altLang="en-US"/>
          </a:p>
        </p:txBody>
      </p:sp>
    </p:spTree>
    <p:extLst>
      <p:ext uri="{BB962C8B-B14F-4D97-AF65-F5344CB8AC3E}">
        <p14:creationId xmlns:p14="http://schemas.microsoft.com/office/powerpoint/2010/main" val="25122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en-US" smtClean="0"/>
              <a:t>Klikk for å redigere tittelstil</a:t>
            </a:r>
            <a:endParaRPr lang="nn-NO" altLang="en-US" smtClean="0"/>
          </a:p>
        </p:txBody>
      </p:sp>
      <p:sp>
        <p:nvSpPr>
          <p:cNvPr id="1027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en-US" smtClean="0"/>
              <a:t>Klikk for å redigere tekststiler i malen</a:t>
            </a:r>
          </a:p>
          <a:p>
            <a:pPr lvl="1"/>
            <a:r>
              <a:rPr lang="nb-NO" altLang="en-US" smtClean="0"/>
              <a:t>Andre nivå</a:t>
            </a:r>
          </a:p>
          <a:p>
            <a:pPr lvl="2"/>
            <a:r>
              <a:rPr lang="nb-NO" altLang="en-US" smtClean="0"/>
              <a:t>Tredje nivå</a:t>
            </a:r>
          </a:p>
          <a:p>
            <a:pPr lvl="3"/>
            <a:r>
              <a:rPr lang="nb-NO" altLang="en-US" smtClean="0"/>
              <a:t>Fjerde nivå</a:t>
            </a:r>
          </a:p>
          <a:p>
            <a:pPr lvl="4"/>
            <a:r>
              <a:rPr lang="nb-NO" altLang="en-US" smtClean="0"/>
              <a:t>Femte nivå</a:t>
            </a:r>
            <a:endParaRPr lang="nn-NO" altLang="en-US" smtClean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898989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9E180C-F311-4E81-9C21-1E1B0A0A9E97}" type="datetime1">
              <a:rPr lang="nn-NO" altLang="en-US"/>
              <a:pPr>
                <a:defRPr/>
              </a:pPr>
              <a:t>08.04.2016</a:t>
            </a:fld>
            <a:r>
              <a:rPr lang="nn-NO" altLang="en-US"/>
              <a:t> /</a:t>
            </a:r>
            <a:r>
              <a:rPr lang="nn-NO" altLang="en-US" b="1"/>
              <a:t> </a:t>
            </a:r>
            <a:fld id="{1918DFCF-4EE3-4C7D-8BE2-4BCD4ED4A9E5}" type="slidenum">
              <a:rPr lang="nn-NO" altLang="en-US"/>
              <a:pPr>
                <a:defRPr/>
              </a:pPr>
              <a:t>‹#›</a:t>
            </a:fld>
            <a:endParaRPr lang="nn-NO" altLang="en-US"/>
          </a:p>
        </p:txBody>
      </p:sp>
      <p:pic>
        <p:nvPicPr>
          <p:cNvPr id="1030" name="Bilde 7" descr="Bibsys_logo_PMS.ai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7938"/>
            <a:ext cx="720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4BACC6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4BACC6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630238" indent="-360363" algn="l" defTabSz="457200" rtl="0" eaLnBrk="0" fontAlgn="base" hangingPunct="0">
        <a:spcBef>
          <a:spcPct val="20000"/>
        </a:spcBef>
        <a:spcAft>
          <a:spcPct val="0"/>
        </a:spcAft>
        <a:buSzPct val="120000"/>
        <a:buBlip>
          <a:blip r:embed="rId8"/>
        </a:buBlip>
        <a:defRPr sz="2000" kern="1200">
          <a:solidFill>
            <a:srgbClr val="595959"/>
          </a:solidFill>
          <a:latin typeface="Arial"/>
          <a:ea typeface="ＭＳ Ｐゴシック" pitchFamily="-65" charset="-128"/>
          <a:cs typeface="Arial"/>
        </a:defRPr>
      </a:lvl1pPr>
      <a:lvl2pPr marL="1079500" indent="-4492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Arial"/>
          <a:ea typeface="ＭＳ Ｐゴシック" pitchFamily="-65" charset="-128"/>
          <a:cs typeface="Arial"/>
        </a:defRPr>
      </a:lvl2pPr>
      <a:lvl3pPr marL="1439863" indent="-3603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Arial"/>
          <a:ea typeface="ＭＳ Ｐゴシック" pitchFamily="-65" charset="-128"/>
          <a:cs typeface="Arial"/>
        </a:defRPr>
      </a:lvl3pPr>
      <a:lvl4pPr marL="1790700" indent="-350838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Arial"/>
          <a:ea typeface="ＭＳ Ｐゴシック" pitchFamily="-65" charset="-128"/>
          <a:cs typeface="Arial"/>
        </a:defRPr>
      </a:lvl4pPr>
      <a:lvl5pPr marL="2149475" indent="-3206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Arial"/>
          <a:ea typeface="ＭＳ Ｐゴシック" pitchFamily="-65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 sz="4400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Institusjonsregister – databehov team rosa</a:t>
            </a:r>
          </a:p>
        </p:txBody>
      </p:sp>
      <p:sp>
        <p:nvSpPr>
          <p:cNvPr id="8195" name="TekstSylinder 2"/>
          <p:cNvSpPr txBox="1">
            <a:spLocks noChangeArrowheads="1"/>
          </p:cNvSpPr>
          <p:nvPr/>
        </p:nvSpPr>
        <p:spPr bwMode="auto">
          <a:xfrm>
            <a:off x="457200" y="6308725"/>
            <a:ext cx="946150" cy="433388"/>
          </a:xfrm>
          <a:prstGeom prst="rect">
            <a:avLst/>
          </a:prstGeom>
          <a:solidFill>
            <a:srgbClr val="00B3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196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37288"/>
            <a:ext cx="12017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Institusjonsnavn</a:t>
            </a:r>
          </a:p>
          <a:p>
            <a:r>
              <a:rPr lang="nb-NO" dirty="0" smtClean="0"/>
              <a:t>Kortnavn</a:t>
            </a:r>
          </a:p>
          <a:p>
            <a:r>
              <a:rPr lang="nb-NO" dirty="0" smtClean="0"/>
              <a:t>Akronym</a:t>
            </a:r>
          </a:p>
          <a:p>
            <a:r>
              <a:rPr lang="nb-NO" dirty="0" smtClean="0"/>
              <a:t>BIBSYS bibliotekkode</a:t>
            </a:r>
          </a:p>
          <a:p>
            <a:r>
              <a:rPr lang="nb-NO" dirty="0" smtClean="0"/>
              <a:t>Alma institusjonskode</a:t>
            </a:r>
          </a:p>
          <a:p>
            <a:r>
              <a:rPr lang="nb-NO" dirty="0" smtClean="0"/>
              <a:t>Adresse</a:t>
            </a:r>
          </a:p>
          <a:p>
            <a:r>
              <a:rPr lang="nb-NO" dirty="0" smtClean="0"/>
              <a:t>Organisasjonsnummer </a:t>
            </a:r>
          </a:p>
          <a:p>
            <a:pPr lvl="1"/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16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Bibliotek tilknyttet institusjonen</a:t>
            </a:r>
          </a:p>
          <a:p>
            <a:pPr lvl="1"/>
            <a:r>
              <a:rPr lang="nb-NO" dirty="0" smtClean="0"/>
              <a:t>Navn</a:t>
            </a:r>
          </a:p>
          <a:p>
            <a:pPr lvl="1"/>
            <a:r>
              <a:rPr lang="nb-NO" dirty="0" err="1" smtClean="0"/>
              <a:t>Bibnummer</a:t>
            </a:r>
            <a:endParaRPr lang="nb-NO" dirty="0" smtClean="0"/>
          </a:p>
          <a:p>
            <a:pPr lvl="1"/>
            <a:r>
              <a:rPr lang="nb-NO" dirty="0" smtClean="0"/>
              <a:t>Kortnavn</a:t>
            </a:r>
          </a:p>
          <a:p>
            <a:pPr lvl="1"/>
            <a:r>
              <a:rPr lang="nb-NO" dirty="0" smtClean="0"/>
              <a:t>Akronym</a:t>
            </a:r>
          </a:p>
          <a:p>
            <a:pPr lvl="1"/>
            <a:r>
              <a:rPr lang="nb-NO" dirty="0" smtClean="0"/>
              <a:t>Adresse</a:t>
            </a:r>
          </a:p>
          <a:p>
            <a:pPr lvl="1"/>
            <a:r>
              <a:rPr lang="nb-NO" dirty="0" err="1" smtClean="0"/>
              <a:t>Circulation</a:t>
            </a:r>
            <a:r>
              <a:rPr lang="nb-NO" dirty="0" smtClean="0"/>
              <a:t> desk?</a:t>
            </a:r>
          </a:p>
          <a:p>
            <a:pPr lvl="1"/>
            <a:r>
              <a:rPr lang="nb-NO" dirty="0" smtClean="0"/>
              <a:t>Campus?</a:t>
            </a:r>
          </a:p>
        </p:txBody>
      </p:sp>
    </p:spTree>
    <p:extLst>
      <p:ext uri="{BB962C8B-B14F-4D97-AF65-F5344CB8AC3E}">
        <p14:creationId xmlns:p14="http://schemas.microsoft.com/office/powerpoint/2010/main" val="8194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Feide</a:t>
            </a:r>
          </a:p>
          <a:p>
            <a:pPr lvl="1"/>
            <a:r>
              <a:rPr lang="nb-NO" dirty="0" err="1" smtClean="0"/>
              <a:t>Realm</a:t>
            </a:r>
            <a:endParaRPr lang="nb-NO" dirty="0" smtClean="0"/>
          </a:p>
          <a:p>
            <a:pPr lvl="1"/>
            <a:r>
              <a:rPr lang="nb-NO" dirty="0" smtClean="0"/>
              <a:t>Identifisere forvalter av Feide-brukere</a:t>
            </a:r>
          </a:p>
          <a:p>
            <a:pPr lvl="2"/>
            <a:r>
              <a:rPr lang="nb-NO" dirty="0" smtClean="0"/>
              <a:t>Forvaltes av BIBSYS</a:t>
            </a:r>
          </a:p>
          <a:p>
            <a:pPr lvl="2"/>
            <a:r>
              <a:rPr lang="nb-NO" dirty="0" smtClean="0"/>
              <a:t>Forvaltes av institusjonen selv</a:t>
            </a:r>
          </a:p>
          <a:p>
            <a:pPr lvl="2"/>
            <a:r>
              <a:rPr lang="nb-NO" dirty="0" smtClean="0"/>
              <a:t>I enkelte tilfeller inndeles forvaltning ned på </a:t>
            </a:r>
            <a:r>
              <a:rPr lang="nb-NO" dirty="0" err="1" smtClean="0"/>
              <a:t>biblioteksnivå</a:t>
            </a:r>
            <a:endParaRPr lang="nb-NO" dirty="0" smtClean="0"/>
          </a:p>
          <a:p>
            <a:pPr lvl="2"/>
            <a:r>
              <a:rPr lang="nb-NO" dirty="0" smtClean="0"/>
              <a:t>I enkelte tilfeller inndeles forvaltning ned på stillingstype</a:t>
            </a:r>
          </a:p>
          <a:p>
            <a:r>
              <a:rPr lang="nb-NO" dirty="0" smtClean="0"/>
              <a:t>Alma</a:t>
            </a:r>
          </a:p>
          <a:p>
            <a:pPr lvl="1"/>
            <a:r>
              <a:rPr lang="nb-NO" dirty="0" smtClean="0"/>
              <a:t>Campus</a:t>
            </a:r>
          </a:p>
          <a:p>
            <a:pPr lvl="1"/>
            <a:r>
              <a:rPr lang="nb-NO" dirty="0" smtClean="0"/>
              <a:t>Kortnavn</a:t>
            </a:r>
          </a:p>
          <a:p>
            <a:pPr lvl="1"/>
            <a:r>
              <a:rPr lang="nb-NO" dirty="0" smtClean="0"/>
              <a:t>Resource </a:t>
            </a:r>
            <a:r>
              <a:rPr lang="nb-NO" dirty="0" err="1" smtClean="0"/>
              <a:t>sharing</a:t>
            </a:r>
            <a:r>
              <a:rPr lang="nb-NO" dirty="0" smtClean="0"/>
              <a:t> </a:t>
            </a:r>
            <a:r>
              <a:rPr lang="nb-NO" dirty="0" err="1" smtClean="0"/>
              <a:t>libraries</a:t>
            </a:r>
            <a:r>
              <a:rPr lang="nb-NO" dirty="0" smtClean="0"/>
              <a:t> (Snakker med </a:t>
            </a:r>
            <a:r>
              <a:rPr lang="nb-NO" dirty="0" err="1" smtClean="0"/>
              <a:t>alma</a:t>
            </a:r>
            <a:r>
              <a:rPr lang="nb-NO" dirty="0" smtClean="0"/>
              <a:t> i bakgrunnen, </a:t>
            </a:r>
            <a:r>
              <a:rPr lang="nb-NO" dirty="0" err="1" smtClean="0"/>
              <a:t>cache</a:t>
            </a:r>
            <a:r>
              <a:rPr lang="nb-NO" dirty="0" smtClean="0"/>
              <a:t>)?</a:t>
            </a:r>
          </a:p>
          <a:p>
            <a:pPr lvl="1"/>
            <a:endParaRPr lang="nb-NO" dirty="0" smtClean="0"/>
          </a:p>
          <a:p>
            <a:pPr marL="630237" lvl="1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0174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Oria</a:t>
            </a:r>
            <a:endParaRPr lang="nb-NO" dirty="0" smtClean="0"/>
          </a:p>
          <a:p>
            <a:pPr lvl="1"/>
            <a:r>
              <a:rPr lang="nb-NO" dirty="0" err="1" smtClean="0"/>
              <a:t>View</a:t>
            </a:r>
            <a:r>
              <a:rPr lang="nb-NO" dirty="0" smtClean="0"/>
              <a:t> id</a:t>
            </a:r>
          </a:p>
          <a:p>
            <a:pPr lvl="1"/>
            <a:r>
              <a:rPr lang="nb-NO" dirty="0" smtClean="0"/>
              <a:t>Kortnavn</a:t>
            </a:r>
          </a:p>
          <a:p>
            <a:pPr marL="269875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14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Databehov BIM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Mapping</a:t>
            </a:r>
            <a:r>
              <a:rPr lang="nb-NO" dirty="0" smtClean="0"/>
              <a:t> til/fra BIBSYS bibliotekkode til/fra Alma institusjonskode</a:t>
            </a:r>
          </a:p>
          <a:p>
            <a:r>
              <a:rPr lang="nb-NO" dirty="0" err="1" smtClean="0"/>
              <a:t>Mapping</a:t>
            </a:r>
            <a:r>
              <a:rPr lang="nb-NO" dirty="0" smtClean="0"/>
              <a:t> til/fra institusjon til/fra feide </a:t>
            </a:r>
            <a:r>
              <a:rPr lang="nb-NO" dirty="0" err="1" smtClean="0"/>
              <a:t>realm</a:t>
            </a:r>
            <a:endParaRPr lang="nb-NO" dirty="0" smtClean="0"/>
          </a:p>
          <a:p>
            <a:r>
              <a:rPr lang="nb-NO" dirty="0" smtClean="0"/>
              <a:t>Identifisere forvalter av Feidebrukere ut fra institusjon/bibliotek/brukergruppe</a:t>
            </a:r>
          </a:p>
          <a:p>
            <a:r>
              <a:rPr lang="nb-NO" dirty="0" err="1" smtClean="0"/>
              <a:t>Mapping</a:t>
            </a:r>
            <a:r>
              <a:rPr lang="nb-NO" dirty="0" smtClean="0"/>
              <a:t> til/fra organisasjonsnummer til/fra Alma institusjonskode/bibliotekkode/feide </a:t>
            </a:r>
            <a:r>
              <a:rPr lang="nb-NO" dirty="0" err="1" smtClean="0"/>
              <a:t>realm</a:t>
            </a:r>
            <a:endParaRPr lang="nb-NO" dirty="0" smtClean="0"/>
          </a:p>
          <a:p>
            <a:r>
              <a:rPr lang="nb-NO" dirty="0" smtClean="0"/>
              <a:t>Liste opp bibliotek som tilhører institusjon</a:t>
            </a:r>
          </a:p>
          <a:p>
            <a:r>
              <a:rPr lang="nb-NO" dirty="0" smtClean="0"/>
              <a:t>Identifisere institusjonen for biblioteket</a:t>
            </a:r>
          </a:p>
          <a:p>
            <a:r>
              <a:rPr lang="nb-NO" dirty="0" smtClean="0"/>
              <a:t>Kun lesetilgang til registeret (ønsker ikke å være forvalter)</a:t>
            </a:r>
          </a:p>
          <a:p>
            <a:r>
              <a:rPr lang="nb-NO" dirty="0" smtClean="0"/>
              <a:t>Aksess til registeret via WS/REST API</a:t>
            </a:r>
          </a:p>
          <a:p>
            <a:r>
              <a:rPr lang="nb-NO" dirty="0" smtClean="0"/>
              <a:t>Hente ut institusjonsgraf(er) </a:t>
            </a:r>
            <a:r>
              <a:rPr lang="nb-NO" dirty="0" err="1" smtClean="0"/>
              <a:t>vha</a:t>
            </a:r>
            <a:r>
              <a:rPr lang="nb-NO" dirty="0" smtClean="0"/>
              <a:t> </a:t>
            </a:r>
            <a:r>
              <a:rPr lang="nb-NO" dirty="0" err="1" smtClean="0"/>
              <a:t>Bibsys</a:t>
            </a:r>
            <a:r>
              <a:rPr lang="nb-NO" dirty="0" smtClean="0"/>
              <a:t> </a:t>
            </a:r>
            <a:r>
              <a:rPr lang="nb-NO" dirty="0" err="1" smtClean="0"/>
              <a:t>bibliotekode</a:t>
            </a:r>
            <a:r>
              <a:rPr lang="nb-NO" dirty="0" smtClean="0"/>
              <a:t>/Feide </a:t>
            </a:r>
            <a:r>
              <a:rPr lang="nb-NO" dirty="0" err="1" smtClean="0"/>
              <a:t>realm</a:t>
            </a:r>
            <a:r>
              <a:rPr lang="nb-NO" dirty="0" smtClean="0"/>
              <a:t>/Alma institusjonskode/organisasjonsnummer </a:t>
            </a:r>
          </a:p>
          <a:p>
            <a:pPr marL="269875" indent="0">
              <a:buNone/>
            </a:pPr>
            <a:endParaRPr lang="nb-NO" dirty="0" smtClean="0"/>
          </a:p>
          <a:p>
            <a:pPr marL="269875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62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Databehov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Hente ut Feide forvaltningsinfo </a:t>
            </a:r>
            <a:r>
              <a:rPr lang="nb-NO" dirty="0" err="1" smtClean="0"/>
              <a:t>vha</a:t>
            </a:r>
            <a:r>
              <a:rPr lang="nb-NO" dirty="0" smtClean="0"/>
              <a:t> </a:t>
            </a:r>
            <a:r>
              <a:rPr lang="nb-NO" dirty="0" err="1" smtClean="0"/>
              <a:t>Bibsys</a:t>
            </a:r>
            <a:r>
              <a:rPr lang="nb-NO" dirty="0" smtClean="0"/>
              <a:t> </a:t>
            </a:r>
            <a:r>
              <a:rPr lang="nb-NO" dirty="0" err="1" smtClean="0"/>
              <a:t>bibliotekode</a:t>
            </a:r>
            <a:r>
              <a:rPr lang="nb-NO" dirty="0" smtClean="0"/>
              <a:t>/Feide </a:t>
            </a:r>
            <a:r>
              <a:rPr lang="nb-NO" dirty="0" err="1" smtClean="0"/>
              <a:t>realm</a:t>
            </a:r>
            <a:r>
              <a:rPr lang="nb-NO" dirty="0" smtClean="0"/>
              <a:t>/Alma institusjonskode/organisasjonsnummer </a:t>
            </a:r>
          </a:p>
          <a:p>
            <a:r>
              <a:rPr lang="nb-NO" dirty="0" smtClean="0"/>
              <a:t>Hente ut </a:t>
            </a:r>
            <a:r>
              <a:rPr lang="nb-NO" dirty="0" err="1" smtClean="0"/>
              <a:t>regsted</a:t>
            </a:r>
            <a:r>
              <a:rPr lang="nb-NO" dirty="0" smtClean="0"/>
              <a:t>/utlånssted basert på kortnavn (</a:t>
            </a:r>
            <a:r>
              <a:rPr lang="nb-NO" dirty="0" err="1" smtClean="0"/>
              <a:t>biblioteksnivå</a:t>
            </a:r>
            <a:r>
              <a:rPr lang="nb-NO" dirty="0" smtClean="0"/>
              <a:t>)</a:t>
            </a:r>
          </a:p>
          <a:p>
            <a:r>
              <a:rPr lang="nb-NO" dirty="0" smtClean="0"/>
              <a:t>Hva gjør vi hvis et institusjon/bibliotek forsvinner/endrer navn/endrer betegnelse. Må gamle koder virke?</a:t>
            </a:r>
          </a:p>
          <a:p>
            <a:pPr marL="269875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93739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_point">
  <a:themeElements>
    <a:clrScheme name="BIBSYS">
      <a:dk1>
        <a:sysClr val="windowText" lastClr="000000"/>
      </a:dk1>
      <a:lt1>
        <a:sysClr val="window" lastClr="FFFFFF"/>
      </a:lt1>
      <a:dk2>
        <a:srgbClr val="464847"/>
      </a:dk2>
      <a:lt2>
        <a:srgbClr val="B1B3B3"/>
      </a:lt2>
      <a:accent1>
        <a:srgbClr val="00213A"/>
      </a:accent1>
      <a:accent2>
        <a:srgbClr val="D84939"/>
      </a:accent2>
      <a:accent3>
        <a:srgbClr val="9ECB72"/>
      </a:accent3>
      <a:accent4>
        <a:srgbClr val="7EA0AD"/>
      </a:accent4>
      <a:accent5>
        <a:srgbClr val="DFDCA6"/>
      </a:accent5>
      <a:accent6>
        <a:srgbClr val="F5C06E"/>
      </a:accent6>
      <a:hlink>
        <a:srgbClr val="009CB2"/>
      </a:hlink>
      <a:folHlink>
        <a:srgbClr val="7F387C"/>
      </a:folHlink>
    </a:clrScheme>
    <a:fontScheme name="Offisiel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178</Words>
  <Application>Microsoft Office PowerPoint</Application>
  <PresentationFormat>Skjermfremvisning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Georgia</vt:lpstr>
      <vt:lpstr>power_point</vt:lpstr>
      <vt:lpstr>Institusjonsregister – databehov team rosa</vt:lpstr>
      <vt:lpstr>BIM</vt:lpstr>
      <vt:lpstr>BIM</vt:lpstr>
      <vt:lpstr>BIM</vt:lpstr>
      <vt:lpstr>BIM</vt:lpstr>
      <vt:lpstr>Databehov BIM</vt:lpstr>
      <vt:lpstr>Databehov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Asbjørn Risan</dc:creator>
  <cp:lastModifiedBy>Eirik Nilsen</cp:lastModifiedBy>
  <cp:revision>14</cp:revision>
  <dcterms:created xsi:type="dcterms:W3CDTF">2010-02-08T10:06:42Z</dcterms:created>
  <dcterms:modified xsi:type="dcterms:W3CDTF">2016-04-08T08:42:59Z</dcterms:modified>
</cp:coreProperties>
</file>