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06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54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4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305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0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67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9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79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48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0C63-20A1-4C44-9AF7-FADBF863C025}" type="datetimeFigureOut">
              <a:rPr lang="nb-NO" smtClean="0"/>
              <a:t>25.08.2016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1320-8E2D-4596-A725-9B089D7EC3A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60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Arbeidsflyt pliktavlevering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Med nye </a:t>
            </a:r>
            <a:r>
              <a:rPr lang="nb-NO" dirty="0" err="1" smtClean="0"/>
              <a:t>APIer</a:t>
            </a:r>
            <a:r>
              <a:rPr lang="nb-NO" dirty="0" smtClean="0"/>
              <a:t> fra Ex Libris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08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685800" y="984738"/>
            <a:ext cx="1186962" cy="62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Start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2321169" y="536331"/>
            <a:ext cx="1503485" cy="163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409093" y="647949"/>
            <a:ext cx="1415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SRU-søk etter titler</a:t>
            </a:r>
          </a:p>
          <a:p>
            <a:endParaRPr lang="nb-NO" sz="1000" dirty="0" smtClean="0"/>
          </a:p>
          <a:p>
            <a:pPr algn="ctr"/>
            <a:r>
              <a:rPr lang="nb-NO" sz="1000" dirty="0" smtClean="0"/>
              <a:t>Eller</a:t>
            </a:r>
          </a:p>
          <a:p>
            <a:pPr algn="ctr"/>
            <a:endParaRPr lang="nb-NO" sz="1000" dirty="0" smtClean="0"/>
          </a:p>
          <a:p>
            <a:r>
              <a:rPr lang="nb-NO" sz="1000" dirty="0" smtClean="0"/>
              <a:t>Hent  </a:t>
            </a:r>
            <a:r>
              <a:rPr lang="nb-NO" sz="1000" dirty="0" smtClean="0"/>
              <a:t>ordrer </a:t>
            </a:r>
            <a:r>
              <a:rPr lang="nb-NO" sz="1000" dirty="0" smtClean="0"/>
              <a:t>direkte ut fra </a:t>
            </a:r>
            <a:r>
              <a:rPr lang="nb-NO" sz="1000" dirty="0" err="1" smtClean="0"/>
              <a:t>mms</a:t>
            </a:r>
            <a:r>
              <a:rPr lang="nb-NO" sz="1000" dirty="0" smtClean="0"/>
              <a:t>-id og ev. avgrensing på </a:t>
            </a:r>
            <a:r>
              <a:rPr lang="nb-NO" sz="1000" dirty="0" err="1" smtClean="0"/>
              <a:t>mottaksbibl</a:t>
            </a:r>
            <a:r>
              <a:rPr lang="nb-NO" sz="1000" dirty="0" smtClean="0"/>
              <a:t>, </a:t>
            </a:r>
            <a:r>
              <a:rPr lang="nb-NO" sz="1000" dirty="0" err="1" smtClean="0"/>
              <a:t>enum</a:t>
            </a:r>
            <a:r>
              <a:rPr lang="nb-NO" sz="1000" dirty="0" smtClean="0"/>
              <a:t> og </a:t>
            </a:r>
            <a:r>
              <a:rPr lang="nb-NO" sz="1000" dirty="0" err="1" smtClean="0"/>
              <a:t>chron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6" name="Rektangel 5"/>
          <p:cNvSpPr/>
          <p:nvPr/>
        </p:nvSpPr>
        <p:spPr>
          <a:xfrm>
            <a:off x="4856284" y="536330"/>
            <a:ext cx="1503485" cy="163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4892919" y="822016"/>
            <a:ext cx="141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Velg </a:t>
            </a:r>
            <a:r>
              <a:rPr lang="nb-NO" sz="1000" dirty="0" err="1" smtClean="0"/>
              <a:t>bib</a:t>
            </a:r>
            <a:r>
              <a:rPr lang="nb-NO" sz="1000" dirty="0" smtClean="0"/>
              <a:t>-post (tidsskrift)</a:t>
            </a:r>
            <a:endParaRPr lang="nb-NO" sz="1000" dirty="0"/>
          </a:p>
        </p:txBody>
      </p:sp>
      <p:sp>
        <p:nvSpPr>
          <p:cNvPr id="9" name="Rektangel 8"/>
          <p:cNvSpPr/>
          <p:nvPr/>
        </p:nvSpPr>
        <p:spPr>
          <a:xfrm>
            <a:off x="7312269" y="536330"/>
            <a:ext cx="1503485" cy="163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7312269" y="822016"/>
            <a:ext cx="1415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Bla </a:t>
            </a:r>
            <a:r>
              <a:rPr lang="nb-NO" sz="1000" dirty="0" smtClean="0"/>
              <a:t>i «NB/BEV» modus i </a:t>
            </a:r>
            <a:r>
              <a:rPr lang="nb-NO" sz="1000" dirty="0" smtClean="0"/>
              <a:t>fordelingsskjerm.</a:t>
            </a:r>
          </a:p>
          <a:p>
            <a:endParaRPr lang="nb-NO" sz="1000" dirty="0"/>
          </a:p>
          <a:p>
            <a:r>
              <a:rPr lang="nb-NO" sz="1000" dirty="0"/>
              <a:t>Finn ønsket hefte og klikk </a:t>
            </a:r>
            <a:r>
              <a:rPr lang="nb-NO" sz="1000" i="1" dirty="0"/>
              <a:t>Vis alle</a:t>
            </a:r>
          </a:p>
          <a:p>
            <a:endParaRPr lang="nb-NO" sz="1000" dirty="0"/>
          </a:p>
        </p:txBody>
      </p:sp>
      <p:sp>
        <p:nvSpPr>
          <p:cNvPr id="13" name="Rektangel 12"/>
          <p:cNvSpPr/>
          <p:nvPr/>
        </p:nvSpPr>
        <p:spPr>
          <a:xfrm>
            <a:off x="7316664" y="2851637"/>
            <a:ext cx="1503485" cy="163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7398725" y="3195331"/>
            <a:ext cx="141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Hent ordrer ut fra  </a:t>
            </a:r>
            <a:r>
              <a:rPr lang="nb-NO" sz="1000" dirty="0" smtClean="0"/>
              <a:t>gitt </a:t>
            </a:r>
            <a:r>
              <a:rPr lang="nb-NO" sz="1000" dirty="0" err="1" smtClean="0"/>
              <a:t>mms</a:t>
            </a:r>
            <a:r>
              <a:rPr lang="nb-NO" sz="1000" dirty="0" smtClean="0"/>
              <a:t>-id, </a:t>
            </a:r>
            <a:r>
              <a:rPr lang="nb-NO" sz="1000" dirty="0" err="1" smtClean="0"/>
              <a:t>enum</a:t>
            </a:r>
            <a:r>
              <a:rPr lang="nb-NO" sz="1000" dirty="0" smtClean="0"/>
              <a:t>/</a:t>
            </a:r>
            <a:r>
              <a:rPr lang="nb-NO" sz="1000" dirty="0" err="1" smtClean="0"/>
              <a:t>chron</a:t>
            </a:r>
            <a:r>
              <a:rPr lang="nb-NO" sz="1000" dirty="0" smtClean="0"/>
              <a:t> og ingen avgrensing på </a:t>
            </a:r>
            <a:r>
              <a:rPr lang="nb-NO" sz="1000" dirty="0" err="1" smtClean="0"/>
              <a:t>mottaksbibl</a:t>
            </a:r>
            <a:r>
              <a:rPr lang="nb-NO" sz="1000" dirty="0" smtClean="0"/>
              <a:t>.</a:t>
            </a:r>
            <a:endParaRPr lang="nb-NO" sz="1000" i="1" dirty="0"/>
          </a:p>
        </p:txBody>
      </p:sp>
      <p:sp>
        <p:nvSpPr>
          <p:cNvPr id="16" name="Rektangel 15"/>
          <p:cNvSpPr/>
          <p:nvPr/>
        </p:nvSpPr>
        <p:spPr>
          <a:xfrm>
            <a:off x="4484808" y="2851637"/>
            <a:ext cx="1503485" cy="163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4582257" y="3428912"/>
            <a:ext cx="141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Manipul</a:t>
            </a:r>
            <a:r>
              <a:rPr lang="nb-NO" sz="1000" dirty="0" err="1"/>
              <a:t>é</a:t>
            </a:r>
            <a:r>
              <a:rPr lang="nb-NO" sz="1000" dirty="0" err="1" smtClean="0"/>
              <a:t>r</a:t>
            </a:r>
            <a:r>
              <a:rPr lang="nb-NO" sz="1000" dirty="0" smtClean="0"/>
              <a:t> aktuell(e) PO-line(es)</a:t>
            </a:r>
            <a:endParaRPr lang="nb-NO" sz="1000" dirty="0"/>
          </a:p>
        </p:txBody>
      </p:sp>
      <p:cxnSp>
        <p:nvCxnSpPr>
          <p:cNvPr id="19" name="Rett pil 18"/>
          <p:cNvCxnSpPr>
            <a:stCxn id="2" idx="6"/>
          </p:cNvCxnSpPr>
          <p:nvPr/>
        </p:nvCxnSpPr>
        <p:spPr>
          <a:xfrm>
            <a:off x="1872762" y="1296865"/>
            <a:ext cx="44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>
            <a:endCxn id="6" idx="1"/>
          </p:cNvCxnSpPr>
          <p:nvPr/>
        </p:nvCxnSpPr>
        <p:spPr>
          <a:xfrm>
            <a:off x="3824654" y="1354014"/>
            <a:ext cx="1031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/>
          <p:nvPr/>
        </p:nvCxnSpPr>
        <p:spPr>
          <a:xfrm>
            <a:off x="6271845" y="1349568"/>
            <a:ext cx="1031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 25"/>
          <p:cNvCxnSpPr>
            <a:stCxn id="9" idx="2"/>
          </p:cNvCxnSpPr>
          <p:nvPr/>
        </p:nvCxnSpPr>
        <p:spPr>
          <a:xfrm flipH="1">
            <a:off x="8064011" y="2171699"/>
            <a:ext cx="1" cy="6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 29"/>
          <p:cNvCxnSpPr>
            <a:stCxn id="13" idx="1"/>
            <a:endCxn id="16" idx="3"/>
          </p:cNvCxnSpPr>
          <p:nvPr/>
        </p:nvCxnSpPr>
        <p:spPr>
          <a:xfrm flipH="1">
            <a:off x="5988293" y="3669322"/>
            <a:ext cx="13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875085" y="184638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5" name="TekstSylinder 34"/>
          <p:cNvSpPr txBox="1"/>
          <p:nvPr/>
        </p:nvSpPr>
        <p:spPr>
          <a:xfrm>
            <a:off x="5490796" y="125175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7908680" y="239508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7" name="TekstSylinder 36"/>
          <p:cNvSpPr txBox="1"/>
          <p:nvPr/>
        </p:nvSpPr>
        <p:spPr>
          <a:xfrm>
            <a:off x="8309463" y="2470631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4</a:t>
            </a:r>
            <a:endParaRPr lang="nb-NO" dirty="0"/>
          </a:p>
        </p:txBody>
      </p:sp>
      <p:sp>
        <p:nvSpPr>
          <p:cNvPr id="38" name="TekstSylinder 37"/>
          <p:cNvSpPr txBox="1"/>
          <p:nvPr/>
        </p:nvSpPr>
        <p:spPr>
          <a:xfrm>
            <a:off x="2856037" y="2525117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6</a:t>
            </a:r>
            <a:endParaRPr lang="nb-NO" dirty="0"/>
          </a:p>
        </p:txBody>
      </p:sp>
      <p:cxnSp>
        <p:nvCxnSpPr>
          <p:cNvPr id="7" name="Rett linje 6"/>
          <p:cNvCxnSpPr/>
          <p:nvPr/>
        </p:nvCxnSpPr>
        <p:spPr>
          <a:xfrm>
            <a:off x="3071143" y="4541692"/>
            <a:ext cx="4396" cy="37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/>
        </p:nvCxnSpPr>
        <p:spPr>
          <a:xfrm flipV="1">
            <a:off x="3053863" y="4858534"/>
            <a:ext cx="6424245" cy="2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/>
          <p:nvPr/>
        </p:nvCxnSpPr>
        <p:spPr>
          <a:xfrm flipV="1">
            <a:off x="9478108" y="1543033"/>
            <a:ext cx="35169" cy="331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/>
          <p:cNvCxnSpPr/>
          <p:nvPr/>
        </p:nvCxnSpPr>
        <p:spPr>
          <a:xfrm flipH="1">
            <a:off x="8771791" y="1543033"/>
            <a:ext cx="741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/>
          <p:cNvCxnSpPr>
            <a:stCxn id="16" idx="1"/>
          </p:cNvCxnSpPr>
          <p:nvPr/>
        </p:nvCxnSpPr>
        <p:spPr>
          <a:xfrm flipH="1" flipV="1">
            <a:off x="3731601" y="3669321"/>
            <a:ext cx="75320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H="1" flipV="1">
            <a:off x="1837593" y="1734283"/>
            <a:ext cx="35169" cy="18946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Rett pil 44"/>
          <p:cNvCxnSpPr/>
          <p:nvPr/>
        </p:nvCxnSpPr>
        <p:spPr>
          <a:xfrm flipV="1">
            <a:off x="1837593" y="1732085"/>
            <a:ext cx="483576" cy="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kstSylinder 45"/>
          <p:cNvSpPr txBox="1"/>
          <p:nvPr/>
        </p:nvSpPr>
        <p:spPr>
          <a:xfrm>
            <a:off x="4979743" y="4603296"/>
            <a:ext cx="275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Gå tilbake til ordrefanen for samme tittel</a:t>
            </a:r>
            <a:endParaRPr lang="nb-NO" sz="1200" dirty="0"/>
          </a:p>
        </p:txBody>
      </p:sp>
      <p:sp>
        <p:nvSpPr>
          <p:cNvPr id="48" name="TekstSylinder 47"/>
          <p:cNvSpPr txBox="1"/>
          <p:nvPr/>
        </p:nvSpPr>
        <p:spPr>
          <a:xfrm>
            <a:off x="1190258" y="2315991"/>
            <a:ext cx="69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Søk opp  ny tittel</a:t>
            </a:r>
            <a:endParaRPr lang="nb-NO" sz="1200" dirty="0"/>
          </a:p>
        </p:txBody>
      </p:sp>
      <p:cxnSp>
        <p:nvCxnSpPr>
          <p:cNvPr id="50" name="Rett linje 49"/>
          <p:cNvCxnSpPr>
            <a:stCxn id="3" idx="2"/>
          </p:cNvCxnSpPr>
          <p:nvPr/>
        </p:nvCxnSpPr>
        <p:spPr>
          <a:xfrm flipH="1">
            <a:off x="3072911" y="2171700"/>
            <a:ext cx="1" cy="2022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Rett linje 51"/>
          <p:cNvCxnSpPr/>
          <p:nvPr/>
        </p:nvCxnSpPr>
        <p:spPr>
          <a:xfrm>
            <a:off x="3072911" y="2372399"/>
            <a:ext cx="37814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Rett pil 55"/>
          <p:cNvCxnSpPr/>
          <p:nvPr/>
        </p:nvCxnSpPr>
        <p:spPr>
          <a:xfrm flipV="1">
            <a:off x="6854336" y="1373809"/>
            <a:ext cx="0" cy="9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kstSylinder 56"/>
          <p:cNvSpPr txBox="1"/>
          <p:nvPr/>
        </p:nvSpPr>
        <p:spPr>
          <a:xfrm>
            <a:off x="4361716" y="2158512"/>
            <a:ext cx="204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mms</a:t>
            </a:r>
            <a:r>
              <a:rPr lang="nb-NO" sz="1200" dirty="0" smtClean="0"/>
              <a:t>-id er gitt</a:t>
            </a:r>
            <a:endParaRPr lang="nb-NO" sz="1200" dirty="0"/>
          </a:p>
        </p:txBody>
      </p:sp>
      <p:sp>
        <p:nvSpPr>
          <p:cNvPr id="58" name="TekstSylinder 57"/>
          <p:cNvSpPr txBox="1"/>
          <p:nvPr/>
        </p:nvSpPr>
        <p:spPr>
          <a:xfrm>
            <a:off x="3957271" y="1094279"/>
            <a:ext cx="808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SRU-søk</a:t>
            </a:r>
            <a:endParaRPr lang="nb-NO" sz="1200" dirty="0"/>
          </a:p>
        </p:txBody>
      </p:sp>
      <p:sp>
        <p:nvSpPr>
          <p:cNvPr id="59" name="TekstSylinder 58"/>
          <p:cNvSpPr txBox="1"/>
          <p:nvPr/>
        </p:nvSpPr>
        <p:spPr>
          <a:xfrm>
            <a:off x="6345115" y="1048329"/>
            <a:ext cx="94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Hent ordrer</a:t>
            </a:r>
            <a:endParaRPr lang="nb-NO" sz="1200" dirty="0"/>
          </a:p>
        </p:txBody>
      </p:sp>
      <p:sp>
        <p:nvSpPr>
          <p:cNvPr id="72" name="Rektangel 71"/>
          <p:cNvSpPr/>
          <p:nvPr/>
        </p:nvSpPr>
        <p:spPr>
          <a:xfrm>
            <a:off x="2352674" y="2894449"/>
            <a:ext cx="1503485" cy="163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75" name="Rett linje 74"/>
          <p:cNvCxnSpPr/>
          <p:nvPr/>
        </p:nvCxnSpPr>
        <p:spPr>
          <a:xfrm>
            <a:off x="1884119" y="3628967"/>
            <a:ext cx="5231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kstSylinder 77"/>
          <p:cNvSpPr txBox="1"/>
          <p:nvPr/>
        </p:nvSpPr>
        <p:spPr>
          <a:xfrm>
            <a:off x="5086350" y="2498418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5</a:t>
            </a:r>
            <a:endParaRPr lang="nb-NO" dirty="0"/>
          </a:p>
        </p:txBody>
      </p:sp>
      <p:sp>
        <p:nvSpPr>
          <p:cNvPr id="81" name="TekstSylinder 80"/>
          <p:cNvSpPr txBox="1"/>
          <p:nvPr/>
        </p:nvSpPr>
        <p:spPr>
          <a:xfrm>
            <a:off x="2582873" y="3182385"/>
            <a:ext cx="918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Søk opp ny tittel eller gå tilbake til ordrefanen for samme tittel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161054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5274221" y="30326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cap="none" spc="0" dirty="0" smtClean="0">
                <a:ln/>
                <a:solidFill>
                  <a:schemeClr val="accent4"/>
                </a:solidFill>
                <a:effectLst/>
              </a:rPr>
              <a:t>1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75" y="1143000"/>
            <a:ext cx="6794402" cy="3411415"/>
          </a:xfrm>
          <a:prstGeom prst="rect">
            <a:avLst/>
          </a:prstGeom>
        </p:spPr>
      </p:pic>
      <p:sp>
        <p:nvSpPr>
          <p:cNvPr id="2" name="TekstSylinder 1"/>
          <p:cNvSpPr txBox="1"/>
          <p:nvPr/>
        </p:nvSpPr>
        <p:spPr>
          <a:xfrm>
            <a:off x="1978269" y="5108331"/>
            <a:ext cx="836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Søk opp tidsskrift på tittel eller hent aktuelle ordrer direkte ved å angi </a:t>
            </a:r>
            <a:r>
              <a:rPr lang="nb-NO" dirty="0" err="1" smtClean="0"/>
              <a:t>mms</a:t>
            </a:r>
            <a:r>
              <a:rPr lang="nb-NO" dirty="0" smtClean="0"/>
              <a:t>-id og ev. mottaksbibliotek og </a:t>
            </a:r>
            <a:r>
              <a:rPr lang="nb-NO" dirty="0" err="1" smtClean="0"/>
              <a:t>enum</a:t>
            </a:r>
            <a:r>
              <a:rPr lang="nb-NO" dirty="0" smtClean="0"/>
              <a:t>/</a:t>
            </a:r>
            <a:r>
              <a:rPr lang="nb-NO" dirty="0" err="1" smtClean="0"/>
              <a:t>chron</a:t>
            </a:r>
            <a:r>
              <a:rPr lang="nb-NO" dirty="0" smtClean="0"/>
              <a:t>-verdier.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31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71" y="1346302"/>
            <a:ext cx="4176347" cy="4054028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5274221" y="30326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dirty="0">
                <a:ln/>
                <a:solidFill>
                  <a:schemeClr val="accent4"/>
                </a:solidFill>
              </a:rPr>
              <a:t>2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TekstSylinder 1"/>
          <p:cNvSpPr txBox="1"/>
          <p:nvPr/>
        </p:nvSpPr>
        <p:spPr>
          <a:xfrm>
            <a:off x="4553252" y="5644662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Velg tidsskrift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93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7" y="1302310"/>
            <a:ext cx="6251331" cy="439820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5274221" y="30326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dirty="0">
                <a:ln/>
                <a:solidFill>
                  <a:schemeClr val="accent4"/>
                </a:solidFill>
              </a:rPr>
              <a:t>3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2892669" y="5882054"/>
            <a:ext cx="572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Bla i ordrene i «NB/BEV-modus» (avgrenset på NB/BEV). Klikk på </a:t>
            </a:r>
            <a:r>
              <a:rPr lang="nb-NO" i="1" dirty="0" smtClean="0"/>
              <a:t>Vis alle</a:t>
            </a:r>
            <a:r>
              <a:rPr lang="nb-NO" dirty="0" smtClean="0"/>
              <a:t> når en har funnet aktuelt hefte.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93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52" y="1094712"/>
            <a:ext cx="6135878" cy="4211515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5247844" y="1713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dirty="0" smtClean="0">
                <a:ln/>
                <a:solidFill>
                  <a:schemeClr val="accent4"/>
                </a:solidFill>
              </a:rPr>
              <a:t>4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TekstSylinder 3"/>
          <p:cNvSpPr txBox="1"/>
          <p:nvPr/>
        </p:nvSpPr>
        <p:spPr>
          <a:xfrm>
            <a:off x="2505808" y="5591908"/>
            <a:ext cx="601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Alle ordrene for valgt hefte hentes inn og vises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3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681162"/>
            <a:ext cx="4661388" cy="3168017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5274221" y="30326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dirty="0" smtClean="0">
                <a:ln/>
                <a:solidFill>
                  <a:schemeClr val="accent4"/>
                </a:solidFill>
              </a:rPr>
              <a:t>5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TekstSylinder 3"/>
          <p:cNvSpPr txBox="1"/>
          <p:nvPr/>
        </p:nvSpPr>
        <p:spPr>
          <a:xfrm>
            <a:off x="3402623" y="5328138"/>
            <a:ext cx="44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Utfør ønsket handling med aktuelle ordrer (her endring av leverandør)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162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595562"/>
            <a:ext cx="4038600" cy="1666875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5274221" y="30326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dirty="0">
                <a:ln/>
                <a:solidFill>
                  <a:schemeClr val="accent4"/>
                </a:solidFill>
              </a:rPr>
              <a:t>6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TekstSylinder 3"/>
          <p:cNvSpPr txBox="1"/>
          <p:nvPr/>
        </p:nvSpPr>
        <p:spPr>
          <a:xfrm>
            <a:off x="3048000" y="4866290"/>
            <a:ext cx="599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Søk opp/hent et nytt tidsskrift eller fortsett med eksisterende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533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572661" y="334540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dirty="0" smtClean="0">
                <a:ln/>
                <a:solidFill>
                  <a:schemeClr val="accent4"/>
                </a:solidFill>
              </a:rPr>
              <a:t>1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74" y="1226596"/>
            <a:ext cx="6695342" cy="3361678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2743200" y="5257800"/>
            <a:ext cx="627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Fortsett med samme tidsskrift i «NB/BEV-modus» (3) eller søk opp et annet tidsskrift (1).</a:t>
            </a:r>
            <a:endParaRPr lang="nb-NO" dirty="0"/>
          </a:p>
        </p:txBody>
      </p:sp>
      <p:sp>
        <p:nvSpPr>
          <p:cNvPr id="6" name="Rektangel 5"/>
          <p:cNvSpPr/>
          <p:nvPr/>
        </p:nvSpPr>
        <p:spPr>
          <a:xfrm>
            <a:off x="1579683" y="164262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b-NO" sz="5400" b="1" dirty="0" smtClean="0">
                <a:ln/>
                <a:solidFill>
                  <a:schemeClr val="accent4"/>
                </a:solidFill>
              </a:rPr>
              <a:t>3</a:t>
            </a:r>
            <a:endParaRPr lang="nb-NO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395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209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Arbeidsflyt pliktavlevering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Arbeidsflyt pliktavlevering</dc:title>
  <dc:creator>Gunvald Strømme</dc:creator>
  <cp:lastModifiedBy>Gunvald Strømme</cp:lastModifiedBy>
  <cp:revision>48</cp:revision>
  <cp:lastPrinted>2016-08-25T06:18:25Z</cp:lastPrinted>
  <dcterms:created xsi:type="dcterms:W3CDTF">2016-08-24T10:39:28Z</dcterms:created>
  <dcterms:modified xsi:type="dcterms:W3CDTF">2016-08-25T10:31:02Z</dcterms:modified>
</cp:coreProperties>
</file>