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72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>
        <p:scale>
          <a:sx n="95" d="100"/>
          <a:sy n="95" d="100"/>
        </p:scale>
        <p:origin x="46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B54F0-92F5-475B-80FB-C0307151286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A9068-5608-4889-A2F2-773FD95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26B-9C83-4F83-8FE2-164C3FDEE9C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5E-19F3-4219-BD8E-C7707672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1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26B-9C83-4F83-8FE2-164C3FDEE9C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5E-19F3-4219-BD8E-C7707672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1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26B-9C83-4F83-8FE2-164C3FDEE9C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5E-19F3-4219-BD8E-C7707672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8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26B-9C83-4F83-8FE2-164C3FDEE9C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5E-19F3-4219-BD8E-C7707672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26B-9C83-4F83-8FE2-164C3FDEE9C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5E-19F3-4219-BD8E-C7707672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7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26B-9C83-4F83-8FE2-164C3FDEE9C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5E-19F3-4219-BD8E-C7707672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3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26B-9C83-4F83-8FE2-164C3FDEE9C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5E-19F3-4219-BD8E-C7707672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26B-9C83-4F83-8FE2-164C3FDEE9C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5E-19F3-4219-BD8E-C7707672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6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26B-9C83-4F83-8FE2-164C3FDEE9C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5E-19F3-4219-BD8E-C7707672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2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26B-9C83-4F83-8FE2-164C3FDEE9C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5E-19F3-4219-BD8E-C7707672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26B-9C83-4F83-8FE2-164C3FDEE9C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5E-19F3-4219-BD8E-C7707672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6E26B-9C83-4F83-8FE2-164C3FDEE9C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EE5E-19F3-4219-BD8E-C7707672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5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40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309" y="258618"/>
            <a:ext cx="810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 looked at slices in the middle of the cell from “1005_high_MYC_A488_CD45_A594_OKT3_A647_21_ch1_stack0000_560nm”.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09" y="5373502"/>
            <a:ext cx="1302760" cy="12880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1268619"/>
            <a:ext cx="10058400" cy="300625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088554" y="1619010"/>
            <a:ext cx="1055458" cy="541392"/>
            <a:chOff x="7885354" y="4832110"/>
            <a:chExt cx="1055458" cy="541392"/>
          </a:xfrm>
        </p:grpSpPr>
        <p:sp>
          <p:nvSpPr>
            <p:cNvPr id="6" name="Oval 5"/>
            <p:cNvSpPr/>
            <p:nvPr/>
          </p:nvSpPr>
          <p:spPr>
            <a:xfrm>
              <a:off x="8063345" y="4969173"/>
              <a:ext cx="46182" cy="554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11125" y="4832110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Raw Data</a:t>
              </a:r>
              <a:endParaRPr 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6504" y="5067623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Average</a:t>
              </a:r>
              <a:endParaRPr lang="en-US" sz="11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005753" y="5206051"/>
              <a:ext cx="182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885354" y="4832110"/>
              <a:ext cx="1055457" cy="5413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321" y="4632007"/>
            <a:ext cx="2308494" cy="2029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474" y="5119519"/>
            <a:ext cx="221672" cy="10581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47467" y="6103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72727" y="483351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4446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1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309" y="258618"/>
            <a:ext cx="810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 looked at slices in the middle of the cell from “1005_high_MYC_A488_CD45_A594_OKT3_A647_21_ch1_stack0000_560nm”.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09" y="5373502"/>
            <a:ext cx="1302760" cy="12880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1086057"/>
            <a:ext cx="10058400" cy="302012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088554" y="1619010"/>
            <a:ext cx="1055458" cy="541392"/>
            <a:chOff x="7885354" y="4832110"/>
            <a:chExt cx="1055458" cy="541392"/>
          </a:xfrm>
        </p:grpSpPr>
        <p:sp>
          <p:nvSpPr>
            <p:cNvPr id="6" name="Oval 5"/>
            <p:cNvSpPr/>
            <p:nvPr/>
          </p:nvSpPr>
          <p:spPr>
            <a:xfrm>
              <a:off x="8063345" y="4969173"/>
              <a:ext cx="46182" cy="554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11125" y="4832110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Raw Data</a:t>
              </a:r>
              <a:endParaRPr 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6504" y="5067623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Average</a:t>
              </a:r>
              <a:endParaRPr lang="en-US" sz="11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005753" y="5206051"/>
              <a:ext cx="182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885354" y="4832110"/>
              <a:ext cx="1055457" cy="5413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321" y="4632007"/>
            <a:ext cx="2297409" cy="2029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474" y="5119519"/>
            <a:ext cx="221672" cy="10581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47467" y="6103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72727" y="483351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4414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4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309" y="258618"/>
            <a:ext cx="810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 looked at slices in the middle of the cell from “1005_high_MYC_A488_CD45_A594_OKT3_A647_21_ch1_stack0000_560nm”.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09" y="5373502"/>
            <a:ext cx="1302760" cy="12880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1300371"/>
            <a:ext cx="10058400" cy="303829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088554" y="1619010"/>
            <a:ext cx="1055458" cy="541392"/>
            <a:chOff x="7885354" y="4832110"/>
            <a:chExt cx="1055458" cy="541392"/>
          </a:xfrm>
        </p:grpSpPr>
        <p:sp>
          <p:nvSpPr>
            <p:cNvPr id="6" name="Oval 5"/>
            <p:cNvSpPr/>
            <p:nvPr/>
          </p:nvSpPr>
          <p:spPr>
            <a:xfrm>
              <a:off x="8063345" y="4969173"/>
              <a:ext cx="46182" cy="554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11125" y="4832110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Raw Data</a:t>
              </a:r>
              <a:endParaRPr 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6504" y="5067623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Average</a:t>
              </a:r>
              <a:endParaRPr lang="en-US" sz="11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005753" y="5206051"/>
              <a:ext cx="182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885354" y="4832110"/>
              <a:ext cx="1055457" cy="5413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321" y="4635847"/>
            <a:ext cx="2297409" cy="20257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474" y="5119519"/>
            <a:ext cx="221672" cy="10581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47467" y="6103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72727" y="483351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4702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35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309" y="258618"/>
            <a:ext cx="810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 looked at slices in the middle of the cell from “1005_high_MYC_A488_CD45_A594_OKT3_A647_21_ch1_stack0000_560nm”.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09" y="5373502"/>
            <a:ext cx="1302760" cy="12880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1127333"/>
            <a:ext cx="10058400" cy="302703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088554" y="1619010"/>
            <a:ext cx="1055458" cy="541392"/>
            <a:chOff x="7885354" y="4832110"/>
            <a:chExt cx="1055458" cy="541392"/>
          </a:xfrm>
        </p:grpSpPr>
        <p:sp>
          <p:nvSpPr>
            <p:cNvPr id="6" name="Oval 5"/>
            <p:cNvSpPr/>
            <p:nvPr/>
          </p:nvSpPr>
          <p:spPr>
            <a:xfrm>
              <a:off x="8063345" y="4969173"/>
              <a:ext cx="46182" cy="554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11125" y="4832110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Raw Data</a:t>
              </a:r>
              <a:endParaRPr 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6504" y="5067623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Average</a:t>
              </a:r>
              <a:endParaRPr lang="en-US" sz="11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005753" y="5206051"/>
              <a:ext cx="182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885354" y="4832110"/>
              <a:ext cx="1055457" cy="5413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321" y="4630626"/>
            <a:ext cx="2297409" cy="20309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474" y="5119519"/>
            <a:ext cx="221672" cy="10581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47467" y="6103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72727" y="483351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4846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90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309" y="258618"/>
            <a:ext cx="810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 looked at slices in the middle of the cell from “1005_high_MYC_A488_CD45_A594_OKT3_A647_21_ch1_stack0000_560nm”.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09" y="5373502"/>
            <a:ext cx="1302760" cy="12880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1376571"/>
            <a:ext cx="10058400" cy="304353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088554" y="1619010"/>
            <a:ext cx="1055458" cy="541392"/>
            <a:chOff x="7885354" y="4832110"/>
            <a:chExt cx="1055458" cy="541392"/>
          </a:xfrm>
        </p:grpSpPr>
        <p:sp>
          <p:nvSpPr>
            <p:cNvPr id="6" name="Oval 5"/>
            <p:cNvSpPr/>
            <p:nvPr/>
          </p:nvSpPr>
          <p:spPr>
            <a:xfrm>
              <a:off x="8063345" y="4969173"/>
              <a:ext cx="46182" cy="554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11125" y="4832110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Raw Data</a:t>
              </a:r>
              <a:endParaRPr 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6504" y="5067623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Average</a:t>
              </a:r>
              <a:endParaRPr lang="en-US" sz="11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005753" y="5206051"/>
              <a:ext cx="182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885354" y="4832110"/>
              <a:ext cx="1055457" cy="5413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321" y="4626735"/>
            <a:ext cx="2297409" cy="20348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474" y="5119519"/>
            <a:ext cx="221672" cy="10581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47467" y="6103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72727" y="483351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5280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6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309" y="258618"/>
            <a:ext cx="806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 looked at slices in the middle of the cell from “1005_high_MYC_A488_CD45_A594_OKT3_A647_21_ch1_stack0000_560nm”.</a:t>
            </a:r>
          </a:p>
          <a:p>
            <a:endParaRPr lang="en-US" sz="1200" dirty="0"/>
          </a:p>
          <a:p>
            <a:r>
              <a:rPr lang="en-US" sz="1200" dirty="0" smtClean="0"/>
              <a:t>This is the average of slices 63-67.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09" y="5373502"/>
            <a:ext cx="1302760" cy="12880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109" y="5525902"/>
            <a:ext cx="1302760" cy="1288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0" y="1757571"/>
            <a:ext cx="10058400" cy="304353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88554" y="1619010"/>
            <a:ext cx="1055458" cy="541392"/>
            <a:chOff x="7885354" y="4832110"/>
            <a:chExt cx="1055458" cy="541392"/>
          </a:xfrm>
        </p:grpSpPr>
        <p:sp>
          <p:nvSpPr>
            <p:cNvPr id="9" name="Oval 8"/>
            <p:cNvSpPr/>
            <p:nvPr/>
          </p:nvSpPr>
          <p:spPr>
            <a:xfrm>
              <a:off x="8063345" y="4969173"/>
              <a:ext cx="46182" cy="554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11125" y="4832110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Raw Data</a:t>
              </a:r>
              <a:endParaRPr 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16504" y="5067623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Average</a:t>
              </a:r>
              <a:endParaRPr lang="en-US" sz="11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8005753" y="5206051"/>
              <a:ext cx="182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885354" y="4832110"/>
              <a:ext cx="1055457" cy="5413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466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0377" y="261257"/>
            <a:ext cx="312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 of coordinate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391" y="1899372"/>
            <a:ext cx="3096795" cy="26911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142" y="2743202"/>
            <a:ext cx="186344" cy="9002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02471" y="3534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099" y="246656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78364" y="1809363"/>
            <a:ext cx="9237" cy="2087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8813399" y="1796807"/>
            <a:ext cx="9237" cy="2087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75536" y="2651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8569012" y="15520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319003" y="265917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180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8510502" y="38147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66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08890" y="158484"/>
            <a:ext cx="477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simulations to make sure program worked: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94" y="1293719"/>
            <a:ext cx="2083233" cy="1830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74" y="1742558"/>
            <a:ext cx="221672" cy="10581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39267" y="2726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39127" y="1456551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35942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974" y="1410035"/>
            <a:ext cx="5342335" cy="18406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894" y="4156992"/>
            <a:ext cx="2069651" cy="18302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267" y="4633539"/>
            <a:ext cx="221672" cy="10581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99260" y="5617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99120" y="434753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4000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5709" y="5373502"/>
            <a:ext cx="1302760" cy="12880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39" y="4132928"/>
            <a:ext cx="5312535" cy="18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309" y="258618"/>
            <a:ext cx="810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 looked at slices in the middle of the cell from “1005_high_MYC_A488_CD45_A594_OKT3_A647_21_ch0_stack0000_642nm”.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09" y="5373502"/>
            <a:ext cx="1302760" cy="12880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16" y="1175968"/>
            <a:ext cx="10058400" cy="3015791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088554" y="1619010"/>
            <a:ext cx="1055458" cy="541392"/>
            <a:chOff x="7885354" y="4832110"/>
            <a:chExt cx="1055458" cy="541392"/>
          </a:xfrm>
        </p:grpSpPr>
        <p:sp>
          <p:nvSpPr>
            <p:cNvPr id="5" name="Oval 4"/>
            <p:cNvSpPr/>
            <p:nvPr/>
          </p:nvSpPr>
          <p:spPr>
            <a:xfrm>
              <a:off x="8063345" y="4969173"/>
              <a:ext cx="46182" cy="554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1125" y="4832110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Raw Data</a:t>
              </a:r>
              <a:endParaRPr lang="en-US" sz="11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16504" y="5067623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Average</a:t>
              </a:r>
              <a:endParaRPr lang="en-US" sz="11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8005753" y="5206051"/>
              <a:ext cx="182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885354" y="4832110"/>
              <a:ext cx="1055457" cy="5413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394" y="4745312"/>
            <a:ext cx="2277530" cy="20133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548" y="5216631"/>
            <a:ext cx="221672" cy="105811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92541" y="62009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917801" y="493062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1681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66" y="4830951"/>
            <a:ext cx="2043084" cy="18294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82" y="4802164"/>
            <a:ext cx="2063079" cy="188704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25394" y="4397740"/>
            <a:ext cx="245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of cell used in calc.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95918" y="4582406"/>
            <a:ext cx="1867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Erosion of </a:t>
            </a:r>
            <a:r>
              <a:rPr lang="en-US" sz="1200" dirty="0" err="1" smtClean="0"/>
              <a:t>Segm</a:t>
            </a:r>
            <a:r>
              <a:rPr lang="en-US" sz="1200" dirty="0" smtClean="0"/>
              <a:t>. Boundary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414325" y="4557700"/>
            <a:ext cx="1044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Segmentation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41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309" y="258618"/>
            <a:ext cx="810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 looked at slices in the middle of the cell from “1005_high_MYC_A488_CD45_A594_OKT3_A647_21_ch0_stack0000_642nm”.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09" y="5373502"/>
            <a:ext cx="1302760" cy="12880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67" y="1208907"/>
            <a:ext cx="10058400" cy="29725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088554" y="1619010"/>
            <a:ext cx="1055458" cy="541392"/>
            <a:chOff x="7885354" y="4832110"/>
            <a:chExt cx="1055458" cy="541392"/>
          </a:xfrm>
        </p:grpSpPr>
        <p:sp>
          <p:nvSpPr>
            <p:cNvPr id="6" name="Oval 5"/>
            <p:cNvSpPr/>
            <p:nvPr/>
          </p:nvSpPr>
          <p:spPr>
            <a:xfrm>
              <a:off x="8063345" y="4969173"/>
              <a:ext cx="46182" cy="554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11125" y="4832110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Raw Data</a:t>
              </a:r>
              <a:endParaRPr 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6504" y="5067623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Average</a:t>
              </a:r>
              <a:endParaRPr lang="en-US" sz="11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005753" y="5206051"/>
              <a:ext cx="182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885354" y="4832110"/>
              <a:ext cx="1055457" cy="5413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321" y="4632006"/>
            <a:ext cx="2277530" cy="20244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474" y="5119519"/>
            <a:ext cx="221672" cy="10581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47467" y="6103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72727" y="483351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2140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71" y="4733840"/>
            <a:ext cx="2031307" cy="182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5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309" y="258618"/>
            <a:ext cx="810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 looked at slices in the middle of the cell from “1005_high_MYC_A488_CD45_A594_OKT3_A647_21_ch0_stack0000_642nm”.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09" y="5373502"/>
            <a:ext cx="1302760" cy="12880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43" y="1192419"/>
            <a:ext cx="10058400" cy="299850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088554" y="1619010"/>
            <a:ext cx="1055458" cy="541392"/>
            <a:chOff x="7885354" y="4832110"/>
            <a:chExt cx="1055458" cy="541392"/>
          </a:xfrm>
        </p:grpSpPr>
        <p:sp>
          <p:nvSpPr>
            <p:cNvPr id="6" name="Oval 5"/>
            <p:cNvSpPr/>
            <p:nvPr/>
          </p:nvSpPr>
          <p:spPr>
            <a:xfrm>
              <a:off x="8063345" y="4969173"/>
              <a:ext cx="46182" cy="554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11125" y="4832110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Raw Data</a:t>
              </a:r>
              <a:endParaRPr 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6504" y="5067623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Average</a:t>
              </a:r>
              <a:endParaRPr lang="en-US" sz="11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005753" y="5206051"/>
              <a:ext cx="182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885354" y="4832110"/>
              <a:ext cx="1055457" cy="5413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321" y="4632006"/>
            <a:ext cx="2287247" cy="20101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474" y="5119519"/>
            <a:ext cx="221672" cy="10581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47467" y="6103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72727" y="483351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2241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72" y="4733840"/>
            <a:ext cx="2043084" cy="182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7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309" y="258618"/>
            <a:ext cx="810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 looked at slices in the middle of the cell from “1005_high_MYC_A488_CD45_A594_OKT3_A647_21_ch0_stack0000_642nm”.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09" y="5373502"/>
            <a:ext cx="1302760" cy="12880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1194005"/>
            <a:ext cx="10058400" cy="297514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088554" y="1619010"/>
            <a:ext cx="1055458" cy="541392"/>
            <a:chOff x="7885354" y="4832110"/>
            <a:chExt cx="1055458" cy="541392"/>
          </a:xfrm>
        </p:grpSpPr>
        <p:sp>
          <p:nvSpPr>
            <p:cNvPr id="6" name="Oval 5"/>
            <p:cNvSpPr/>
            <p:nvPr/>
          </p:nvSpPr>
          <p:spPr>
            <a:xfrm>
              <a:off x="8063345" y="4969173"/>
              <a:ext cx="46182" cy="554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11125" y="4832110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Raw Data</a:t>
              </a:r>
              <a:endParaRPr 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6504" y="5067623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Average</a:t>
              </a:r>
              <a:endParaRPr lang="en-US" sz="11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005753" y="5206051"/>
              <a:ext cx="182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885354" y="4832110"/>
              <a:ext cx="1055457" cy="5413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321" y="4632006"/>
            <a:ext cx="2287247" cy="20295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474" y="5119519"/>
            <a:ext cx="221672" cy="10581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47467" y="6103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72727" y="483351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1996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04" y="4632006"/>
            <a:ext cx="2300682" cy="202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309" y="258618"/>
            <a:ext cx="810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 looked at slices in the middle of the cell from “1005_high_MYC_A488_CD45_A594_OKT3_A647_21_ch0_stack0000_642nm”.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09" y="5373502"/>
            <a:ext cx="1302760" cy="12880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05" y="1389266"/>
            <a:ext cx="10058400" cy="296649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088554" y="1619010"/>
            <a:ext cx="1055458" cy="541392"/>
            <a:chOff x="7885354" y="4832110"/>
            <a:chExt cx="1055458" cy="541392"/>
          </a:xfrm>
        </p:grpSpPr>
        <p:sp>
          <p:nvSpPr>
            <p:cNvPr id="6" name="Oval 5"/>
            <p:cNvSpPr/>
            <p:nvPr/>
          </p:nvSpPr>
          <p:spPr>
            <a:xfrm>
              <a:off x="8063345" y="4969173"/>
              <a:ext cx="46182" cy="554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11125" y="4832110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Raw Data</a:t>
              </a:r>
              <a:endParaRPr 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6504" y="5067623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Average</a:t>
              </a:r>
              <a:endParaRPr lang="en-US" sz="11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005753" y="5206051"/>
              <a:ext cx="182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885354" y="4832110"/>
              <a:ext cx="1055457" cy="5413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320" y="4632007"/>
            <a:ext cx="2287247" cy="2029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474" y="5119519"/>
            <a:ext cx="221672" cy="10581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47467" y="6103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72727" y="483351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1824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370" y="4585503"/>
            <a:ext cx="2300681" cy="202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309" y="258618"/>
            <a:ext cx="806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 looked at slices in the middle of the cell from “1005_high_MYC_A488_CD45_A594_OKT3_A647_21_ch0_stack0000_642nm”.</a:t>
            </a:r>
          </a:p>
          <a:p>
            <a:endParaRPr lang="en-US" sz="1200" dirty="0"/>
          </a:p>
          <a:p>
            <a:r>
              <a:rPr lang="en-US" sz="1200" dirty="0" smtClean="0"/>
              <a:t>This is the average of slices 63-67.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09" y="5373502"/>
            <a:ext cx="1302760" cy="12880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8" y="1443238"/>
            <a:ext cx="10058400" cy="291962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088554" y="1619010"/>
            <a:ext cx="1055458" cy="541392"/>
            <a:chOff x="7885354" y="4832110"/>
            <a:chExt cx="1055458" cy="541392"/>
          </a:xfrm>
        </p:grpSpPr>
        <p:sp>
          <p:nvSpPr>
            <p:cNvPr id="6" name="Oval 5"/>
            <p:cNvSpPr/>
            <p:nvPr/>
          </p:nvSpPr>
          <p:spPr>
            <a:xfrm>
              <a:off x="8063345" y="4969173"/>
              <a:ext cx="46182" cy="554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11125" y="4832110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Raw Data</a:t>
              </a:r>
              <a:endParaRPr 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6504" y="5067623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Average</a:t>
              </a:r>
              <a:endParaRPr lang="en-US" sz="11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005753" y="5206051"/>
              <a:ext cx="182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885354" y="4832110"/>
              <a:ext cx="1055457" cy="5413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16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275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UCSF Pathology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Eichorst, John P</dc:creator>
  <cp:lastModifiedBy>Eichorst, John P</cp:lastModifiedBy>
  <cp:revision>11</cp:revision>
  <dcterms:created xsi:type="dcterms:W3CDTF">2018-12-19T18:57:17Z</dcterms:created>
  <dcterms:modified xsi:type="dcterms:W3CDTF">2018-12-20T00:12:21Z</dcterms:modified>
</cp:coreProperties>
</file>