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0" r:id="rId7"/>
    <p:sldId id="261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AB6"/>
    <a:srgbClr val="123634"/>
    <a:srgbClr val="545E88"/>
    <a:srgbClr val="425C67"/>
    <a:srgbClr val="27625B"/>
    <a:srgbClr val="398C8E"/>
    <a:srgbClr val="1B4842"/>
    <a:srgbClr val="2A6656"/>
    <a:srgbClr val="7C8777"/>
    <a:srgbClr val="063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08F2-9A83-0943-A224-E43B8246E2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4437" y="1852858"/>
            <a:ext cx="7712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SAVE SIESTOOL</a:t>
            </a:r>
            <a:endParaRPr lang="en-US" sz="96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Future Research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2899611"/>
            <a:ext cx="1079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Deploying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the application to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Add advanced functionality for time </a:t>
            </a:r>
            <a:r>
              <a:rPr lang="en-US" sz="240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series analysis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4760" y="2141621"/>
            <a:ext cx="6424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♉♉♉</a:t>
            </a:r>
            <a:endParaRPr lang="en-US" sz="44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117" y="3280107"/>
            <a:ext cx="5570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THANK YOU</a:t>
            </a:r>
            <a:endParaRPr lang="en-US" sz="54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Team Members &amp; Skill Sets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3356815"/>
            <a:ext cx="1079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Proxima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DasMohapatra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Data analysis and visualization with Python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Real World Challenge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2129590"/>
            <a:ext cx="10792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Berkeley Seismology Lab uses </a:t>
            </a:r>
            <a:r>
              <a:rPr lang="en-US" sz="2400" i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to visualize and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analyse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earthquake data measured by seismometers.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was developed in early 90’s using languages like C and FORTRAN.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This tool currently can work only on selected workstations, mostly Solaris.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is indispensable to BSL for data analysis and seismometer re-calibration.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 the near future, this tool might not work on any system.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Challenge Restatement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2899611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Re-build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as a web based application to enable visualization and analysis of earthquake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Use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to provide interactive visualization for large data sets without significant delay in rendering graphs.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D93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42960"/>
          </a:xfrm>
          <a:prstGeom prst="rect">
            <a:avLst/>
          </a:prstGeom>
          <a:solidFill>
            <a:srgbClr val="12363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/ Materials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116" y="2683044"/>
            <a:ext cx="1079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Standard for Exchange of Earthquake Data (SEED) is a data format intended primarily for the archival and exchange of seismological time series data and related metadata.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i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MiniSEED</a:t>
            </a:r>
            <a:r>
              <a:rPr lang="en-US" sz="2400" i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is the subset of SEED standard that is used for time series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Format specific to the seismic community.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Tools Used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116" y="2827422"/>
            <a:ext cx="1079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ObsPy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An open-source project dedicated to provide a Python framework for processing seismological data.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 Python interactive visualization library that targets modern web browsers for presentation.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Ipython</a:t>
            </a:r>
            <a:r>
              <a:rPr lang="en-US" sz="24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notebook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An interactive computational environment used as a platform for reproducible research.</a:t>
            </a:r>
            <a:endParaRPr lang="en-US" sz="2400" b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2983843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Web tool demonstration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Challenges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116" y="2827422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framework has limited documentation.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Custom JavaScript callbacks for interactive visualization can be challenging.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Using JavaScript to process large time series data isn’t efficient.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D93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42960"/>
          </a:xfrm>
          <a:prstGeom prst="rect">
            <a:avLst/>
          </a:prstGeom>
          <a:solidFill>
            <a:srgbClr val="12363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Lessons Learnt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116" y="2839456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Porting scientific applications to web platforms is challenging – yet necessary.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There is a need for high level libraries for visualization of scientific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The tool is far from complete but serves as a proof of concept.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314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Amsdam</vt:lpstr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Proxima DasMohapatra</dc:creator>
  <cp:lastModifiedBy>Proxima DasMohapatra</cp:lastModifiedBy>
  <cp:revision>50</cp:revision>
  <dcterms:created xsi:type="dcterms:W3CDTF">2015-10-13T06:25:27Z</dcterms:created>
  <dcterms:modified xsi:type="dcterms:W3CDTF">2015-12-08T19:02:33Z</dcterms:modified>
</cp:coreProperties>
</file>