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25.xml.rels" ContentType="application/vnd.openxmlformats-package.relationships+xml"/>
  <Override PartName="/ppt/notesSlides/_rels/notesSlide19.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17.xml.rels" ContentType="application/vnd.openxmlformats-package.relationships+xml"/>
  <Override PartName="/ppt/notesSlides/_rels/notesSlide1.xml.rels" ContentType="application/vnd.openxmlformats-package.relationships+xml"/>
  <Override PartName="/ppt/notesSlides/_rels/notesSlide14.xml.rels" ContentType="application/vnd.openxmlformats-package.relationships+xml"/>
  <Override PartName="/ppt/notesSlides/_rels/notesSlide24.xml.rels" ContentType="application/vnd.openxmlformats-package.relationships+xml"/>
  <Override PartName="/ppt/notesSlides/_rels/notesSlide2.xml.rels" ContentType="application/vnd.openxmlformats-package.relationships+xml"/>
  <Override PartName="/ppt/notesSlides/_rels/notesSlide21.xml.rels" ContentType="application/vnd.openxmlformats-package.relationships+xml"/>
  <Override PartName="/ppt/notesSlides/_rels/notesSlide20.xml.rels" ContentType="application/vnd.openxmlformats-package.relationships+xml"/>
  <Override PartName="/ppt/notesSlides/_rels/notesSlide15.xml.rels" ContentType="application/vnd.openxmlformats-package.relationships+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6.xml.rels" ContentType="application/vnd.openxmlformats-package.relationships+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8.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5.xml" ContentType="application/vnd.openxmlformats-officedocument.presentationml.notesSlide+xml"/>
  <Override PartName="/ppt/media/image15.png" ContentType="image/png"/>
  <Override PartName="/ppt/media/image14.png" ContentType="image/png"/>
  <Override PartName="/ppt/media/image13.png" ContentType="image/png"/>
  <Override PartName="/ppt/media/image12.png" ContentType="image/png"/>
  <Override PartName="/ppt/media/image11.jpeg" ContentType="image/jpeg"/>
  <Override PartName="/ppt/media/image10.jpeg" ContentType="image/jpeg"/>
  <Override PartName="/ppt/media/image9.png" ContentType="image/png"/>
  <Override PartName="/ppt/media/image7.png" ContentType="image/png"/>
  <Override PartName="/ppt/media/image16.png" ContentType="image/png"/>
  <Override PartName="/ppt/media/image2.png" ContentType="image/png"/>
  <Override PartName="/ppt/media/image8.png" ContentType="image/png"/>
  <Override PartName="/ppt/media/image1.jpeg" ContentType="image/jpeg"/>
  <Override PartName="/ppt/media/image6.png" ContentType="image/png"/>
  <Override PartName="/ppt/media/image3.png" ContentType="image/png"/>
  <Override PartName="/ppt/media/image4.png" ContentType="image/png"/>
  <Override PartName="/ppt/media/image5.png" ContentType="image/png"/>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7.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68.xml.rels" ContentType="application/vnd.openxmlformats-package.relationships+xml"/>
  <Override PartName="/ppt/slideLayouts/_rels/slideLayout67.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4.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72.xml.rels" ContentType="application/vnd.openxmlformats-package.relationships+xml"/>
  <Override PartName="/ppt/slideLayouts/_rels/slideLayout44.xml.rels" ContentType="application/vnd.openxmlformats-package.relationships+xml"/>
  <Override PartName="/ppt/slideLayouts/_rels/slideLayout71.xml.rels" ContentType="application/vnd.openxmlformats-package.relationships+xml"/>
  <Override PartName="/ppt/slideLayouts/_rels/slideLayout43.xml.rels" ContentType="application/vnd.openxmlformats-package.relationships+xml"/>
  <Override PartName="/ppt/slideLayouts/_rels/slideLayout7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6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2.xml" ContentType="application/vnd.openxmlformats-officedocument.presentationml.slideLayout+xml"/>
  <Override PartName="/ppt/slideLayouts/slideLayout62.xml" ContentType="application/vnd.openxmlformats-officedocument.presentationml.slideLayout+xml"/>
  <Override PartName="/ppt/slideLayouts/slideLayout1.xml" ContentType="application/vnd.openxmlformats-officedocument.presentationml.slideLayout+xml"/>
  <Override PartName="/ppt/slideLayouts/slideLayout64.xml" ContentType="application/vnd.openxmlformats-officedocument.presentationml.slideLayout+xml"/>
  <Override PartName="/ppt/slideLayouts/slideLayout3.xml" ContentType="application/vnd.openxmlformats-officedocument.presentationml.slideLayout+xml"/>
  <Override PartName="/ppt/slideLayouts/slideLayout65.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7.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Lst>
  <p:sldSz cx="13004800" cy="97536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sldImg"/>
          </p:nvPr>
        </p:nvSpPr>
        <p:spPr>
          <a:xfrm>
            <a:off x="216000" y="812520"/>
            <a:ext cx="7127280" cy="4008960"/>
          </a:xfrm>
          <a:prstGeom prst="rect">
            <a:avLst/>
          </a:prstGeom>
        </p:spPr>
        <p:txBody>
          <a:bodyPr lIns="0" rIns="0" tIns="0" bIns="0" anchor="ctr"/>
          <a:p>
            <a:pPr algn="ctr"/>
            <a:r>
              <a:rPr b="0" lang="en-AU" sz="4400" spc="-1" strike="noStrike">
                <a:latin typeface="Arial"/>
              </a:rPr>
              <a:t>Click to move the slide</a:t>
            </a:r>
            <a:endParaRPr b="0" lang="en-AU" sz="4400" spc="-1" strike="noStrike">
              <a:latin typeface="Arial"/>
            </a:endParaRPr>
          </a:p>
        </p:txBody>
      </p:sp>
      <p:sp>
        <p:nvSpPr>
          <p:cNvPr id="236" name="PlaceHolder 2"/>
          <p:cNvSpPr>
            <a:spLocks noGrp="1"/>
          </p:cNvSpPr>
          <p:nvPr>
            <p:ph type="body"/>
          </p:nvPr>
        </p:nvSpPr>
        <p:spPr>
          <a:xfrm>
            <a:off x="756000" y="5078520"/>
            <a:ext cx="6047640" cy="4811040"/>
          </a:xfrm>
          <a:prstGeom prst="rect">
            <a:avLst/>
          </a:prstGeom>
        </p:spPr>
        <p:txBody>
          <a:bodyPr lIns="0" rIns="0" tIns="0" bIns="0"/>
          <a:p>
            <a:r>
              <a:rPr b="0" lang="en-AU" sz="2000" spc="-1" strike="noStrike">
                <a:latin typeface="Arial"/>
              </a:rPr>
              <a:t>Click to edit the notes format</a:t>
            </a:r>
            <a:endParaRPr b="0" lang="en-AU" sz="2000" spc="-1" strike="noStrike">
              <a:latin typeface="Arial"/>
            </a:endParaRPr>
          </a:p>
        </p:txBody>
      </p:sp>
      <p:sp>
        <p:nvSpPr>
          <p:cNvPr id="237" name="PlaceHolder 3"/>
          <p:cNvSpPr>
            <a:spLocks noGrp="1"/>
          </p:cNvSpPr>
          <p:nvPr>
            <p:ph type="hdr"/>
          </p:nvPr>
        </p:nvSpPr>
        <p:spPr>
          <a:xfrm>
            <a:off x="0" y="0"/>
            <a:ext cx="3280680" cy="534240"/>
          </a:xfrm>
          <a:prstGeom prst="rect">
            <a:avLst/>
          </a:prstGeom>
        </p:spPr>
        <p:txBody>
          <a:bodyPr lIns="0" rIns="0" tIns="0" bIns="0"/>
          <a:p>
            <a:r>
              <a:rPr b="0" lang="en-AU" sz="1400" spc="-1" strike="noStrike">
                <a:latin typeface="Times New Roman"/>
              </a:rPr>
              <a:t>&lt;header&gt;</a:t>
            </a:r>
            <a:endParaRPr b="0" lang="en-AU" sz="1400" spc="-1" strike="noStrike">
              <a:latin typeface="Times New Roman"/>
            </a:endParaRPr>
          </a:p>
        </p:txBody>
      </p:sp>
      <p:sp>
        <p:nvSpPr>
          <p:cNvPr id="238" name="PlaceHolder 4"/>
          <p:cNvSpPr>
            <a:spLocks noGrp="1"/>
          </p:cNvSpPr>
          <p:nvPr>
            <p:ph type="dt"/>
          </p:nvPr>
        </p:nvSpPr>
        <p:spPr>
          <a:xfrm>
            <a:off x="4278960" y="0"/>
            <a:ext cx="3280680" cy="534240"/>
          </a:xfrm>
          <a:prstGeom prst="rect">
            <a:avLst/>
          </a:prstGeom>
        </p:spPr>
        <p:txBody>
          <a:bodyPr lIns="0" rIns="0" tIns="0" bIns="0"/>
          <a:p>
            <a:pPr algn="r"/>
            <a:r>
              <a:rPr b="0" lang="en-AU" sz="1400" spc="-1" strike="noStrike">
                <a:latin typeface="Times New Roman"/>
              </a:rPr>
              <a:t>&lt;date/time&gt;</a:t>
            </a:r>
            <a:endParaRPr b="0" lang="en-AU" sz="1400" spc="-1" strike="noStrike">
              <a:latin typeface="Times New Roman"/>
            </a:endParaRPr>
          </a:p>
        </p:txBody>
      </p:sp>
      <p:sp>
        <p:nvSpPr>
          <p:cNvPr id="239" name="PlaceHolder 5"/>
          <p:cNvSpPr>
            <a:spLocks noGrp="1"/>
          </p:cNvSpPr>
          <p:nvPr>
            <p:ph type="ftr"/>
          </p:nvPr>
        </p:nvSpPr>
        <p:spPr>
          <a:xfrm>
            <a:off x="0" y="10157400"/>
            <a:ext cx="3280680" cy="534240"/>
          </a:xfrm>
          <a:prstGeom prst="rect">
            <a:avLst/>
          </a:prstGeom>
        </p:spPr>
        <p:txBody>
          <a:bodyPr lIns="0" rIns="0" tIns="0" bIns="0" anchor="b"/>
          <a:p>
            <a:r>
              <a:rPr b="0" lang="en-AU" sz="1400" spc="-1" strike="noStrike">
                <a:latin typeface="Times New Roman"/>
              </a:rPr>
              <a:t>&lt;footer&gt;</a:t>
            </a:r>
            <a:endParaRPr b="0" lang="en-AU" sz="1400" spc="-1" strike="noStrike">
              <a:latin typeface="Times New Roman"/>
            </a:endParaRPr>
          </a:p>
        </p:txBody>
      </p:sp>
      <p:sp>
        <p:nvSpPr>
          <p:cNvPr id="240" name="PlaceHolder 6"/>
          <p:cNvSpPr>
            <a:spLocks noGrp="1"/>
          </p:cNvSpPr>
          <p:nvPr>
            <p:ph type="sldNum"/>
          </p:nvPr>
        </p:nvSpPr>
        <p:spPr>
          <a:xfrm>
            <a:off x="4278960" y="10157400"/>
            <a:ext cx="3280680" cy="534240"/>
          </a:xfrm>
          <a:prstGeom prst="rect">
            <a:avLst/>
          </a:prstGeom>
        </p:spPr>
        <p:txBody>
          <a:bodyPr lIns="0" rIns="0" tIns="0" bIns="0" anchor="b"/>
          <a:p>
            <a:pPr algn="r"/>
            <a:fld id="{6F73FD78-46A8-4B12-B866-E44CF52AEF2A}" type="slidenum">
              <a:rPr b="0" lang="en-AU" sz="1400" spc="-1" strike="noStrike">
                <a:latin typeface="Times New Roman"/>
              </a:rPr>
              <a:t>&lt;number&gt;</a:t>
            </a:fld>
            <a:endParaRPr b="0" lang="en-AU"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PlaceHolder 1"/>
          <p:cNvSpPr>
            <a:spLocks noGrp="1"/>
          </p:cNvSpPr>
          <p:nvPr>
            <p:ph type="sldImg"/>
          </p:nvPr>
        </p:nvSpPr>
        <p:spPr>
          <a:xfrm>
            <a:off x="1143000" y="685800"/>
            <a:ext cx="4571280" cy="3428280"/>
          </a:xfrm>
          <a:prstGeom prst="rect">
            <a:avLst/>
          </a:prstGeom>
        </p:spPr>
      </p:sp>
      <p:sp>
        <p:nvSpPr>
          <p:cNvPr id="331" name="PlaceHolder 2"/>
          <p:cNvSpPr>
            <a:spLocks noGrp="1"/>
          </p:cNvSpPr>
          <p:nvPr>
            <p:ph type="body"/>
          </p:nvPr>
        </p:nvSpPr>
        <p:spPr>
          <a:xfrm>
            <a:off x="914400" y="4343400"/>
            <a:ext cx="5028480" cy="4114080"/>
          </a:xfrm>
          <a:prstGeom prst="rect">
            <a:avLst/>
          </a:prstGeom>
        </p:spPr>
        <p:txBody>
          <a:bodyPr lIns="90000" rIns="90000" tIns="45000" bIns="45000"/>
          <a:p>
            <a:pPr marL="216000" indent="-215640">
              <a:lnSpc>
                <a:spcPct val="100000"/>
              </a:lnSpc>
            </a:pPr>
            <a:r>
              <a:rPr b="0" lang="en-AU" sz="2000" spc="-1" strike="noStrike">
                <a:latin typeface="Arial"/>
              </a:rPr>
              <a:t>Abstract:</a:t>
            </a:r>
            <a:endParaRPr b="0" lang="en-AU" sz="2000" spc="-1" strike="noStrike">
              <a:latin typeface="Arial"/>
            </a:endParaRPr>
          </a:p>
          <a:p>
            <a:pPr marL="216000" indent="-215640">
              <a:lnSpc>
                <a:spcPct val="100000"/>
              </a:lnSpc>
            </a:pPr>
            <a:r>
              <a:rPr b="0" lang="en-AU" sz="2000" spc="-1" strike="noStrike">
                <a:latin typeface="Arial"/>
              </a:rPr>
              <a:t>Over the past year, and for the first time since its creation, NumPy has been operating with dedicated funding. NumPy developers think it has invigorated the project and its community. But is that true, and how can we know?</a:t>
            </a:r>
            <a:endParaRPr b="0" lang="en-AU" sz="2000" spc="-1" strike="noStrike">
              <a:latin typeface="Arial"/>
            </a:endParaRPr>
          </a:p>
          <a:p>
            <a:pPr marL="216000" indent="-215640">
              <a:lnSpc>
                <a:spcPct val="100000"/>
              </a:lnSpc>
            </a:pPr>
            <a:endParaRPr b="0" lang="en-AU" sz="2000" spc="-1" strike="noStrike">
              <a:latin typeface="Arial"/>
            </a:endParaRPr>
          </a:p>
          <a:p>
            <a:pPr marL="216000" indent="-215640">
              <a:lnSpc>
                <a:spcPct val="100000"/>
              </a:lnSpc>
            </a:pPr>
            <a:r>
              <a:rPr b="0" lang="en-AU" sz="2000" spc="-1" strike="noStrike">
                <a:latin typeface="Arial"/>
              </a:rPr>
              <a:t>We will give an overview of the actions we've taken, both successful and unsuccessful, to improve sustainability of the NumPy project and its community. We will draw some lessons from a first year of grant-funded activity, discuss key obstacles faced, attempt to quantify what we need to operate sustainably, and present a vision for the project and how we plan to realize it.</a:t>
            </a:r>
            <a:endParaRPr b="0" lang="en-AU" sz="20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PlaceHolder 1"/>
          <p:cNvSpPr>
            <a:spLocks noGrp="1"/>
          </p:cNvSpPr>
          <p:nvPr>
            <p:ph type="sldImg"/>
          </p:nvPr>
        </p:nvSpPr>
        <p:spPr>
          <a:xfrm>
            <a:off x="1143000" y="685800"/>
            <a:ext cx="4571280" cy="3428280"/>
          </a:xfrm>
          <a:prstGeom prst="rect">
            <a:avLst/>
          </a:prstGeom>
        </p:spPr>
      </p:sp>
      <p:sp>
        <p:nvSpPr>
          <p:cNvPr id="345" name="PlaceHolder 2"/>
          <p:cNvSpPr>
            <a:spLocks noGrp="1"/>
          </p:cNvSpPr>
          <p:nvPr>
            <p:ph type="body"/>
          </p:nvPr>
        </p:nvSpPr>
        <p:spPr>
          <a:xfrm>
            <a:off x="914400" y="4343400"/>
            <a:ext cx="5028480" cy="4114080"/>
          </a:xfrm>
          <a:prstGeom prst="rect">
            <a:avLst/>
          </a:prstGeom>
        </p:spPr>
        <p:txBody>
          <a:bodyPr lIns="90000" rIns="90000" tIns="45000" bIns="45000"/>
          <a:p>
            <a:pPr marL="216000" indent="-215640">
              <a:lnSpc>
                <a:spcPct val="100000"/>
              </a:lnSpc>
            </a:pPr>
            <a:r>
              <a:rPr b="0" lang="en-AU" sz="2000" spc="-1" strike="noStrike">
                <a:latin typeface="Arial"/>
              </a:rPr>
              <a:t>The roadmap is super valuable.</a:t>
            </a:r>
            <a:br/>
            <a:r>
              <a:rPr b="0" lang="en-AU" sz="2000" spc="-1" strike="noStrike">
                <a:latin typeface="Arial"/>
              </a:rPr>
              <a:t>Face-to-face meetings help a lot.</a:t>
            </a:r>
            <a:endParaRPr b="0" lang="en-AU" sz="2000" spc="-1" strike="noStrike">
              <a:latin typeface="Arial"/>
            </a:endParaRPr>
          </a:p>
          <a:p>
            <a:pPr marL="216000" indent="-215640">
              <a:lnSpc>
                <a:spcPct val="100000"/>
              </a:lnSpc>
            </a:pPr>
            <a:r>
              <a:rPr b="0" lang="en-AU" sz="2000" spc="-1" strike="noStrike">
                <a:latin typeface="Arial"/>
              </a:rPr>
              <a:t>Giving new hires commit rights was the right choice.</a:t>
            </a:r>
            <a:endParaRPr b="0" lang="en-AU" sz="2000" spc="-1" strike="noStrike">
              <a:latin typeface="Arial"/>
            </a:endParaRPr>
          </a:p>
          <a:p>
            <a:pPr marL="216000" indent="-215640">
              <a:lnSpc>
                <a:spcPct val="100000"/>
              </a:lnSpc>
            </a:pPr>
            <a:r>
              <a:rPr b="0" lang="en-AU" sz="2000" spc="-1" strike="noStrike">
                <a:latin typeface="Arial"/>
              </a:rPr>
              <a:t>Fft, random and __array_function__ (the 3 main features) came from non-paid people. What did help was the extra bandwidth of Matti to help integrate and review.</a:t>
            </a:r>
            <a:endParaRPr b="0" lang="en-AU" sz="20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PlaceHolder 1"/>
          <p:cNvSpPr>
            <a:spLocks noGrp="1"/>
          </p:cNvSpPr>
          <p:nvPr>
            <p:ph type="sldImg"/>
          </p:nvPr>
        </p:nvSpPr>
        <p:spPr>
          <a:xfrm>
            <a:off x="1143000" y="685800"/>
            <a:ext cx="4571280" cy="3428280"/>
          </a:xfrm>
          <a:prstGeom prst="rect">
            <a:avLst/>
          </a:prstGeom>
        </p:spPr>
      </p:sp>
      <p:sp>
        <p:nvSpPr>
          <p:cNvPr id="347" name="PlaceHolder 2"/>
          <p:cNvSpPr>
            <a:spLocks noGrp="1"/>
          </p:cNvSpPr>
          <p:nvPr>
            <p:ph type="body"/>
          </p:nvPr>
        </p:nvSpPr>
        <p:spPr>
          <a:xfrm>
            <a:off x="914400" y="4343400"/>
            <a:ext cx="5028480" cy="4114080"/>
          </a:xfrm>
          <a:prstGeom prst="rect">
            <a:avLst/>
          </a:prstGeom>
        </p:spPr>
        <p:txBody>
          <a:bodyPr lIns="90000" rIns="90000" tIns="45000" bIns="45000"/>
          <a:p>
            <a:pPr marL="216000" indent="-215640">
              <a:lnSpc>
                <a:spcPct val="100000"/>
              </a:lnSpc>
            </a:pPr>
            <a:r>
              <a:rPr b="0" lang="en-AU" sz="2000" spc="-1" strike="noStrike">
                <a:latin typeface="Arial"/>
              </a:rPr>
              <a:t>Yes, we do think so.</a:t>
            </a:r>
            <a:endParaRPr b="0" lang="en-AU" sz="2000" spc="-1" strike="noStrike">
              <a:latin typeface="Arial"/>
            </a:endParaRPr>
          </a:p>
          <a:p>
            <a:pPr marL="216000" indent="-215640">
              <a:lnSpc>
                <a:spcPct val="100000"/>
              </a:lnSpc>
            </a:pPr>
            <a:endParaRPr b="0" lang="en-AU" sz="2000" spc="-1" strike="noStrike">
              <a:latin typeface="Arial"/>
            </a:endParaRPr>
          </a:p>
          <a:p>
            <a:pPr marL="216000" indent="-215640">
              <a:lnSpc>
                <a:spcPct val="100000"/>
              </a:lnSpc>
            </a:pPr>
            <a:r>
              <a:rPr b="0" lang="en-AU" sz="2000" spc="-1" strike="noStrike">
                <a:latin typeface="Arial"/>
              </a:rPr>
              <a:t>For me personally, I used to spend much more time on SciPy, now I probably spend more time on NumPy. That’s partly because it’s necessary, but also because it is a bit more fun - not _only_ working on technical debt and urgent issues.</a:t>
            </a:r>
            <a:endParaRPr b="0" lang="en-AU" sz="20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PlaceHolder 1"/>
          <p:cNvSpPr>
            <a:spLocks noGrp="1"/>
          </p:cNvSpPr>
          <p:nvPr>
            <p:ph type="sldImg"/>
          </p:nvPr>
        </p:nvSpPr>
        <p:spPr>
          <a:xfrm>
            <a:off x="1143000" y="685800"/>
            <a:ext cx="4571280" cy="3428280"/>
          </a:xfrm>
          <a:prstGeom prst="rect">
            <a:avLst/>
          </a:prstGeom>
        </p:spPr>
      </p:sp>
      <p:sp>
        <p:nvSpPr>
          <p:cNvPr id="349" name="PlaceHolder 2"/>
          <p:cNvSpPr>
            <a:spLocks noGrp="1"/>
          </p:cNvSpPr>
          <p:nvPr>
            <p:ph type="body"/>
          </p:nvPr>
        </p:nvSpPr>
        <p:spPr>
          <a:xfrm>
            <a:off x="914400" y="4343400"/>
            <a:ext cx="5028480" cy="4114080"/>
          </a:xfrm>
          <a:prstGeom prst="rect">
            <a:avLst/>
          </a:prstGeom>
        </p:spPr>
        <p:txBody>
          <a:bodyPr lIns="90000" rIns="90000" tIns="45000" bIns="45000"/>
          <a:p>
            <a:pPr marL="216000" indent="-215640">
              <a:lnSpc>
                <a:spcPct val="100000"/>
              </a:lnSpc>
            </a:pPr>
            <a:r>
              <a:rPr b="0" lang="en-AU" sz="2000" spc="-1" strike="noStrike">
                <a:latin typeface="Arial"/>
              </a:rPr>
              <a:t>Yes, we do think so.</a:t>
            </a:r>
            <a:endParaRPr b="0" lang="en-AU" sz="2000" spc="-1" strike="noStrike">
              <a:latin typeface="Arial"/>
            </a:endParaRPr>
          </a:p>
          <a:p>
            <a:pPr marL="216000" indent="-215640">
              <a:lnSpc>
                <a:spcPct val="100000"/>
              </a:lnSpc>
            </a:pPr>
            <a:endParaRPr b="0" lang="en-AU" sz="2000" spc="-1" strike="noStrike">
              <a:latin typeface="Arial"/>
            </a:endParaRPr>
          </a:p>
          <a:p>
            <a:pPr marL="216000" indent="-215640">
              <a:lnSpc>
                <a:spcPct val="100000"/>
              </a:lnSpc>
            </a:pPr>
            <a:r>
              <a:rPr b="0" lang="en-AU" sz="2000" spc="-1" strike="noStrike">
                <a:latin typeface="Arial"/>
              </a:rPr>
              <a:t>For me personally, I used to spend much more time on SciPy, now I probably spend more time on NumPy. That’s partly because it’s necessary, but also because it is a bit more fun - not _only_ working on technical debt and urgent issues.</a:t>
            </a:r>
            <a:endParaRPr b="0" lang="en-AU" sz="20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PlaceHolder 1"/>
          <p:cNvSpPr>
            <a:spLocks noGrp="1"/>
          </p:cNvSpPr>
          <p:nvPr>
            <p:ph type="sldImg"/>
          </p:nvPr>
        </p:nvSpPr>
        <p:spPr>
          <a:xfrm>
            <a:off x="1143000" y="685800"/>
            <a:ext cx="4571280" cy="3428280"/>
          </a:xfrm>
          <a:prstGeom prst="rect">
            <a:avLst/>
          </a:prstGeom>
        </p:spPr>
      </p:sp>
      <p:sp>
        <p:nvSpPr>
          <p:cNvPr id="351" name="PlaceHolder 2"/>
          <p:cNvSpPr>
            <a:spLocks noGrp="1"/>
          </p:cNvSpPr>
          <p:nvPr>
            <p:ph type="body"/>
          </p:nvPr>
        </p:nvSpPr>
        <p:spPr>
          <a:xfrm>
            <a:off x="914400" y="4343400"/>
            <a:ext cx="5028480" cy="4114080"/>
          </a:xfrm>
          <a:prstGeom prst="rect">
            <a:avLst/>
          </a:prstGeom>
        </p:spPr>
        <p:txBody>
          <a:bodyPr lIns="90000" rIns="90000" tIns="45000" bIns="45000"/>
          <a:p>
            <a:pPr marL="279360" indent="-278640">
              <a:lnSpc>
                <a:spcPct val="100000"/>
              </a:lnSpc>
              <a:buClr>
                <a:srgbClr val="000000"/>
              </a:buClr>
              <a:buSzPct val="75000"/>
              <a:buFont typeface="Helvetica Neue"/>
              <a:buChar char="•"/>
            </a:pPr>
            <a:r>
              <a:rPr b="0" lang="en-AU" sz="2000" spc="-1" strike="noStrike">
                <a:latin typeface="Arial"/>
              </a:rPr>
              <a:t>Hiring can be hard - it was at BIDS. </a:t>
            </a:r>
            <a:endParaRPr b="0" lang="en-AU" sz="2000" spc="-1" strike="noStrike">
              <a:latin typeface="Arial"/>
            </a:endParaRPr>
          </a:p>
          <a:p>
            <a:pPr lvl="1" marL="736560" indent="-278640">
              <a:lnSpc>
                <a:spcPct val="100000"/>
              </a:lnSpc>
              <a:buClr>
                <a:srgbClr val="000000"/>
              </a:buClr>
              <a:buSzPct val="75000"/>
              <a:buFont typeface="Helvetica Neue"/>
              <a:buChar char="•"/>
            </a:pPr>
            <a:r>
              <a:rPr b="0" lang="en-AU" sz="2000" spc="-1" strike="noStrike">
                <a:latin typeface="Arial"/>
              </a:rPr>
              <a:t>It doesn’t _have_ to be, but once you’re constrained to a small target audience and a fixed time window and location, things become difficult fast. </a:t>
            </a:r>
            <a:endParaRPr b="0" lang="en-AU" sz="2000" spc="-1" strike="noStrike">
              <a:latin typeface="Arial"/>
            </a:endParaRPr>
          </a:p>
          <a:p>
            <a:pPr lvl="1" marL="736560" indent="-278640">
              <a:lnSpc>
                <a:spcPct val="100000"/>
              </a:lnSpc>
              <a:buClr>
                <a:srgbClr val="000000"/>
              </a:buClr>
              <a:buSzPct val="75000"/>
              <a:buFont typeface="Helvetica Neue"/>
              <a:buChar char="•"/>
            </a:pPr>
            <a:r>
              <a:rPr b="0" lang="en-AU" sz="2000" spc="-1" strike="noStrike">
                <a:latin typeface="Arial"/>
              </a:rPr>
              <a:t>Plus a bureaucracy doesn’t help; hiring at a public university takes a lot of time.</a:t>
            </a:r>
            <a:endParaRPr b="0" lang="en-AU" sz="2000" spc="-1" strike="noStrike">
              <a:latin typeface="Arial"/>
            </a:endParaRPr>
          </a:p>
          <a:p>
            <a:pPr marL="279360" indent="-278640">
              <a:lnSpc>
                <a:spcPct val="100000"/>
              </a:lnSpc>
              <a:buClr>
                <a:srgbClr val="000000"/>
              </a:buClr>
              <a:buSzPct val="75000"/>
              <a:buFont typeface="Helvetica Neue"/>
              <a:buChar char="•"/>
            </a:pPr>
            <a:r>
              <a:rPr b="0" lang="en-AU" sz="2000" spc="-1" strike="noStrike">
                <a:latin typeface="Arial"/>
              </a:rPr>
              <a:t>Who to hire in the first place - from inside the project vs. from outside?</a:t>
            </a:r>
            <a:endParaRPr b="0" lang="en-AU" sz="2000" spc="-1" strike="noStrike">
              <a:latin typeface="Arial"/>
            </a:endParaRPr>
          </a:p>
          <a:p>
            <a:pPr lvl="1" marL="736560" indent="-278640">
              <a:lnSpc>
                <a:spcPct val="100000"/>
              </a:lnSpc>
              <a:buClr>
                <a:srgbClr val="000000"/>
              </a:buClr>
              <a:buSzPct val="75000"/>
              <a:buFont typeface="Helvetica Neue"/>
              <a:buChar char="•"/>
            </a:pPr>
            <a:r>
              <a:rPr b="0" lang="en-AU" sz="2000" spc="-1" strike="noStrike">
                <a:latin typeface="Arial"/>
              </a:rPr>
              <a:t>We think a mix is best - need both self-management ability (hence project knowledge) and fresh energy/ideas.</a:t>
            </a:r>
            <a:endParaRPr b="0" lang="en-AU" sz="2000" spc="-1" strike="noStrike">
              <a:latin typeface="Arial"/>
            </a:endParaRPr>
          </a:p>
          <a:p>
            <a:pPr>
              <a:lnSpc>
                <a:spcPct val="100000"/>
              </a:lnSpc>
            </a:pPr>
            <a:endParaRPr b="0" lang="en-AU" sz="2000" spc="-1" strike="noStrike">
              <a:latin typeface="Arial"/>
            </a:endParaRPr>
          </a:p>
          <a:p>
            <a:pPr>
              <a:lnSpc>
                <a:spcPct val="100000"/>
              </a:lnSpc>
            </a:pPr>
            <a:endParaRPr b="0" lang="en-AU" sz="2000" spc="-1" strike="noStrike">
              <a:latin typeface="Arial"/>
            </a:endParaRPr>
          </a:p>
          <a:p>
            <a:pPr>
              <a:lnSpc>
                <a:spcPct val="100000"/>
              </a:lnSpc>
            </a:pPr>
            <a:endParaRPr b="0" lang="en-AU" sz="2000" spc="-1" strike="noStrike">
              <a:latin typeface="Arial"/>
            </a:endParaRPr>
          </a:p>
          <a:p>
            <a:pPr>
              <a:lnSpc>
                <a:spcPct val="100000"/>
              </a:lnSpc>
            </a:pPr>
            <a:r>
              <a:rPr b="0" lang="en-AU" sz="2000" spc="-1" strike="noStrike">
                <a:latin typeface="Arial"/>
              </a:rPr>
              <a:t>Photo by Tim Mossholder on Unsplash</a:t>
            </a:r>
            <a:endParaRPr b="0" lang="en-AU" sz="20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PlaceHolder 1"/>
          <p:cNvSpPr>
            <a:spLocks noGrp="1"/>
          </p:cNvSpPr>
          <p:nvPr>
            <p:ph type="sldImg"/>
          </p:nvPr>
        </p:nvSpPr>
        <p:spPr>
          <a:xfrm>
            <a:off x="1143000" y="685800"/>
            <a:ext cx="4571280" cy="3428280"/>
          </a:xfrm>
          <a:prstGeom prst="rect">
            <a:avLst/>
          </a:prstGeom>
        </p:spPr>
      </p:sp>
      <p:sp>
        <p:nvSpPr>
          <p:cNvPr id="353" name="PlaceHolder 2"/>
          <p:cNvSpPr>
            <a:spLocks noGrp="1"/>
          </p:cNvSpPr>
          <p:nvPr>
            <p:ph type="body"/>
          </p:nvPr>
        </p:nvSpPr>
        <p:spPr>
          <a:xfrm>
            <a:off x="914400" y="4343400"/>
            <a:ext cx="5028480" cy="4114080"/>
          </a:xfrm>
          <a:prstGeom prst="rect">
            <a:avLst/>
          </a:prstGeom>
        </p:spPr>
        <p:txBody>
          <a:bodyPr lIns="90000" rIns="90000" tIns="45000" bIns="45000"/>
          <a:p>
            <a:pPr marL="216000" indent="-215640">
              <a:lnSpc>
                <a:spcPct val="100000"/>
              </a:lnSpc>
            </a:pPr>
            <a:r>
              <a:rPr b="0" lang="en-AU" sz="2000" spc="-1" strike="noStrike">
                <a:latin typeface="Arial"/>
              </a:rPr>
              <a:t>Matti already had quite a bit of knowledge of NumPy internals.</a:t>
            </a:r>
            <a:endParaRPr b="0" lang="en-AU" sz="2000" spc="-1" strike="noStrike">
              <a:latin typeface="Arial"/>
            </a:endParaRPr>
          </a:p>
          <a:p>
            <a:pPr marL="216000" indent="-215640">
              <a:lnSpc>
                <a:spcPct val="100000"/>
              </a:lnSpc>
            </a:pPr>
            <a:endParaRPr b="0" lang="en-AU" sz="2000" spc="-1" strike="noStrike">
              <a:latin typeface="Arial"/>
            </a:endParaRPr>
          </a:p>
          <a:p>
            <a:pPr marL="216000" indent="-215640">
              <a:lnSpc>
                <a:spcPct val="100000"/>
              </a:lnSpc>
            </a:pPr>
            <a:r>
              <a:rPr b="0" lang="en-AU" sz="2000" spc="-1" strike="noStrike">
                <a:latin typeface="Arial"/>
              </a:rPr>
              <a:t>It was hard at the beginning getting enough input, with two people new to the project. Can still be a challenge. Calls helped a little, but few people showed up.</a:t>
            </a:r>
            <a:endParaRPr b="0" lang="en-AU" sz="20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PlaceHolder 1"/>
          <p:cNvSpPr>
            <a:spLocks noGrp="1"/>
          </p:cNvSpPr>
          <p:nvPr>
            <p:ph type="sldImg"/>
          </p:nvPr>
        </p:nvSpPr>
        <p:spPr>
          <a:xfrm>
            <a:off x="1143000" y="685800"/>
            <a:ext cx="4571280" cy="3428280"/>
          </a:xfrm>
          <a:prstGeom prst="rect">
            <a:avLst/>
          </a:prstGeom>
        </p:spPr>
      </p:sp>
      <p:sp>
        <p:nvSpPr>
          <p:cNvPr id="355" name="PlaceHolder 2"/>
          <p:cNvSpPr>
            <a:spLocks noGrp="1"/>
          </p:cNvSpPr>
          <p:nvPr>
            <p:ph type="body"/>
          </p:nvPr>
        </p:nvSpPr>
        <p:spPr>
          <a:xfrm>
            <a:off x="914400" y="4343400"/>
            <a:ext cx="5028480" cy="4114080"/>
          </a:xfrm>
          <a:prstGeom prst="rect">
            <a:avLst/>
          </a:prstGeom>
        </p:spPr>
        <p:txBody>
          <a:bodyPr lIns="90000" rIns="90000" tIns="45000" bIns="45000"/>
          <a:p>
            <a:pPr marL="216000" indent="-215640">
              <a:lnSpc>
                <a:spcPct val="100000"/>
              </a:lnSpc>
            </a:pPr>
            <a:r>
              <a:rPr b="0" lang="en-AU" sz="2000" spc="-1" strike="noStrike">
                <a:latin typeface="Arial"/>
              </a:rPr>
              <a:t>Funding is a very complicated subject. Most projects mainly think about obtaining funding, but </a:t>
            </a:r>
            <a:r>
              <a:rPr b="0" i="1" lang="en-AU" sz="2000" spc="-1" strike="noStrike">
                <a:latin typeface="Arial"/>
              </a:rPr>
              <a:t>how to use funding</a:t>
            </a:r>
            <a:r>
              <a:rPr b="0" lang="en-AU" sz="2000" spc="-1" strike="noStrike">
                <a:latin typeface="Arial"/>
              </a:rPr>
              <a:t> as well as </a:t>
            </a:r>
            <a:r>
              <a:rPr b="0" i="1" lang="en-AU" sz="2000" spc="-1" strike="noStrike">
                <a:latin typeface="Arial"/>
              </a:rPr>
              <a:t>planning for when the funding stream ends</a:t>
            </a:r>
            <a:r>
              <a:rPr b="0" lang="en-AU" sz="2000" spc="-1" strike="noStrike">
                <a:latin typeface="Arial"/>
              </a:rPr>
              <a:t> (i.e. planning for sustainability) are equally important. Plus there are </a:t>
            </a:r>
            <a:r>
              <a:rPr b="0" i="1" lang="en-AU" sz="2000" spc="-1" strike="noStrike">
                <a:latin typeface="Arial"/>
              </a:rPr>
              <a:t>social issues</a:t>
            </a:r>
            <a:r>
              <a:rPr b="0" lang="en-AU" sz="2000" spc="-1" strike="noStrike">
                <a:latin typeface="Arial"/>
              </a:rPr>
              <a:t> to think about - what is the effect on your project culture and volunteer contributors?</a:t>
            </a:r>
            <a:endParaRPr b="0" lang="en-AU" sz="20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PlaceHolder 1"/>
          <p:cNvSpPr>
            <a:spLocks noGrp="1"/>
          </p:cNvSpPr>
          <p:nvPr>
            <p:ph type="sldImg"/>
          </p:nvPr>
        </p:nvSpPr>
        <p:spPr>
          <a:xfrm>
            <a:off x="1143000" y="685800"/>
            <a:ext cx="4571280" cy="3428280"/>
          </a:xfrm>
          <a:prstGeom prst="rect">
            <a:avLst/>
          </a:prstGeom>
        </p:spPr>
      </p:sp>
      <p:sp>
        <p:nvSpPr>
          <p:cNvPr id="357" name="PlaceHolder 2"/>
          <p:cNvSpPr>
            <a:spLocks noGrp="1"/>
          </p:cNvSpPr>
          <p:nvPr>
            <p:ph type="body"/>
          </p:nvPr>
        </p:nvSpPr>
        <p:spPr>
          <a:xfrm>
            <a:off x="914400" y="4343400"/>
            <a:ext cx="5028480" cy="4114080"/>
          </a:xfrm>
          <a:prstGeom prst="rect">
            <a:avLst/>
          </a:prstGeom>
        </p:spPr>
        <p:txBody>
          <a:bodyPr lIns="90000" rIns="90000" tIns="45000" bIns="45000"/>
          <a:p>
            <a:pPr marL="279360" indent="-278640">
              <a:lnSpc>
                <a:spcPct val="100000"/>
              </a:lnSpc>
              <a:buClr>
                <a:srgbClr val="000000"/>
              </a:buClr>
              <a:buSzPct val="75000"/>
              <a:buFont typeface="Helvetica Neue"/>
              <a:buChar char="•"/>
            </a:pPr>
            <a:r>
              <a:rPr b="0" lang="en-AU" sz="2000" spc="-1" strike="noStrike">
                <a:latin typeface="Arial"/>
              </a:rPr>
              <a:t>Pay for things …: this often means doing the boring tasks.</a:t>
            </a:r>
            <a:endParaRPr b="0" lang="en-AU" sz="2000" spc="-1" strike="noStrike">
              <a:latin typeface="Arial"/>
            </a:endParaRPr>
          </a:p>
          <a:p>
            <a:pPr marL="279360" indent="-278640">
              <a:lnSpc>
                <a:spcPct val="100000"/>
              </a:lnSpc>
              <a:buClr>
                <a:srgbClr val="000000"/>
              </a:buClr>
              <a:buSzPct val="75000"/>
              <a:buFont typeface="Helvetica Neue"/>
              <a:buChar char="•"/>
            </a:pPr>
            <a:r>
              <a:rPr b="0" lang="en-AU" sz="2000" spc="-1" strike="noStrike">
                <a:latin typeface="Arial"/>
              </a:rPr>
              <a:t>Think broadly: websites, docs, community building, governance - it's all important.</a:t>
            </a:r>
            <a:endParaRPr b="0" lang="en-AU" sz="2000" spc="-1" strike="noStrike">
              <a:latin typeface="Arial"/>
            </a:endParaRPr>
          </a:p>
          <a:p>
            <a:pPr marL="279360" indent="-278640">
              <a:lnSpc>
                <a:spcPct val="100000"/>
              </a:lnSpc>
              <a:buClr>
                <a:srgbClr val="000000"/>
              </a:buClr>
              <a:buSzPct val="75000"/>
              <a:buFont typeface="Helvetica Neue"/>
              <a:buChar char="•"/>
            </a:pPr>
            <a:r>
              <a:rPr b="0" lang="en-AU" sz="2000" spc="-1" strike="noStrike">
                <a:latin typeface="Arial"/>
              </a:rPr>
              <a:t>Plan for sustainability: NumPy did not quite get this right yet. Nor did most other projects.</a:t>
            </a:r>
            <a:endParaRPr b="0" lang="en-AU" sz="2000" spc="-1" strike="noStrike">
              <a:latin typeface="Arial"/>
            </a:endParaRPr>
          </a:p>
          <a:p>
            <a:pPr marL="279360" indent="-278640">
              <a:lnSpc>
                <a:spcPct val="100000"/>
              </a:lnSpc>
              <a:buClr>
                <a:srgbClr val="000000"/>
              </a:buClr>
              <a:buSzPct val="75000"/>
              <a:buFont typeface="Helvetica Neue"/>
              <a:buChar char="•"/>
            </a:pPr>
            <a:r>
              <a:rPr b="0" lang="en-AU" sz="2000" spc="-1" strike="noStrike">
                <a:latin typeface="Arial"/>
              </a:rPr>
              <a:t>Life of volunteer maintainers: in your plan, include paid time for others to review your work, or create bandwidth for others to do that by taking over some of their tasks. </a:t>
            </a:r>
            <a:r>
              <a:rPr b="0" i="1" lang="en-AU" sz="2000" spc="-1" strike="noStrike">
                <a:latin typeface="Arial"/>
              </a:rPr>
              <a:t>Do not just increase the load on volunteer maintainers.</a:t>
            </a:r>
            <a:endParaRPr b="0" lang="en-AU" sz="20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PlaceHolder 1"/>
          <p:cNvSpPr>
            <a:spLocks noGrp="1"/>
          </p:cNvSpPr>
          <p:nvPr>
            <p:ph type="sldImg"/>
          </p:nvPr>
        </p:nvSpPr>
        <p:spPr>
          <a:xfrm>
            <a:off x="1143000" y="685800"/>
            <a:ext cx="4571280" cy="3428280"/>
          </a:xfrm>
          <a:prstGeom prst="rect">
            <a:avLst/>
          </a:prstGeom>
        </p:spPr>
      </p:sp>
      <p:sp>
        <p:nvSpPr>
          <p:cNvPr id="359" name="PlaceHolder 2"/>
          <p:cNvSpPr>
            <a:spLocks noGrp="1"/>
          </p:cNvSpPr>
          <p:nvPr>
            <p:ph type="body"/>
          </p:nvPr>
        </p:nvSpPr>
        <p:spPr>
          <a:xfrm>
            <a:off x="914400" y="4343400"/>
            <a:ext cx="5028480" cy="4114080"/>
          </a:xfrm>
          <a:prstGeom prst="rect">
            <a:avLst/>
          </a:prstGeom>
        </p:spPr>
        <p:txBody>
          <a:bodyPr lIns="90000" rIns="90000" tIns="45000" bIns="45000"/>
          <a:p>
            <a:pPr marL="279360" indent="-278640">
              <a:lnSpc>
                <a:spcPct val="100000"/>
              </a:lnSpc>
              <a:buClr>
                <a:srgbClr val="000000"/>
              </a:buClr>
              <a:buSzPct val="75000"/>
              <a:buFont typeface="Helvetica Neue"/>
              <a:buChar char="•"/>
            </a:pPr>
            <a:r>
              <a:rPr b="0" lang="en-AU" sz="2000" spc="-1" strike="noStrike">
                <a:latin typeface="Arial"/>
              </a:rPr>
              <a:t>Existing maintainers: should be obvious</a:t>
            </a:r>
            <a:endParaRPr b="0" lang="en-AU" sz="2000" spc="-1" strike="noStrike">
              <a:latin typeface="Arial"/>
            </a:endParaRPr>
          </a:p>
          <a:p>
            <a:pPr marL="279360" indent="-278640">
              <a:lnSpc>
                <a:spcPct val="100000"/>
              </a:lnSpc>
              <a:buClr>
                <a:srgbClr val="000000"/>
              </a:buClr>
              <a:buSzPct val="75000"/>
              <a:buFont typeface="Helvetica Neue"/>
              <a:buChar char="•"/>
            </a:pPr>
            <a:r>
              <a:rPr b="0" lang="en-AU" sz="2000" spc="-1" strike="noStrike">
                <a:latin typeface="Arial"/>
              </a:rPr>
              <a:t>Communication and self-management: more important than in a regular job. You’re dealing with a complex community and set of stakeholders.</a:t>
            </a:r>
            <a:endParaRPr b="0" lang="en-AU" sz="2000" spc="-1" strike="noStrike">
              <a:latin typeface="Arial"/>
            </a:endParaRPr>
          </a:p>
          <a:p>
            <a:pPr marL="279360" indent="-278640">
              <a:lnSpc>
                <a:spcPct val="100000"/>
              </a:lnSpc>
              <a:buClr>
                <a:srgbClr val="000000"/>
              </a:buClr>
              <a:buSzPct val="75000"/>
              <a:buFont typeface="Helvetica Neue"/>
              <a:buChar char="•"/>
            </a:pPr>
            <a:r>
              <a:rPr b="0" lang="en-AU" sz="2000" spc="-1" strike="noStrike">
                <a:latin typeface="Arial"/>
              </a:rPr>
              <a:t>Diversity: both the demographics of your project, and the roles in your project. </a:t>
            </a:r>
            <a:br/>
            <a:r>
              <a:rPr b="0" lang="en-AU" sz="2000" spc="-1" strike="noStrike">
                <a:latin typeface="Arial"/>
              </a:rPr>
              <a:t>NumPy tried Outreachy once, not much else - this is not a success yet. Aiming to improve this the coming months.</a:t>
            </a:r>
            <a:endParaRPr b="0" lang="en-AU" sz="20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PlaceHolder 1"/>
          <p:cNvSpPr>
            <a:spLocks noGrp="1"/>
          </p:cNvSpPr>
          <p:nvPr>
            <p:ph type="sldImg"/>
          </p:nvPr>
        </p:nvSpPr>
        <p:spPr>
          <a:xfrm>
            <a:off x="1143000" y="685800"/>
            <a:ext cx="4571280" cy="3428280"/>
          </a:xfrm>
          <a:prstGeom prst="rect">
            <a:avLst/>
          </a:prstGeom>
        </p:spPr>
      </p:sp>
      <p:sp>
        <p:nvSpPr>
          <p:cNvPr id="361" name="PlaceHolder 2"/>
          <p:cNvSpPr>
            <a:spLocks noGrp="1"/>
          </p:cNvSpPr>
          <p:nvPr>
            <p:ph type="body"/>
          </p:nvPr>
        </p:nvSpPr>
        <p:spPr>
          <a:xfrm>
            <a:off x="914400" y="4343400"/>
            <a:ext cx="5028480" cy="4114080"/>
          </a:xfrm>
          <a:prstGeom prst="rect">
            <a:avLst/>
          </a:prstGeom>
        </p:spPr>
        <p:txBody>
          <a:bodyPr lIns="90000" rIns="90000" tIns="45000" bIns="45000"/>
          <a:p>
            <a:pPr marL="216000" indent="-215640">
              <a:lnSpc>
                <a:spcPct val="100000"/>
              </a:lnSpc>
            </a:pPr>
            <a:r>
              <a:rPr b="0" lang="en-AU" sz="2000" spc="-1" strike="noStrike">
                <a:latin typeface="Arial"/>
              </a:rPr>
              <a:t>What if there are major changes needed, e.g. due to a change to the CPython C API? We can’t always rely on volunteers digging really deep …</a:t>
            </a:r>
            <a:endParaRPr b="0" lang="en-AU"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PlaceHolder 1"/>
          <p:cNvSpPr>
            <a:spLocks noGrp="1"/>
          </p:cNvSpPr>
          <p:nvPr>
            <p:ph type="sldImg"/>
          </p:nvPr>
        </p:nvSpPr>
        <p:spPr>
          <a:xfrm>
            <a:off x="1143000" y="685800"/>
            <a:ext cx="4571280" cy="3428280"/>
          </a:xfrm>
          <a:prstGeom prst="rect">
            <a:avLst/>
          </a:prstGeom>
        </p:spPr>
      </p:sp>
      <p:sp>
        <p:nvSpPr>
          <p:cNvPr id="333" name="PlaceHolder 2"/>
          <p:cNvSpPr>
            <a:spLocks noGrp="1"/>
          </p:cNvSpPr>
          <p:nvPr>
            <p:ph type="body"/>
          </p:nvPr>
        </p:nvSpPr>
        <p:spPr>
          <a:xfrm>
            <a:off x="914400" y="4343400"/>
            <a:ext cx="5028480" cy="4114080"/>
          </a:xfrm>
          <a:prstGeom prst="rect">
            <a:avLst/>
          </a:prstGeom>
        </p:spPr>
        <p:txBody>
          <a:bodyPr lIns="90000" rIns="90000" tIns="45000" bIns="45000"/>
          <a:p>
            <a:pPr marL="216000" indent="-215640">
              <a:lnSpc>
                <a:spcPct val="100000"/>
              </a:lnSpc>
            </a:pPr>
            <a:r>
              <a:rPr b="0" lang="en-AU" sz="2000" spc="-1" strike="noStrike">
                <a:latin typeface="Arial"/>
              </a:rPr>
              <a:t>Many people may not know NumPy was volunteer-only till a year ago. Give the 1 min history.</a:t>
            </a:r>
            <a:endParaRPr b="0" lang="en-AU" sz="20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PlaceHolder 1"/>
          <p:cNvSpPr>
            <a:spLocks noGrp="1"/>
          </p:cNvSpPr>
          <p:nvPr>
            <p:ph type="sldImg"/>
          </p:nvPr>
        </p:nvSpPr>
        <p:spPr>
          <a:xfrm>
            <a:off x="1143000" y="685800"/>
            <a:ext cx="4571280" cy="3428280"/>
          </a:xfrm>
          <a:prstGeom prst="rect">
            <a:avLst/>
          </a:prstGeom>
        </p:spPr>
      </p:sp>
      <p:sp>
        <p:nvSpPr>
          <p:cNvPr id="363" name="PlaceHolder 2"/>
          <p:cNvSpPr>
            <a:spLocks noGrp="1"/>
          </p:cNvSpPr>
          <p:nvPr>
            <p:ph type="body"/>
          </p:nvPr>
        </p:nvSpPr>
        <p:spPr>
          <a:xfrm>
            <a:off x="914400" y="4343400"/>
            <a:ext cx="5028480" cy="4114080"/>
          </a:xfrm>
          <a:prstGeom prst="rect">
            <a:avLst/>
          </a:prstGeom>
        </p:spPr>
        <p:txBody>
          <a:bodyPr lIns="90000" rIns="90000" tIns="45000" bIns="45000"/>
          <a:p>
            <a:pPr marL="216000" indent="-215640">
              <a:lnSpc>
                <a:spcPct val="100000"/>
              </a:lnSpc>
            </a:pPr>
            <a:r>
              <a:rPr b="0" lang="en-AU" sz="2000" spc="-1" strike="noStrike">
                <a:latin typeface="Arial"/>
              </a:rPr>
              <a:t>Working on this for GSoD</a:t>
            </a:r>
            <a:endParaRPr b="0" lang="en-AU" sz="20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PlaceHolder 1"/>
          <p:cNvSpPr>
            <a:spLocks noGrp="1"/>
          </p:cNvSpPr>
          <p:nvPr>
            <p:ph type="sldImg"/>
          </p:nvPr>
        </p:nvSpPr>
        <p:spPr>
          <a:xfrm>
            <a:off x="1143000" y="685800"/>
            <a:ext cx="4571280" cy="3428280"/>
          </a:xfrm>
          <a:prstGeom prst="rect">
            <a:avLst/>
          </a:prstGeom>
        </p:spPr>
      </p:sp>
      <p:sp>
        <p:nvSpPr>
          <p:cNvPr id="365" name="PlaceHolder 2"/>
          <p:cNvSpPr>
            <a:spLocks noGrp="1"/>
          </p:cNvSpPr>
          <p:nvPr>
            <p:ph type="body"/>
          </p:nvPr>
        </p:nvSpPr>
        <p:spPr>
          <a:xfrm>
            <a:off x="914400" y="4343400"/>
            <a:ext cx="5028480" cy="4114080"/>
          </a:xfrm>
          <a:prstGeom prst="rect">
            <a:avLst/>
          </a:prstGeom>
        </p:spPr>
        <p:txBody>
          <a:bodyPr lIns="90000" rIns="90000" tIns="45000" bIns="45000"/>
          <a:p>
            <a:pPr marL="216000" indent="-215640">
              <a:lnSpc>
                <a:spcPct val="100000"/>
              </a:lnSpc>
            </a:pPr>
            <a:r>
              <a:rPr b="0" lang="en-AU" sz="2000" spc="-1" strike="noStrike">
                <a:latin typeface="Arial"/>
              </a:rPr>
              <a:t>Often due to either time constraints (maintainers have lots to do in little time), or due to conflicting needs (NumPy is pretty fundamental).</a:t>
            </a:r>
            <a:endParaRPr b="0" lang="en-AU" sz="20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PlaceHolder 1"/>
          <p:cNvSpPr>
            <a:spLocks noGrp="1"/>
          </p:cNvSpPr>
          <p:nvPr>
            <p:ph type="sldImg"/>
          </p:nvPr>
        </p:nvSpPr>
        <p:spPr>
          <a:xfrm>
            <a:off x="1143000" y="685800"/>
            <a:ext cx="4571280" cy="3428280"/>
          </a:xfrm>
          <a:prstGeom prst="rect">
            <a:avLst/>
          </a:prstGeom>
        </p:spPr>
      </p:sp>
      <p:sp>
        <p:nvSpPr>
          <p:cNvPr id="367" name="PlaceHolder 2"/>
          <p:cNvSpPr>
            <a:spLocks noGrp="1"/>
          </p:cNvSpPr>
          <p:nvPr>
            <p:ph type="body"/>
          </p:nvPr>
        </p:nvSpPr>
        <p:spPr>
          <a:xfrm>
            <a:off x="914400" y="4343400"/>
            <a:ext cx="5028480" cy="4114080"/>
          </a:xfrm>
          <a:prstGeom prst="rect">
            <a:avLst/>
          </a:prstGeom>
        </p:spPr>
        <p:txBody>
          <a:bodyPr lIns="90000" rIns="90000" tIns="45000" bIns="45000"/>
          <a:p>
            <a:pPr marL="216000" indent="-215640">
              <a:lnSpc>
                <a:spcPct val="100000"/>
              </a:lnSpc>
            </a:pPr>
            <a:r>
              <a:rPr b="0" lang="en-AU" sz="2000" spc="-1" strike="noStrike">
                <a:latin typeface="Arial"/>
              </a:rPr>
              <a:t>Now: 2.5 FTE. We made a dent, but there’s so much more to do. Need a full-time manager, a tech writer, half a web developer. What about missing data support, fuller-featured abstraction layers?</a:t>
            </a:r>
            <a:endParaRPr b="0" lang="en-AU" sz="2000" spc="-1" strike="noStrike">
              <a:latin typeface="Arial"/>
            </a:endParaRPr>
          </a:p>
          <a:p>
            <a:pPr marL="216000" indent="-215640">
              <a:lnSpc>
                <a:spcPct val="100000"/>
              </a:lnSpc>
            </a:pPr>
            <a:endParaRPr b="0" lang="en-AU" sz="2000" spc="-1" strike="noStrike">
              <a:latin typeface="Arial"/>
            </a:endParaRPr>
          </a:p>
          <a:p>
            <a:pPr marL="216000" indent="-215640">
              <a:lnSpc>
                <a:spcPct val="100000"/>
              </a:lnSpc>
            </a:pPr>
            <a:r>
              <a:rPr b="0" lang="en-AU" sz="2000" spc="-1" strike="noStrike">
                <a:latin typeface="Arial"/>
              </a:rPr>
              <a:t>Diversify project roles: docs, website, packaging/build, building better connections and improve interoperability with other projects and downstream.</a:t>
            </a:r>
            <a:endParaRPr b="0" lang="en-AU" sz="20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PlaceHolder 1"/>
          <p:cNvSpPr>
            <a:spLocks noGrp="1"/>
          </p:cNvSpPr>
          <p:nvPr>
            <p:ph type="sldImg"/>
          </p:nvPr>
        </p:nvSpPr>
        <p:spPr>
          <a:xfrm>
            <a:off x="1143000" y="685800"/>
            <a:ext cx="4571280" cy="3428280"/>
          </a:xfrm>
          <a:prstGeom prst="rect">
            <a:avLst/>
          </a:prstGeom>
        </p:spPr>
      </p:sp>
      <p:sp>
        <p:nvSpPr>
          <p:cNvPr id="369" name="PlaceHolder 2"/>
          <p:cNvSpPr>
            <a:spLocks noGrp="1"/>
          </p:cNvSpPr>
          <p:nvPr>
            <p:ph type="body"/>
          </p:nvPr>
        </p:nvSpPr>
        <p:spPr>
          <a:xfrm>
            <a:off x="914400" y="4343400"/>
            <a:ext cx="5028480" cy="4114080"/>
          </a:xfrm>
          <a:prstGeom prst="rect">
            <a:avLst/>
          </a:prstGeom>
        </p:spPr>
        <p:txBody>
          <a:bodyPr lIns="90000" rIns="90000" tIns="45000" bIns="45000"/>
          <a:p>
            <a:pPr marL="216000" indent="-215640">
              <a:lnSpc>
                <a:spcPct val="100000"/>
              </a:lnSpc>
            </a:pPr>
            <a:r>
              <a:rPr b="0" lang="en-AU" sz="2000" spc="-1" strike="noStrike">
                <a:latin typeface="Arial"/>
              </a:rPr>
              <a:t>GSoD, some BIDS funds, CZI, etc.</a:t>
            </a:r>
            <a:endParaRPr b="0" lang="en-AU" sz="2000" spc="-1" strike="noStrike">
              <a:latin typeface="Arial"/>
            </a:endParaRPr>
          </a:p>
          <a:p>
            <a:pPr marL="216000" indent="-215640">
              <a:lnSpc>
                <a:spcPct val="100000"/>
              </a:lnSpc>
            </a:pPr>
            <a:endParaRPr b="0" lang="en-AU" sz="2000" spc="-1" strike="noStrike">
              <a:latin typeface="Arial"/>
            </a:endParaRPr>
          </a:p>
          <a:p>
            <a:pPr marL="216000" indent="-215640">
              <a:lnSpc>
                <a:spcPct val="100000"/>
              </a:lnSpc>
            </a:pPr>
            <a:r>
              <a:rPr b="0" lang="en-AU" sz="2000" spc="-1" strike="noStrike">
                <a:latin typeface="Arial"/>
              </a:rPr>
              <a:t>Mention funding BoF, and come talk to me.</a:t>
            </a:r>
            <a:endParaRPr b="0" lang="en-AU"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type="sldImg"/>
          </p:nvPr>
        </p:nvSpPr>
        <p:spPr>
          <a:xfrm>
            <a:off x="1143000" y="685800"/>
            <a:ext cx="4571280" cy="3428280"/>
          </a:xfrm>
          <a:prstGeom prst="rect">
            <a:avLst/>
          </a:prstGeom>
        </p:spPr>
      </p:sp>
      <p:sp>
        <p:nvSpPr>
          <p:cNvPr id="335" name="PlaceHolder 2"/>
          <p:cNvSpPr>
            <a:spLocks noGrp="1"/>
          </p:cNvSpPr>
          <p:nvPr>
            <p:ph type="body"/>
          </p:nvPr>
        </p:nvSpPr>
        <p:spPr>
          <a:xfrm>
            <a:off x="914400" y="4343400"/>
            <a:ext cx="5028480" cy="4114080"/>
          </a:xfrm>
          <a:prstGeom prst="rect">
            <a:avLst/>
          </a:prstGeom>
        </p:spPr>
        <p:txBody>
          <a:bodyPr lIns="90000" rIns="90000" tIns="45000" bIns="45000"/>
          <a:p>
            <a:pPr marL="216000" indent="-215640">
              <a:lnSpc>
                <a:spcPct val="100000"/>
              </a:lnSpc>
            </a:pPr>
            <a:r>
              <a:rPr b="0" lang="en-AU" sz="2000" spc="-1" strike="noStrike">
                <a:latin typeface="Arial"/>
              </a:rPr>
              <a:t>The interesting bit about the grant is that there’s no direct/formal link with NumPy itself. The grant was for BIDS; BIDS hires people; those individuals contribute to NumPy. Even Stefan, who is now PI, has the relationship with the funder as a Berkeley employee, not as a NumPy Steering Council member. Does it matter? (so far it didn’t, probably)</a:t>
            </a:r>
            <a:endParaRPr b="0" lang="en-AU"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PlaceHolder 1"/>
          <p:cNvSpPr>
            <a:spLocks noGrp="1"/>
          </p:cNvSpPr>
          <p:nvPr>
            <p:ph type="sldImg"/>
          </p:nvPr>
        </p:nvSpPr>
        <p:spPr>
          <a:xfrm>
            <a:off x="1143000" y="685800"/>
            <a:ext cx="4571280" cy="3428280"/>
          </a:xfrm>
          <a:prstGeom prst="rect">
            <a:avLst/>
          </a:prstGeom>
        </p:spPr>
      </p:sp>
      <p:sp>
        <p:nvSpPr>
          <p:cNvPr id="337" name="PlaceHolder 2"/>
          <p:cNvSpPr>
            <a:spLocks noGrp="1"/>
          </p:cNvSpPr>
          <p:nvPr>
            <p:ph type="body"/>
          </p:nvPr>
        </p:nvSpPr>
        <p:spPr>
          <a:xfrm>
            <a:off x="914400" y="4343400"/>
            <a:ext cx="5028480" cy="4114080"/>
          </a:xfrm>
          <a:prstGeom prst="rect">
            <a:avLst/>
          </a:prstGeom>
        </p:spPr>
        <p:txBody>
          <a:bodyPr lIns="90000" rIns="90000" tIns="45000" bIns="45000"/>
          <a:p>
            <a:pPr marL="216000" indent="-215640">
              <a:lnSpc>
                <a:spcPct val="100000"/>
              </a:lnSpc>
            </a:pPr>
            <a:r>
              <a:rPr b="0" lang="en-AU" sz="2000" spc="-1" strike="noStrike">
                <a:latin typeface="Arial"/>
              </a:rPr>
              <a:t>To be answered later, not here:</a:t>
            </a:r>
            <a:endParaRPr b="0" lang="en-AU" sz="2000" spc="-1" strike="noStrike">
              <a:latin typeface="Arial"/>
            </a:endParaRPr>
          </a:p>
          <a:p>
            <a:pPr marL="411480" indent="-410760">
              <a:lnSpc>
                <a:spcPct val="100000"/>
              </a:lnSpc>
              <a:buClr>
                <a:srgbClr val="000000"/>
              </a:buClr>
              <a:buFont typeface="StarSymbol"/>
              <a:buAutoNum type="arabicPeriod"/>
            </a:pPr>
            <a:r>
              <a:rPr b="0" lang="en-AU" sz="2000" spc="-1" strike="noStrike">
                <a:latin typeface="Arial"/>
              </a:rPr>
              <a:t>invigorated: yes (we believe)</a:t>
            </a:r>
            <a:endParaRPr b="0" lang="en-AU" sz="2000" spc="-1" strike="noStrike">
              <a:latin typeface="Arial"/>
            </a:endParaRPr>
          </a:p>
          <a:p>
            <a:pPr marL="411480" indent="-410760">
              <a:lnSpc>
                <a:spcPct val="100000"/>
              </a:lnSpc>
              <a:buClr>
                <a:srgbClr val="000000"/>
              </a:buClr>
              <a:buFont typeface="StarSymbol"/>
              <a:buAutoNum type="arabicPeriod"/>
            </a:pPr>
            <a:r>
              <a:rPr b="0" lang="en-AU" sz="2000" spc="-1" strike="noStrike">
                <a:latin typeface="Arial"/>
              </a:rPr>
              <a:t>healthy: better than a year ago, still not great. bus factor 4 or so.</a:t>
            </a:r>
            <a:endParaRPr b="0" lang="en-AU" sz="2000" spc="-1" strike="noStrike">
              <a:latin typeface="Arial"/>
            </a:endParaRPr>
          </a:p>
          <a:p>
            <a:pPr marL="411480" indent="-410760">
              <a:lnSpc>
                <a:spcPct val="100000"/>
              </a:lnSpc>
              <a:buClr>
                <a:srgbClr val="000000"/>
              </a:buClr>
              <a:buFont typeface="StarSymbol"/>
              <a:buAutoNum type="arabicPeriod"/>
            </a:pPr>
            <a:r>
              <a:rPr b="0" lang="en-AU" sz="2000" spc="-1" strike="noStrike">
                <a:latin typeface="Arial"/>
              </a:rPr>
              <a:t>what does NumPy need to thrive: it does need funding, ~10 FTE or so. And a vision. And diversify project roles (e.g. docs, website, packaging/build, someone to build connections and improve interoperability with other projects and downstream).</a:t>
            </a:r>
            <a:endParaRPr b="0" lang="en-AU" sz="2000" spc="-1" strike="noStrike">
              <a:latin typeface="Arial"/>
            </a:endParaRPr>
          </a:p>
          <a:p>
            <a:pPr marL="411480" indent="-410760">
              <a:lnSpc>
                <a:spcPct val="100000"/>
              </a:lnSpc>
              <a:buClr>
                <a:srgbClr val="000000"/>
              </a:buClr>
              <a:buFont typeface="StarSymbol"/>
              <a:buAutoNum type="arabicPeriod"/>
            </a:pPr>
            <a:r>
              <a:rPr b="0" lang="en-AU" sz="2000" spc="-1" strike="noStrike">
                <a:latin typeface="Arial"/>
              </a:rPr>
              <a:t>our vision: see final slides</a:t>
            </a:r>
            <a:endParaRPr b="0" lang="en-AU"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PlaceHolder 1"/>
          <p:cNvSpPr>
            <a:spLocks noGrp="1"/>
          </p:cNvSpPr>
          <p:nvPr>
            <p:ph type="sldImg"/>
          </p:nvPr>
        </p:nvSpPr>
        <p:spPr>
          <a:xfrm>
            <a:off x="1143000" y="685800"/>
            <a:ext cx="4571280" cy="3428280"/>
          </a:xfrm>
          <a:prstGeom prst="rect">
            <a:avLst/>
          </a:prstGeom>
        </p:spPr>
      </p:sp>
      <p:sp>
        <p:nvSpPr>
          <p:cNvPr id="339" name="PlaceHolder 2"/>
          <p:cNvSpPr>
            <a:spLocks noGrp="1"/>
          </p:cNvSpPr>
          <p:nvPr>
            <p:ph type="body"/>
          </p:nvPr>
        </p:nvSpPr>
        <p:spPr>
          <a:xfrm>
            <a:off x="914400" y="4343400"/>
            <a:ext cx="5028480" cy="4114080"/>
          </a:xfrm>
          <a:prstGeom prst="rect">
            <a:avLst/>
          </a:prstGeom>
        </p:spPr>
        <p:txBody>
          <a:bodyPr lIns="90000" rIns="90000" tIns="45000" bIns="45000"/>
          <a:p>
            <a:pPr marL="216000" indent="-215640">
              <a:lnSpc>
                <a:spcPct val="100000"/>
              </a:lnSpc>
            </a:pPr>
            <a:r>
              <a:rPr b="0" lang="en-AU" sz="2000" spc="-1" strike="noStrike">
                <a:latin typeface="Arial"/>
              </a:rPr>
              <a:t>This is a method that has been used before. A heavier-tailed distribution is considered healthier; bus factor is lower. 2018-19 are indeed heavier-tailed (see also next slide). makes sense, because we added two new devs that became productive. but that wasn’t a given beforehand; it could have reduced activity from volunteers.</a:t>
            </a:r>
            <a:endParaRPr b="0" lang="en-AU"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PlaceHolder 1"/>
          <p:cNvSpPr>
            <a:spLocks noGrp="1"/>
          </p:cNvSpPr>
          <p:nvPr>
            <p:ph type="sldImg"/>
          </p:nvPr>
        </p:nvSpPr>
        <p:spPr>
          <a:xfrm>
            <a:off x="1143000" y="685800"/>
            <a:ext cx="4571280" cy="3428280"/>
          </a:xfrm>
          <a:prstGeom prst="rect">
            <a:avLst/>
          </a:prstGeom>
        </p:spPr>
      </p:sp>
      <p:sp>
        <p:nvSpPr>
          <p:cNvPr id="341" name="PlaceHolder 2"/>
          <p:cNvSpPr>
            <a:spLocks noGrp="1"/>
          </p:cNvSpPr>
          <p:nvPr>
            <p:ph type="body"/>
          </p:nvPr>
        </p:nvSpPr>
        <p:spPr>
          <a:xfrm>
            <a:off x="914400" y="4343400"/>
            <a:ext cx="5028480" cy="4114080"/>
          </a:xfrm>
          <a:prstGeom prst="rect">
            <a:avLst/>
          </a:prstGeom>
        </p:spPr>
        <p:txBody>
          <a:bodyPr lIns="90000" rIns="90000" tIns="45000" bIns="45000"/>
          <a:p>
            <a:pPr marL="216000" indent="-215640">
              <a:lnSpc>
                <a:spcPct val="100000"/>
              </a:lnSpc>
            </a:pPr>
            <a:r>
              <a:rPr b="0" lang="en-AU" sz="2000" spc="-1" strike="noStrike">
                <a:latin typeface="Arial"/>
              </a:rPr>
              <a:t>This is a method that has been used before. A heavier-tailed distribution is considered healthier; bus factor is lower. 2018-19 are indeed heavier-tailed (see also next slide). makes sense, because we added two new devs that became productive. but that wasn’t a given beforehand; it could have reduced activity from volunteers.</a:t>
            </a:r>
            <a:endParaRPr b="0" lang="en-AU"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PlaceHolder 1"/>
          <p:cNvSpPr>
            <a:spLocks noGrp="1"/>
          </p:cNvSpPr>
          <p:nvPr>
            <p:ph type="sldImg"/>
          </p:nvPr>
        </p:nvSpPr>
        <p:spPr>
          <a:xfrm>
            <a:off x="1143000" y="685800"/>
            <a:ext cx="4571280" cy="3428280"/>
          </a:xfrm>
          <a:prstGeom prst="rect">
            <a:avLst/>
          </a:prstGeom>
        </p:spPr>
      </p:sp>
      <p:sp>
        <p:nvSpPr>
          <p:cNvPr id="343" name="PlaceHolder 2"/>
          <p:cNvSpPr>
            <a:spLocks noGrp="1"/>
          </p:cNvSpPr>
          <p:nvPr>
            <p:ph type="body"/>
          </p:nvPr>
        </p:nvSpPr>
        <p:spPr>
          <a:xfrm>
            <a:off x="914400" y="4343400"/>
            <a:ext cx="5028480" cy="4114080"/>
          </a:xfrm>
          <a:prstGeom prst="rect">
            <a:avLst/>
          </a:prstGeom>
        </p:spPr>
        <p:txBody>
          <a:bodyPr lIns="90000" rIns="90000" tIns="45000" bIns="45000"/>
          <a:p>
            <a:pPr marL="216000" indent="-215640">
              <a:lnSpc>
                <a:spcPct val="100000"/>
              </a:lnSpc>
            </a:pPr>
            <a:r>
              <a:rPr b="0" lang="en-AU" sz="2000" spc="-1" strike="noStrike">
                <a:latin typeface="Arial"/>
              </a:rPr>
              <a:t>Relative impact of 2 full-time people compared to volunteer base: ~25%, and fairly stable. </a:t>
            </a:r>
            <a:br/>
            <a:r>
              <a:rPr b="0" lang="en-AU" sz="2000" spc="-1" strike="noStrike">
                <a:latin typeface="Arial"/>
              </a:rPr>
              <a:t>This figure may underestimate the impact:</a:t>
            </a:r>
            <a:endParaRPr b="0" lang="en-AU" sz="2000" spc="-1" strike="noStrike">
              <a:latin typeface="Arial"/>
            </a:endParaRPr>
          </a:p>
          <a:p>
            <a:pPr marL="216000" indent="-215640">
              <a:lnSpc>
                <a:spcPct val="100000"/>
              </a:lnSpc>
            </a:pPr>
            <a:r>
              <a:rPr b="0" lang="en-AU" sz="2000" spc="-1" strike="noStrike">
                <a:latin typeface="Arial"/>
              </a:rPr>
              <a:t>That extra bandwidth did give us the ability to integrate some larger contributions, e.g. numpy.random, that otherwise may not have to be possible.</a:t>
            </a:r>
            <a:endParaRPr b="0" lang="en-AU"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
        <p:nvSpPr>
          <p:cNvPr id="26" name="PlaceHolder 2"/>
          <p:cNvSpPr>
            <a:spLocks noGrp="1"/>
          </p:cNvSpPr>
          <p:nvPr>
            <p:ph type="body"/>
          </p:nvPr>
        </p:nvSpPr>
        <p:spPr>
          <a:xfrm>
            <a:off x="571680" y="2222640"/>
            <a:ext cx="11860920" cy="3179880"/>
          </a:xfrm>
          <a:prstGeom prst="rect">
            <a:avLst/>
          </a:prstGeom>
        </p:spPr>
        <p:txBody>
          <a:bodyPr lIns="0" rIns="0" tIns="0" bIns="0">
            <a:normAutofit/>
          </a:bodyPr>
          <a:p>
            <a:endParaRPr b="0" lang="en-AU" sz="3200" spc="-1" strike="noStrike">
              <a:latin typeface="Arial"/>
            </a:endParaRPr>
          </a:p>
        </p:txBody>
      </p:sp>
      <p:sp>
        <p:nvSpPr>
          <p:cNvPr id="27" name="PlaceHolder 3"/>
          <p:cNvSpPr>
            <a:spLocks noGrp="1"/>
          </p:cNvSpPr>
          <p:nvPr>
            <p:ph type="body"/>
          </p:nvPr>
        </p:nvSpPr>
        <p:spPr>
          <a:xfrm>
            <a:off x="571680" y="5704920"/>
            <a:ext cx="11860920" cy="3179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
        <p:nvSpPr>
          <p:cNvPr id="29" name="PlaceHolder 2"/>
          <p:cNvSpPr>
            <a:spLocks noGrp="1"/>
          </p:cNvSpPr>
          <p:nvPr>
            <p:ph type="body"/>
          </p:nvPr>
        </p:nvSpPr>
        <p:spPr>
          <a:xfrm>
            <a:off x="571680" y="2222640"/>
            <a:ext cx="5788080" cy="3179880"/>
          </a:xfrm>
          <a:prstGeom prst="rect">
            <a:avLst/>
          </a:prstGeom>
        </p:spPr>
        <p:txBody>
          <a:bodyPr lIns="0" rIns="0" tIns="0" bIns="0">
            <a:normAutofit/>
          </a:bodyPr>
          <a:p>
            <a:endParaRPr b="0" lang="en-AU" sz="3200" spc="-1" strike="noStrike">
              <a:latin typeface="Arial"/>
            </a:endParaRPr>
          </a:p>
        </p:txBody>
      </p:sp>
      <p:sp>
        <p:nvSpPr>
          <p:cNvPr id="30" name="PlaceHolder 3"/>
          <p:cNvSpPr>
            <a:spLocks noGrp="1"/>
          </p:cNvSpPr>
          <p:nvPr>
            <p:ph type="body"/>
          </p:nvPr>
        </p:nvSpPr>
        <p:spPr>
          <a:xfrm>
            <a:off x="6649560" y="2222640"/>
            <a:ext cx="5788080" cy="3179880"/>
          </a:xfrm>
          <a:prstGeom prst="rect">
            <a:avLst/>
          </a:prstGeom>
        </p:spPr>
        <p:txBody>
          <a:bodyPr lIns="0" rIns="0" tIns="0" bIns="0">
            <a:normAutofit/>
          </a:bodyPr>
          <a:p>
            <a:endParaRPr b="0" lang="en-AU" sz="3200" spc="-1" strike="noStrike">
              <a:latin typeface="Arial"/>
            </a:endParaRPr>
          </a:p>
        </p:txBody>
      </p:sp>
      <p:sp>
        <p:nvSpPr>
          <p:cNvPr id="31" name="PlaceHolder 4"/>
          <p:cNvSpPr>
            <a:spLocks noGrp="1"/>
          </p:cNvSpPr>
          <p:nvPr>
            <p:ph type="body"/>
          </p:nvPr>
        </p:nvSpPr>
        <p:spPr>
          <a:xfrm>
            <a:off x="571680" y="5704920"/>
            <a:ext cx="5788080" cy="3179880"/>
          </a:xfrm>
          <a:prstGeom prst="rect">
            <a:avLst/>
          </a:prstGeom>
        </p:spPr>
        <p:txBody>
          <a:bodyPr lIns="0" rIns="0" tIns="0" bIns="0">
            <a:normAutofit/>
          </a:bodyPr>
          <a:p>
            <a:endParaRPr b="0" lang="en-AU" sz="3200" spc="-1" strike="noStrike">
              <a:latin typeface="Arial"/>
            </a:endParaRPr>
          </a:p>
        </p:txBody>
      </p:sp>
      <p:sp>
        <p:nvSpPr>
          <p:cNvPr id="32" name="PlaceHolder 5"/>
          <p:cNvSpPr>
            <a:spLocks noGrp="1"/>
          </p:cNvSpPr>
          <p:nvPr>
            <p:ph type="body"/>
          </p:nvPr>
        </p:nvSpPr>
        <p:spPr>
          <a:xfrm>
            <a:off x="6649560" y="5704920"/>
            <a:ext cx="5788080" cy="3179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
        <p:nvSpPr>
          <p:cNvPr id="34" name="PlaceHolder 2"/>
          <p:cNvSpPr>
            <a:spLocks noGrp="1"/>
          </p:cNvSpPr>
          <p:nvPr>
            <p:ph type="body"/>
          </p:nvPr>
        </p:nvSpPr>
        <p:spPr>
          <a:xfrm>
            <a:off x="571680" y="2222640"/>
            <a:ext cx="3818880" cy="3179880"/>
          </a:xfrm>
          <a:prstGeom prst="rect">
            <a:avLst/>
          </a:prstGeom>
        </p:spPr>
        <p:txBody>
          <a:bodyPr lIns="0" rIns="0" tIns="0" bIns="0">
            <a:normAutofit/>
          </a:bodyPr>
          <a:p>
            <a:endParaRPr b="0" lang="en-AU" sz="3200" spc="-1" strike="noStrike">
              <a:latin typeface="Arial"/>
            </a:endParaRPr>
          </a:p>
        </p:txBody>
      </p:sp>
      <p:sp>
        <p:nvSpPr>
          <p:cNvPr id="35" name="PlaceHolder 3"/>
          <p:cNvSpPr>
            <a:spLocks noGrp="1"/>
          </p:cNvSpPr>
          <p:nvPr>
            <p:ph type="body"/>
          </p:nvPr>
        </p:nvSpPr>
        <p:spPr>
          <a:xfrm>
            <a:off x="4581720" y="2222640"/>
            <a:ext cx="3818880" cy="3179880"/>
          </a:xfrm>
          <a:prstGeom prst="rect">
            <a:avLst/>
          </a:prstGeom>
        </p:spPr>
        <p:txBody>
          <a:bodyPr lIns="0" rIns="0" tIns="0" bIns="0">
            <a:normAutofit/>
          </a:bodyPr>
          <a:p>
            <a:endParaRPr b="0" lang="en-AU" sz="3200" spc="-1" strike="noStrike">
              <a:latin typeface="Arial"/>
            </a:endParaRPr>
          </a:p>
        </p:txBody>
      </p:sp>
      <p:sp>
        <p:nvSpPr>
          <p:cNvPr id="36" name="PlaceHolder 4"/>
          <p:cNvSpPr>
            <a:spLocks noGrp="1"/>
          </p:cNvSpPr>
          <p:nvPr>
            <p:ph type="body"/>
          </p:nvPr>
        </p:nvSpPr>
        <p:spPr>
          <a:xfrm>
            <a:off x="8592120" y="2222640"/>
            <a:ext cx="3818880" cy="3179880"/>
          </a:xfrm>
          <a:prstGeom prst="rect">
            <a:avLst/>
          </a:prstGeom>
        </p:spPr>
        <p:txBody>
          <a:bodyPr lIns="0" rIns="0" tIns="0" bIns="0">
            <a:normAutofit/>
          </a:bodyPr>
          <a:p>
            <a:endParaRPr b="0" lang="en-AU" sz="3200" spc="-1" strike="noStrike">
              <a:latin typeface="Arial"/>
            </a:endParaRPr>
          </a:p>
        </p:txBody>
      </p:sp>
      <p:sp>
        <p:nvSpPr>
          <p:cNvPr id="37" name="PlaceHolder 5"/>
          <p:cNvSpPr>
            <a:spLocks noGrp="1"/>
          </p:cNvSpPr>
          <p:nvPr>
            <p:ph type="body"/>
          </p:nvPr>
        </p:nvSpPr>
        <p:spPr>
          <a:xfrm>
            <a:off x="571680" y="5704920"/>
            <a:ext cx="3818880" cy="3179880"/>
          </a:xfrm>
          <a:prstGeom prst="rect">
            <a:avLst/>
          </a:prstGeom>
        </p:spPr>
        <p:txBody>
          <a:bodyPr lIns="0" rIns="0" tIns="0" bIns="0">
            <a:normAutofit/>
          </a:bodyPr>
          <a:p>
            <a:endParaRPr b="0" lang="en-AU" sz="3200" spc="-1" strike="noStrike">
              <a:latin typeface="Arial"/>
            </a:endParaRPr>
          </a:p>
        </p:txBody>
      </p:sp>
      <p:sp>
        <p:nvSpPr>
          <p:cNvPr id="38" name="PlaceHolder 6"/>
          <p:cNvSpPr>
            <a:spLocks noGrp="1"/>
          </p:cNvSpPr>
          <p:nvPr>
            <p:ph type="body"/>
          </p:nvPr>
        </p:nvSpPr>
        <p:spPr>
          <a:xfrm>
            <a:off x="4581720" y="5704920"/>
            <a:ext cx="3818880" cy="3179880"/>
          </a:xfrm>
          <a:prstGeom prst="rect">
            <a:avLst/>
          </a:prstGeom>
        </p:spPr>
        <p:txBody>
          <a:bodyPr lIns="0" rIns="0" tIns="0" bIns="0">
            <a:normAutofit/>
          </a:bodyPr>
          <a:p>
            <a:endParaRPr b="0" lang="en-AU" sz="3200" spc="-1" strike="noStrike">
              <a:latin typeface="Arial"/>
            </a:endParaRPr>
          </a:p>
        </p:txBody>
      </p:sp>
      <p:sp>
        <p:nvSpPr>
          <p:cNvPr id="39" name="PlaceHolder 7"/>
          <p:cNvSpPr>
            <a:spLocks noGrp="1"/>
          </p:cNvSpPr>
          <p:nvPr>
            <p:ph type="body"/>
          </p:nvPr>
        </p:nvSpPr>
        <p:spPr>
          <a:xfrm>
            <a:off x="8592120" y="5704920"/>
            <a:ext cx="3818880" cy="3179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
        <p:nvSpPr>
          <p:cNvPr id="44" name="PlaceHolder 2"/>
          <p:cNvSpPr>
            <a:spLocks noGrp="1"/>
          </p:cNvSpPr>
          <p:nvPr>
            <p:ph type="subTitle"/>
          </p:nvPr>
        </p:nvSpPr>
        <p:spPr>
          <a:xfrm>
            <a:off x="571680" y="2222640"/>
            <a:ext cx="11860920" cy="666684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
        <p:nvSpPr>
          <p:cNvPr id="46" name="PlaceHolder 2"/>
          <p:cNvSpPr>
            <a:spLocks noGrp="1"/>
          </p:cNvSpPr>
          <p:nvPr>
            <p:ph type="body"/>
          </p:nvPr>
        </p:nvSpPr>
        <p:spPr>
          <a:xfrm>
            <a:off x="571680" y="2222640"/>
            <a:ext cx="11860920" cy="666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
        <p:nvSpPr>
          <p:cNvPr id="48" name="PlaceHolder 2"/>
          <p:cNvSpPr>
            <a:spLocks noGrp="1"/>
          </p:cNvSpPr>
          <p:nvPr>
            <p:ph type="body"/>
          </p:nvPr>
        </p:nvSpPr>
        <p:spPr>
          <a:xfrm>
            <a:off x="571680" y="2222640"/>
            <a:ext cx="5788080" cy="6666840"/>
          </a:xfrm>
          <a:prstGeom prst="rect">
            <a:avLst/>
          </a:prstGeom>
        </p:spPr>
        <p:txBody>
          <a:bodyPr lIns="0" rIns="0" tIns="0" bIns="0">
            <a:normAutofit/>
          </a:bodyPr>
          <a:p>
            <a:endParaRPr b="0" lang="en-AU" sz="3200" spc="-1" strike="noStrike">
              <a:latin typeface="Arial"/>
            </a:endParaRPr>
          </a:p>
        </p:txBody>
      </p:sp>
      <p:sp>
        <p:nvSpPr>
          <p:cNvPr id="49" name="PlaceHolder 3"/>
          <p:cNvSpPr>
            <a:spLocks noGrp="1"/>
          </p:cNvSpPr>
          <p:nvPr>
            <p:ph type="body"/>
          </p:nvPr>
        </p:nvSpPr>
        <p:spPr>
          <a:xfrm>
            <a:off x="6649560" y="2222640"/>
            <a:ext cx="5788080" cy="666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71680" y="330120"/>
            <a:ext cx="11860920" cy="647424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
        <p:nvSpPr>
          <p:cNvPr id="53" name="PlaceHolder 2"/>
          <p:cNvSpPr>
            <a:spLocks noGrp="1"/>
          </p:cNvSpPr>
          <p:nvPr>
            <p:ph type="body"/>
          </p:nvPr>
        </p:nvSpPr>
        <p:spPr>
          <a:xfrm>
            <a:off x="571680" y="2222640"/>
            <a:ext cx="5788080" cy="3179880"/>
          </a:xfrm>
          <a:prstGeom prst="rect">
            <a:avLst/>
          </a:prstGeom>
        </p:spPr>
        <p:txBody>
          <a:bodyPr lIns="0" rIns="0" tIns="0" bIns="0">
            <a:normAutofit/>
          </a:bodyPr>
          <a:p>
            <a:endParaRPr b="0" lang="en-AU" sz="3200" spc="-1" strike="noStrike">
              <a:latin typeface="Arial"/>
            </a:endParaRPr>
          </a:p>
        </p:txBody>
      </p:sp>
      <p:sp>
        <p:nvSpPr>
          <p:cNvPr id="54" name="PlaceHolder 3"/>
          <p:cNvSpPr>
            <a:spLocks noGrp="1"/>
          </p:cNvSpPr>
          <p:nvPr>
            <p:ph type="body"/>
          </p:nvPr>
        </p:nvSpPr>
        <p:spPr>
          <a:xfrm>
            <a:off x="6649560" y="2222640"/>
            <a:ext cx="5788080" cy="6666840"/>
          </a:xfrm>
          <a:prstGeom prst="rect">
            <a:avLst/>
          </a:prstGeom>
        </p:spPr>
        <p:txBody>
          <a:bodyPr lIns="0" rIns="0" tIns="0" bIns="0">
            <a:normAutofit/>
          </a:bodyPr>
          <a:p>
            <a:endParaRPr b="0" lang="en-AU" sz="3200" spc="-1" strike="noStrike">
              <a:latin typeface="Arial"/>
            </a:endParaRPr>
          </a:p>
        </p:txBody>
      </p:sp>
      <p:sp>
        <p:nvSpPr>
          <p:cNvPr id="55" name="PlaceHolder 4"/>
          <p:cNvSpPr>
            <a:spLocks noGrp="1"/>
          </p:cNvSpPr>
          <p:nvPr>
            <p:ph type="body"/>
          </p:nvPr>
        </p:nvSpPr>
        <p:spPr>
          <a:xfrm>
            <a:off x="571680" y="5704920"/>
            <a:ext cx="5788080" cy="3179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
        <p:nvSpPr>
          <p:cNvPr id="5" name="PlaceHolder 2"/>
          <p:cNvSpPr>
            <a:spLocks noGrp="1"/>
          </p:cNvSpPr>
          <p:nvPr>
            <p:ph type="subTitle"/>
          </p:nvPr>
        </p:nvSpPr>
        <p:spPr>
          <a:xfrm>
            <a:off x="571680" y="2222640"/>
            <a:ext cx="11860920" cy="666684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
        <p:nvSpPr>
          <p:cNvPr id="57" name="PlaceHolder 2"/>
          <p:cNvSpPr>
            <a:spLocks noGrp="1"/>
          </p:cNvSpPr>
          <p:nvPr>
            <p:ph type="body"/>
          </p:nvPr>
        </p:nvSpPr>
        <p:spPr>
          <a:xfrm>
            <a:off x="571680" y="2222640"/>
            <a:ext cx="5788080" cy="6666840"/>
          </a:xfrm>
          <a:prstGeom prst="rect">
            <a:avLst/>
          </a:prstGeom>
        </p:spPr>
        <p:txBody>
          <a:bodyPr lIns="0" rIns="0" tIns="0" bIns="0">
            <a:normAutofit/>
          </a:bodyPr>
          <a:p>
            <a:endParaRPr b="0" lang="en-AU" sz="3200" spc="-1" strike="noStrike">
              <a:latin typeface="Arial"/>
            </a:endParaRPr>
          </a:p>
        </p:txBody>
      </p:sp>
      <p:sp>
        <p:nvSpPr>
          <p:cNvPr id="58" name="PlaceHolder 3"/>
          <p:cNvSpPr>
            <a:spLocks noGrp="1"/>
          </p:cNvSpPr>
          <p:nvPr>
            <p:ph type="body"/>
          </p:nvPr>
        </p:nvSpPr>
        <p:spPr>
          <a:xfrm>
            <a:off x="6649560" y="2222640"/>
            <a:ext cx="5788080" cy="3179880"/>
          </a:xfrm>
          <a:prstGeom prst="rect">
            <a:avLst/>
          </a:prstGeom>
        </p:spPr>
        <p:txBody>
          <a:bodyPr lIns="0" rIns="0" tIns="0" bIns="0">
            <a:normAutofit/>
          </a:bodyPr>
          <a:p>
            <a:endParaRPr b="0" lang="en-AU" sz="3200" spc="-1" strike="noStrike">
              <a:latin typeface="Arial"/>
            </a:endParaRPr>
          </a:p>
        </p:txBody>
      </p:sp>
      <p:sp>
        <p:nvSpPr>
          <p:cNvPr id="59" name="PlaceHolder 4"/>
          <p:cNvSpPr>
            <a:spLocks noGrp="1"/>
          </p:cNvSpPr>
          <p:nvPr>
            <p:ph type="body"/>
          </p:nvPr>
        </p:nvSpPr>
        <p:spPr>
          <a:xfrm>
            <a:off x="6649560" y="5704920"/>
            <a:ext cx="5788080" cy="3179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
        <p:nvSpPr>
          <p:cNvPr id="61" name="PlaceHolder 2"/>
          <p:cNvSpPr>
            <a:spLocks noGrp="1"/>
          </p:cNvSpPr>
          <p:nvPr>
            <p:ph type="body"/>
          </p:nvPr>
        </p:nvSpPr>
        <p:spPr>
          <a:xfrm>
            <a:off x="571680" y="2222640"/>
            <a:ext cx="5788080" cy="3179880"/>
          </a:xfrm>
          <a:prstGeom prst="rect">
            <a:avLst/>
          </a:prstGeom>
        </p:spPr>
        <p:txBody>
          <a:bodyPr lIns="0" rIns="0" tIns="0" bIns="0">
            <a:normAutofit/>
          </a:bodyPr>
          <a:p>
            <a:endParaRPr b="0" lang="en-AU" sz="3200" spc="-1" strike="noStrike">
              <a:latin typeface="Arial"/>
            </a:endParaRPr>
          </a:p>
        </p:txBody>
      </p:sp>
      <p:sp>
        <p:nvSpPr>
          <p:cNvPr id="62" name="PlaceHolder 3"/>
          <p:cNvSpPr>
            <a:spLocks noGrp="1"/>
          </p:cNvSpPr>
          <p:nvPr>
            <p:ph type="body"/>
          </p:nvPr>
        </p:nvSpPr>
        <p:spPr>
          <a:xfrm>
            <a:off x="6649560" y="2222640"/>
            <a:ext cx="5788080" cy="3179880"/>
          </a:xfrm>
          <a:prstGeom prst="rect">
            <a:avLst/>
          </a:prstGeom>
        </p:spPr>
        <p:txBody>
          <a:bodyPr lIns="0" rIns="0" tIns="0" bIns="0">
            <a:normAutofit/>
          </a:bodyPr>
          <a:p>
            <a:endParaRPr b="0" lang="en-AU" sz="3200" spc="-1" strike="noStrike">
              <a:latin typeface="Arial"/>
            </a:endParaRPr>
          </a:p>
        </p:txBody>
      </p:sp>
      <p:sp>
        <p:nvSpPr>
          <p:cNvPr id="63" name="PlaceHolder 4"/>
          <p:cNvSpPr>
            <a:spLocks noGrp="1"/>
          </p:cNvSpPr>
          <p:nvPr>
            <p:ph type="body"/>
          </p:nvPr>
        </p:nvSpPr>
        <p:spPr>
          <a:xfrm>
            <a:off x="571680" y="5704920"/>
            <a:ext cx="11860920" cy="3179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
        <p:nvSpPr>
          <p:cNvPr id="65" name="PlaceHolder 2"/>
          <p:cNvSpPr>
            <a:spLocks noGrp="1"/>
          </p:cNvSpPr>
          <p:nvPr>
            <p:ph type="body"/>
          </p:nvPr>
        </p:nvSpPr>
        <p:spPr>
          <a:xfrm>
            <a:off x="571680" y="2222640"/>
            <a:ext cx="11860920" cy="3179880"/>
          </a:xfrm>
          <a:prstGeom prst="rect">
            <a:avLst/>
          </a:prstGeom>
        </p:spPr>
        <p:txBody>
          <a:bodyPr lIns="0" rIns="0" tIns="0" bIns="0">
            <a:normAutofit/>
          </a:bodyPr>
          <a:p>
            <a:endParaRPr b="0" lang="en-AU" sz="3200" spc="-1" strike="noStrike">
              <a:latin typeface="Arial"/>
            </a:endParaRPr>
          </a:p>
        </p:txBody>
      </p:sp>
      <p:sp>
        <p:nvSpPr>
          <p:cNvPr id="66" name="PlaceHolder 3"/>
          <p:cNvSpPr>
            <a:spLocks noGrp="1"/>
          </p:cNvSpPr>
          <p:nvPr>
            <p:ph type="body"/>
          </p:nvPr>
        </p:nvSpPr>
        <p:spPr>
          <a:xfrm>
            <a:off x="571680" y="5704920"/>
            <a:ext cx="11860920" cy="3179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
        <p:nvSpPr>
          <p:cNvPr id="68" name="PlaceHolder 2"/>
          <p:cNvSpPr>
            <a:spLocks noGrp="1"/>
          </p:cNvSpPr>
          <p:nvPr>
            <p:ph type="body"/>
          </p:nvPr>
        </p:nvSpPr>
        <p:spPr>
          <a:xfrm>
            <a:off x="571680" y="2222640"/>
            <a:ext cx="5788080" cy="3179880"/>
          </a:xfrm>
          <a:prstGeom prst="rect">
            <a:avLst/>
          </a:prstGeom>
        </p:spPr>
        <p:txBody>
          <a:bodyPr lIns="0" rIns="0" tIns="0" bIns="0">
            <a:normAutofit/>
          </a:bodyPr>
          <a:p>
            <a:endParaRPr b="0" lang="en-AU" sz="3200" spc="-1" strike="noStrike">
              <a:latin typeface="Arial"/>
            </a:endParaRPr>
          </a:p>
        </p:txBody>
      </p:sp>
      <p:sp>
        <p:nvSpPr>
          <p:cNvPr id="69" name="PlaceHolder 3"/>
          <p:cNvSpPr>
            <a:spLocks noGrp="1"/>
          </p:cNvSpPr>
          <p:nvPr>
            <p:ph type="body"/>
          </p:nvPr>
        </p:nvSpPr>
        <p:spPr>
          <a:xfrm>
            <a:off x="6649560" y="2222640"/>
            <a:ext cx="5788080" cy="3179880"/>
          </a:xfrm>
          <a:prstGeom prst="rect">
            <a:avLst/>
          </a:prstGeom>
        </p:spPr>
        <p:txBody>
          <a:bodyPr lIns="0" rIns="0" tIns="0" bIns="0">
            <a:normAutofit/>
          </a:bodyPr>
          <a:p>
            <a:endParaRPr b="0" lang="en-AU" sz="3200" spc="-1" strike="noStrike">
              <a:latin typeface="Arial"/>
            </a:endParaRPr>
          </a:p>
        </p:txBody>
      </p:sp>
      <p:sp>
        <p:nvSpPr>
          <p:cNvPr id="70" name="PlaceHolder 4"/>
          <p:cNvSpPr>
            <a:spLocks noGrp="1"/>
          </p:cNvSpPr>
          <p:nvPr>
            <p:ph type="body"/>
          </p:nvPr>
        </p:nvSpPr>
        <p:spPr>
          <a:xfrm>
            <a:off x="571680" y="5704920"/>
            <a:ext cx="5788080" cy="3179880"/>
          </a:xfrm>
          <a:prstGeom prst="rect">
            <a:avLst/>
          </a:prstGeom>
        </p:spPr>
        <p:txBody>
          <a:bodyPr lIns="0" rIns="0" tIns="0" bIns="0">
            <a:normAutofit/>
          </a:bodyPr>
          <a:p>
            <a:endParaRPr b="0" lang="en-AU" sz="3200" spc="-1" strike="noStrike">
              <a:latin typeface="Arial"/>
            </a:endParaRPr>
          </a:p>
        </p:txBody>
      </p:sp>
      <p:sp>
        <p:nvSpPr>
          <p:cNvPr id="71" name="PlaceHolder 5"/>
          <p:cNvSpPr>
            <a:spLocks noGrp="1"/>
          </p:cNvSpPr>
          <p:nvPr>
            <p:ph type="body"/>
          </p:nvPr>
        </p:nvSpPr>
        <p:spPr>
          <a:xfrm>
            <a:off x="6649560" y="5704920"/>
            <a:ext cx="5788080" cy="3179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
        <p:nvSpPr>
          <p:cNvPr id="73" name="PlaceHolder 2"/>
          <p:cNvSpPr>
            <a:spLocks noGrp="1"/>
          </p:cNvSpPr>
          <p:nvPr>
            <p:ph type="body"/>
          </p:nvPr>
        </p:nvSpPr>
        <p:spPr>
          <a:xfrm>
            <a:off x="571680" y="2222640"/>
            <a:ext cx="3818880" cy="3179880"/>
          </a:xfrm>
          <a:prstGeom prst="rect">
            <a:avLst/>
          </a:prstGeom>
        </p:spPr>
        <p:txBody>
          <a:bodyPr lIns="0" rIns="0" tIns="0" bIns="0">
            <a:normAutofit/>
          </a:bodyPr>
          <a:p>
            <a:endParaRPr b="0" lang="en-AU" sz="3200" spc="-1" strike="noStrike">
              <a:latin typeface="Arial"/>
            </a:endParaRPr>
          </a:p>
        </p:txBody>
      </p:sp>
      <p:sp>
        <p:nvSpPr>
          <p:cNvPr id="74" name="PlaceHolder 3"/>
          <p:cNvSpPr>
            <a:spLocks noGrp="1"/>
          </p:cNvSpPr>
          <p:nvPr>
            <p:ph type="body"/>
          </p:nvPr>
        </p:nvSpPr>
        <p:spPr>
          <a:xfrm>
            <a:off x="4581720" y="2222640"/>
            <a:ext cx="3818880" cy="3179880"/>
          </a:xfrm>
          <a:prstGeom prst="rect">
            <a:avLst/>
          </a:prstGeom>
        </p:spPr>
        <p:txBody>
          <a:bodyPr lIns="0" rIns="0" tIns="0" bIns="0">
            <a:normAutofit/>
          </a:bodyPr>
          <a:p>
            <a:endParaRPr b="0" lang="en-AU" sz="3200" spc="-1" strike="noStrike">
              <a:latin typeface="Arial"/>
            </a:endParaRPr>
          </a:p>
        </p:txBody>
      </p:sp>
      <p:sp>
        <p:nvSpPr>
          <p:cNvPr id="75" name="PlaceHolder 4"/>
          <p:cNvSpPr>
            <a:spLocks noGrp="1"/>
          </p:cNvSpPr>
          <p:nvPr>
            <p:ph type="body"/>
          </p:nvPr>
        </p:nvSpPr>
        <p:spPr>
          <a:xfrm>
            <a:off x="8592120" y="2222640"/>
            <a:ext cx="3818880" cy="3179880"/>
          </a:xfrm>
          <a:prstGeom prst="rect">
            <a:avLst/>
          </a:prstGeom>
        </p:spPr>
        <p:txBody>
          <a:bodyPr lIns="0" rIns="0" tIns="0" bIns="0">
            <a:normAutofit/>
          </a:bodyPr>
          <a:p>
            <a:endParaRPr b="0" lang="en-AU" sz="3200" spc="-1" strike="noStrike">
              <a:latin typeface="Arial"/>
            </a:endParaRPr>
          </a:p>
        </p:txBody>
      </p:sp>
      <p:sp>
        <p:nvSpPr>
          <p:cNvPr id="76" name="PlaceHolder 5"/>
          <p:cNvSpPr>
            <a:spLocks noGrp="1"/>
          </p:cNvSpPr>
          <p:nvPr>
            <p:ph type="body"/>
          </p:nvPr>
        </p:nvSpPr>
        <p:spPr>
          <a:xfrm>
            <a:off x="571680" y="5704920"/>
            <a:ext cx="3818880" cy="3179880"/>
          </a:xfrm>
          <a:prstGeom prst="rect">
            <a:avLst/>
          </a:prstGeom>
        </p:spPr>
        <p:txBody>
          <a:bodyPr lIns="0" rIns="0" tIns="0" bIns="0">
            <a:normAutofit/>
          </a:bodyPr>
          <a:p>
            <a:endParaRPr b="0" lang="en-AU" sz="3200" spc="-1" strike="noStrike">
              <a:latin typeface="Arial"/>
            </a:endParaRPr>
          </a:p>
        </p:txBody>
      </p:sp>
      <p:sp>
        <p:nvSpPr>
          <p:cNvPr id="77" name="PlaceHolder 6"/>
          <p:cNvSpPr>
            <a:spLocks noGrp="1"/>
          </p:cNvSpPr>
          <p:nvPr>
            <p:ph type="body"/>
          </p:nvPr>
        </p:nvSpPr>
        <p:spPr>
          <a:xfrm>
            <a:off x="4581720" y="5704920"/>
            <a:ext cx="3818880" cy="3179880"/>
          </a:xfrm>
          <a:prstGeom prst="rect">
            <a:avLst/>
          </a:prstGeom>
        </p:spPr>
        <p:txBody>
          <a:bodyPr lIns="0" rIns="0" tIns="0" bIns="0">
            <a:normAutofit/>
          </a:bodyPr>
          <a:p>
            <a:endParaRPr b="0" lang="en-AU" sz="3200" spc="-1" strike="noStrike">
              <a:latin typeface="Arial"/>
            </a:endParaRPr>
          </a:p>
        </p:txBody>
      </p:sp>
      <p:sp>
        <p:nvSpPr>
          <p:cNvPr id="78" name="PlaceHolder 7"/>
          <p:cNvSpPr>
            <a:spLocks noGrp="1"/>
          </p:cNvSpPr>
          <p:nvPr>
            <p:ph type="body"/>
          </p:nvPr>
        </p:nvSpPr>
        <p:spPr>
          <a:xfrm>
            <a:off x="8592120" y="5704920"/>
            <a:ext cx="3818880" cy="3179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
        <p:nvSpPr>
          <p:cNvPr id="83" name="PlaceHolder 2"/>
          <p:cNvSpPr>
            <a:spLocks noGrp="1"/>
          </p:cNvSpPr>
          <p:nvPr>
            <p:ph type="subTitle"/>
          </p:nvPr>
        </p:nvSpPr>
        <p:spPr>
          <a:xfrm>
            <a:off x="571680" y="2222640"/>
            <a:ext cx="11860920" cy="666684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
        <p:nvSpPr>
          <p:cNvPr id="85" name="PlaceHolder 2"/>
          <p:cNvSpPr>
            <a:spLocks noGrp="1"/>
          </p:cNvSpPr>
          <p:nvPr>
            <p:ph type="body"/>
          </p:nvPr>
        </p:nvSpPr>
        <p:spPr>
          <a:xfrm>
            <a:off x="571680" y="2222640"/>
            <a:ext cx="11860920" cy="666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
        <p:nvSpPr>
          <p:cNvPr id="87" name="PlaceHolder 2"/>
          <p:cNvSpPr>
            <a:spLocks noGrp="1"/>
          </p:cNvSpPr>
          <p:nvPr>
            <p:ph type="body"/>
          </p:nvPr>
        </p:nvSpPr>
        <p:spPr>
          <a:xfrm>
            <a:off x="571680" y="2222640"/>
            <a:ext cx="5788080" cy="6666840"/>
          </a:xfrm>
          <a:prstGeom prst="rect">
            <a:avLst/>
          </a:prstGeom>
        </p:spPr>
        <p:txBody>
          <a:bodyPr lIns="0" rIns="0" tIns="0" bIns="0">
            <a:normAutofit/>
          </a:bodyPr>
          <a:p>
            <a:endParaRPr b="0" lang="en-AU" sz="3200" spc="-1" strike="noStrike">
              <a:latin typeface="Arial"/>
            </a:endParaRPr>
          </a:p>
        </p:txBody>
      </p:sp>
      <p:sp>
        <p:nvSpPr>
          <p:cNvPr id="88" name="PlaceHolder 3"/>
          <p:cNvSpPr>
            <a:spLocks noGrp="1"/>
          </p:cNvSpPr>
          <p:nvPr>
            <p:ph type="body"/>
          </p:nvPr>
        </p:nvSpPr>
        <p:spPr>
          <a:xfrm>
            <a:off x="6649560" y="2222640"/>
            <a:ext cx="5788080" cy="666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
        <p:nvSpPr>
          <p:cNvPr id="7" name="PlaceHolder 2"/>
          <p:cNvSpPr>
            <a:spLocks noGrp="1"/>
          </p:cNvSpPr>
          <p:nvPr>
            <p:ph type="body"/>
          </p:nvPr>
        </p:nvSpPr>
        <p:spPr>
          <a:xfrm>
            <a:off x="571680" y="2222640"/>
            <a:ext cx="11860920" cy="666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571680" y="330120"/>
            <a:ext cx="11860920" cy="647424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
        <p:nvSpPr>
          <p:cNvPr id="92" name="PlaceHolder 2"/>
          <p:cNvSpPr>
            <a:spLocks noGrp="1"/>
          </p:cNvSpPr>
          <p:nvPr>
            <p:ph type="body"/>
          </p:nvPr>
        </p:nvSpPr>
        <p:spPr>
          <a:xfrm>
            <a:off x="571680" y="2222640"/>
            <a:ext cx="5788080" cy="3179880"/>
          </a:xfrm>
          <a:prstGeom prst="rect">
            <a:avLst/>
          </a:prstGeom>
        </p:spPr>
        <p:txBody>
          <a:bodyPr lIns="0" rIns="0" tIns="0" bIns="0">
            <a:normAutofit/>
          </a:bodyPr>
          <a:p>
            <a:endParaRPr b="0" lang="en-AU" sz="3200" spc="-1" strike="noStrike">
              <a:latin typeface="Arial"/>
            </a:endParaRPr>
          </a:p>
        </p:txBody>
      </p:sp>
      <p:sp>
        <p:nvSpPr>
          <p:cNvPr id="93" name="PlaceHolder 3"/>
          <p:cNvSpPr>
            <a:spLocks noGrp="1"/>
          </p:cNvSpPr>
          <p:nvPr>
            <p:ph type="body"/>
          </p:nvPr>
        </p:nvSpPr>
        <p:spPr>
          <a:xfrm>
            <a:off x="6649560" y="2222640"/>
            <a:ext cx="5788080" cy="6666840"/>
          </a:xfrm>
          <a:prstGeom prst="rect">
            <a:avLst/>
          </a:prstGeom>
        </p:spPr>
        <p:txBody>
          <a:bodyPr lIns="0" rIns="0" tIns="0" bIns="0">
            <a:normAutofit/>
          </a:bodyPr>
          <a:p>
            <a:endParaRPr b="0" lang="en-AU" sz="3200" spc="-1" strike="noStrike">
              <a:latin typeface="Arial"/>
            </a:endParaRPr>
          </a:p>
        </p:txBody>
      </p:sp>
      <p:sp>
        <p:nvSpPr>
          <p:cNvPr id="94" name="PlaceHolder 4"/>
          <p:cNvSpPr>
            <a:spLocks noGrp="1"/>
          </p:cNvSpPr>
          <p:nvPr>
            <p:ph type="body"/>
          </p:nvPr>
        </p:nvSpPr>
        <p:spPr>
          <a:xfrm>
            <a:off x="571680" y="5704920"/>
            <a:ext cx="5788080" cy="3179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
        <p:nvSpPr>
          <p:cNvPr id="96" name="PlaceHolder 2"/>
          <p:cNvSpPr>
            <a:spLocks noGrp="1"/>
          </p:cNvSpPr>
          <p:nvPr>
            <p:ph type="body"/>
          </p:nvPr>
        </p:nvSpPr>
        <p:spPr>
          <a:xfrm>
            <a:off x="571680" y="2222640"/>
            <a:ext cx="5788080" cy="6666840"/>
          </a:xfrm>
          <a:prstGeom prst="rect">
            <a:avLst/>
          </a:prstGeom>
        </p:spPr>
        <p:txBody>
          <a:bodyPr lIns="0" rIns="0" tIns="0" bIns="0">
            <a:normAutofit/>
          </a:bodyPr>
          <a:p>
            <a:endParaRPr b="0" lang="en-AU" sz="3200" spc="-1" strike="noStrike">
              <a:latin typeface="Arial"/>
            </a:endParaRPr>
          </a:p>
        </p:txBody>
      </p:sp>
      <p:sp>
        <p:nvSpPr>
          <p:cNvPr id="97" name="PlaceHolder 3"/>
          <p:cNvSpPr>
            <a:spLocks noGrp="1"/>
          </p:cNvSpPr>
          <p:nvPr>
            <p:ph type="body"/>
          </p:nvPr>
        </p:nvSpPr>
        <p:spPr>
          <a:xfrm>
            <a:off x="6649560" y="2222640"/>
            <a:ext cx="5788080" cy="3179880"/>
          </a:xfrm>
          <a:prstGeom prst="rect">
            <a:avLst/>
          </a:prstGeom>
        </p:spPr>
        <p:txBody>
          <a:bodyPr lIns="0" rIns="0" tIns="0" bIns="0">
            <a:normAutofit/>
          </a:bodyPr>
          <a:p>
            <a:endParaRPr b="0" lang="en-AU" sz="3200" spc="-1" strike="noStrike">
              <a:latin typeface="Arial"/>
            </a:endParaRPr>
          </a:p>
        </p:txBody>
      </p:sp>
      <p:sp>
        <p:nvSpPr>
          <p:cNvPr id="98" name="PlaceHolder 4"/>
          <p:cNvSpPr>
            <a:spLocks noGrp="1"/>
          </p:cNvSpPr>
          <p:nvPr>
            <p:ph type="body"/>
          </p:nvPr>
        </p:nvSpPr>
        <p:spPr>
          <a:xfrm>
            <a:off x="6649560" y="5704920"/>
            <a:ext cx="5788080" cy="3179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
        <p:nvSpPr>
          <p:cNvPr id="100" name="PlaceHolder 2"/>
          <p:cNvSpPr>
            <a:spLocks noGrp="1"/>
          </p:cNvSpPr>
          <p:nvPr>
            <p:ph type="body"/>
          </p:nvPr>
        </p:nvSpPr>
        <p:spPr>
          <a:xfrm>
            <a:off x="571680" y="2222640"/>
            <a:ext cx="5788080" cy="3179880"/>
          </a:xfrm>
          <a:prstGeom prst="rect">
            <a:avLst/>
          </a:prstGeom>
        </p:spPr>
        <p:txBody>
          <a:bodyPr lIns="0" rIns="0" tIns="0" bIns="0">
            <a:normAutofit/>
          </a:bodyPr>
          <a:p>
            <a:endParaRPr b="0" lang="en-AU" sz="3200" spc="-1" strike="noStrike">
              <a:latin typeface="Arial"/>
            </a:endParaRPr>
          </a:p>
        </p:txBody>
      </p:sp>
      <p:sp>
        <p:nvSpPr>
          <p:cNvPr id="101" name="PlaceHolder 3"/>
          <p:cNvSpPr>
            <a:spLocks noGrp="1"/>
          </p:cNvSpPr>
          <p:nvPr>
            <p:ph type="body"/>
          </p:nvPr>
        </p:nvSpPr>
        <p:spPr>
          <a:xfrm>
            <a:off x="6649560" y="2222640"/>
            <a:ext cx="5788080" cy="3179880"/>
          </a:xfrm>
          <a:prstGeom prst="rect">
            <a:avLst/>
          </a:prstGeom>
        </p:spPr>
        <p:txBody>
          <a:bodyPr lIns="0" rIns="0" tIns="0" bIns="0">
            <a:normAutofit/>
          </a:bodyPr>
          <a:p>
            <a:endParaRPr b="0" lang="en-AU" sz="3200" spc="-1" strike="noStrike">
              <a:latin typeface="Arial"/>
            </a:endParaRPr>
          </a:p>
        </p:txBody>
      </p:sp>
      <p:sp>
        <p:nvSpPr>
          <p:cNvPr id="102" name="PlaceHolder 4"/>
          <p:cNvSpPr>
            <a:spLocks noGrp="1"/>
          </p:cNvSpPr>
          <p:nvPr>
            <p:ph type="body"/>
          </p:nvPr>
        </p:nvSpPr>
        <p:spPr>
          <a:xfrm>
            <a:off x="571680" y="5704920"/>
            <a:ext cx="11860920" cy="3179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
        <p:nvSpPr>
          <p:cNvPr id="104" name="PlaceHolder 2"/>
          <p:cNvSpPr>
            <a:spLocks noGrp="1"/>
          </p:cNvSpPr>
          <p:nvPr>
            <p:ph type="body"/>
          </p:nvPr>
        </p:nvSpPr>
        <p:spPr>
          <a:xfrm>
            <a:off x="571680" y="2222640"/>
            <a:ext cx="11860920" cy="3179880"/>
          </a:xfrm>
          <a:prstGeom prst="rect">
            <a:avLst/>
          </a:prstGeom>
        </p:spPr>
        <p:txBody>
          <a:bodyPr lIns="0" rIns="0" tIns="0" bIns="0">
            <a:normAutofit/>
          </a:bodyPr>
          <a:p>
            <a:endParaRPr b="0" lang="en-AU" sz="3200" spc="-1" strike="noStrike">
              <a:latin typeface="Arial"/>
            </a:endParaRPr>
          </a:p>
        </p:txBody>
      </p:sp>
      <p:sp>
        <p:nvSpPr>
          <p:cNvPr id="105" name="PlaceHolder 3"/>
          <p:cNvSpPr>
            <a:spLocks noGrp="1"/>
          </p:cNvSpPr>
          <p:nvPr>
            <p:ph type="body"/>
          </p:nvPr>
        </p:nvSpPr>
        <p:spPr>
          <a:xfrm>
            <a:off x="571680" y="5704920"/>
            <a:ext cx="11860920" cy="3179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
        <p:nvSpPr>
          <p:cNvPr id="107" name="PlaceHolder 2"/>
          <p:cNvSpPr>
            <a:spLocks noGrp="1"/>
          </p:cNvSpPr>
          <p:nvPr>
            <p:ph type="body"/>
          </p:nvPr>
        </p:nvSpPr>
        <p:spPr>
          <a:xfrm>
            <a:off x="571680" y="2222640"/>
            <a:ext cx="5788080" cy="3179880"/>
          </a:xfrm>
          <a:prstGeom prst="rect">
            <a:avLst/>
          </a:prstGeom>
        </p:spPr>
        <p:txBody>
          <a:bodyPr lIns="0" rIns="0" tIns="0" bIns="0">
            <a:normAutofit/>
          </a:bodyPr>
          <a:p>
            <a:endParaRPr b="0" lang="en-AU" sz="3200" spc="-1" strike="noStrike">
              <a:latin typeface="Arial"/>
            </a:endParaRPr>
          </a:p>
        </p:txBody>
      </p:sp>
      <p:sp>
        <p:nvSpPr>
          <p:cNvPr id="108" name="PlaceHolder 3"/>
          <p:cNvSpPr>
            <a:spLocks noGrp="1"/>
          </p:cNvSpPr>
          <p:nvPr>
            <p:ph type="body"/>
          </p:nvPr>
        </p:nvSpPr>
        <p:spPr>
          <a:xfrm>
            <a:off x="6649560" y="2222640"/>
            <a:ext cx="5788080" cy="3179880"/>
          </a:xfrm>
          <a:prstGeom prst="rect">
            <a:avLst/>
          </a:prstGeom>
        </p:spPr>
        <p:txBody>
          <a:bodyPr lIns="0" rIns="0" tIns="0" bIns="0">
            <a:normAutofit/>
          </a:bodyPr>
          <a:p>
            <a:endParaRPr b="0" lang="en-AU" sz="3200" spc="-1" strike="noStrike">
              <a:latin typeface="Arial"/>
            </a:endParaRPr>
          </a:p>
        </p:txBody>
      </p:sp>
      <p:sp>
        <p:nvSpPr>
          <p:cNvPr id="109" name="PlaceHolder 4"/>
          <p:cNvSpPr>
            <a:spLocks noGrp="1"/>
          </p:cNvSpPr>
          <p:nvPr>
            <p:ph type="body"/>
          </p:nvPr>
        </p:nvSpPr>
        <p:spPr>
          <a:xfrm>
            <a:off x="571680" y="5704920"/>
            <a:ext cx="5788080" cy="3179880"/>
          </a:xfrm>
          <a:prstGeom prst="rect">
            <a:avLst/>
          </a:prstGeom>
        </p:spPr>
        <p:txBody>
          <a:bodyPr lIns="0" rIns="0" tIns="0" bIns="0">
            <a:normAutofit/>
          </a:bodyPr>
          <a:p>
            <a:endParaRPr b="0" lang="en-AU" sz="3200" spc="-1" strike="noStrike">
              <a:latin typeface="Arial"/>
            </a:endParaRPr>
          </a:p>
        </p:txBody>
      </p:sp>
      <p:sp>
        <p:nvSpPr>
          <p:cNvPr id="110" name="PlaceHolder 5"/>
          <p:cNvSpPr>
            <a:spLocks noGrp="1"/>
          </p:cNvSpPr>
          <p:nvPr>
            <p:ph type="body"/>
          </p:nvPr>
        </p:nvSpPr>
        <p:spPr>
          <a:xfrm>
            <a:off x="6649560" y="5704920"/>
            <a:ext cx="5788080" cy="3179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
        <p:nvSpPr>
          <p:cNvPr id="112" name="PlaceHolder 2"/>
          <p:cNvSpPr>
            <a:spLocks noGrp="1"/>
          </p:cNvSpPr>
          <p:nvPr>
            <p:ph type="body"/>
          </p:nvPr>
        </p:nvSpPr>
        <p:spPr>
          <a:xfrm>
            <a:off x="571680" y="2222640"/>
            <a:ext cx="3818880" cy="3179880"/>
          </a:xfrm>
          <a:prstGeom prst="rect">
            <a:avLst/>
          </a:prstGeom>
        </p:spPr>
        <p:txBody>
          <a:bodyPr lIns="0" rIns="0" tIns="0" bIns="0">
            <a:normAutofit/>
          </a:bodyPr>
          <a:p>
            <a:endParaRPr b="0" lang="en-AU" sz="3200" spc="-1" strike="noStrike">
              <a:latin typeface="Arial"/>
            </a:endParaRPr>
          </a:p>
        </p:txBody>
      </p:sp>
      <p:sp>
        <p:nvSpPr>
          <p:cNvPr id="113" name="PlaceHolder 3"/>
          <p:cNvSpPr>
            <a:spLocks noGrp="1"/>
          </p:cNvSpPr>
          <p:nvPr>
            <p:ph type="body"/>
          </p:nvPr>
        </p:nvSpPr>
        <p:spPr>
          <a:xfrm>
            <a:off x="4581720" y="2222640"/>
            <a:ext cx="3818880" cy="3179880"/>
          </a:xfrm>
          <a:prstGeom prst="rect">
            <a:avLst/>
          </a:prstGeom>
        </p:spPr>
        <p:txBody>
          <a:bodyPr lIns="0" rIns="0" tIns="0" bIns="0">
            <a:normAutofit/>
          </a:bodyPr>
          <a:p>
            <a:endParaRPr b="0" lang="en-AU" sz="3200" spc="-1" strike="noStrike">
              <a:latin typeface="Arial"/>
            </a:endParaRPr>
          </a:p>
        </p:txBody>
      </p:sp>
      <p:sp>
        <p:nvSpPr>
          <p:cNvPr id="114" name="PlaceHolder 4"/>
          <p:cNvSpPr>
            <a:spLocks noGrp="1"/>
          </p:cNvSpPr>
          <p:nvPr>
            <p:ph type="body"/>
          </p:nvPr>
        </p:nvSpPr>
        <p:spPr>
          <a:xfrm>
            <a:off x="8592120" y="2222640"/>
            <a:ext cx="3818880" cy="3179880"/>
          </a:xfrm>
          <a:prstGeom prst="rect">
            <a:avLst/>
          </a:prstGeom>
        </p:spPr>
        <p:txBody>
          <a:bodyPr lIns="0" rIns="0" tIns="0" bIns="0">
            <a:normAutofit/>
          </a:bodyPr>
          <a:p>
            <a:endParaRPr b="0" lang="en-AU" sz="3200" spc="-1" strike="noStrike">
              <a:latin typeface="Arial"/>
            </a:endParaRPr>
          </a:p>
        </p:txBody>
      </p:sp>
      <p:sp>
        <p:nvSpPr>
          <p:cNvPr id="115" name="PlaceHolder 5"/>
          <p:cNvSpPr>
            <a:spLocks noGrp="1"/>
          </p:cNvSpPr>
          <p:nvPr>
            <p:ph type="body"/>
          </p:nvPr>
        </p:nvSpPr>
        <p:spPr>
          <a:xfrm>
            <a:off x="571680" y="5704920"/>
            <a:ext cx="3818880" cy="3179880"/>
          </a:xfrm>
          <a:prstGeom prst="rect">
            <a:avLst/>
          </a:prstGeom>
        </p:spPr>
        <p:txBody>
          <a:bodyPr lIns="0" rIns="0" tIns="0" bIns="0">
            <a:normAutofit/>
          </a:bodyPr>
          <a:p>
            <a:endParaRPr b="0" lang="en-AU" sz="3200" spc="-1" strike="noStrike">
              <a:latin typeface="Arial"/>
            </a:endParaRPr>
          </a:p>
        </p:txBody>
      </p:sp>
      <p:sp>
        <p:nvSpPr>
          <p:cNvPr id="116" name="PlaceHolder 6"/>
          <p:cNvSpPr>
            <a:spLocks noGrp="1"/>
          </p:cNvSpPr>
          <p:nvPr>
            <p:ph type="body"/>
          </p:nvPr>
        </p:nvSpPr>
        <p:spPr>
          <a:xfrm>
            <a:off x="4581720" y="5704920"/>
            <a:ext cx="3818880" cy="3179880"/>
          </a:xfrm>
          <a:prstGeom prst="rect">
            <a:avLst/>
          </a:prstGeom>
        </p:spPr>
        <p:txBody>
          <a:bodyPr lIns="0" rIns="0" tIns="0" bIns="0">
            <a:normAutofit/>
          </a:bodyPr>
          <a:p>
            <a:endParaRPr b="0" lang="en-AU" sz="3200" spc="-1" strike="noStrike">
              <a:latin typeface="Arial"/>
            </a:endParaRPr>
          </a:p>
        </p:txBody>
      </p:sp>
      <p:sp>
        <p:nvSpPr>
          <p:cNvPr id="117" name="PlaceHolder 7"/>
          <p:cNvSpPr>
            <a:spLocks noGrp="1"/>
          </p:cNvSpPr>
          <p:nvPr>
            <p:ph type="body"/>
          </p:nvPr>
        </p:nvSpPr>
        <p:spPr>
          <a:xfrm>
            <a:off x="8592120" y="5704920"/>
            <a:ext cx="3818880" cy="3179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
        <p:nvSpPr>
          <p:cNvPr id="122" name="PlaceHolder 2"/>
          <p:cNvSpPr>
            <a:spLocks noGrp="1"/>
          </p:cNvSpPr>
          <p:nvPr>
            <p:ph type="subTitle"/>
          </p:nvPr>
        </p:nvSpPr>
        <p:spPr>
          <a:xfrm>
            <a:off x="571680" y="2222640"/>
            <a:ext cx="11860920" cy="666684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
        <p:nvSpPr>
          <p:cNvPr id="124" name="PlaceHolder 2"/>
          <p:cNvSpPr>
            <a:spLocks noGrp="1"/>
          </p:cNvSpPr>
          <p:nvPr>
            <p:ph type="body"/>
          </p:nvPr>
        </p:nvSpPr>
        <p:spPr>
          <a:xfrm>
            <a:off x="571680" y="2222640"/>
            <a:ext cx="11860920" cy="666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
        <p:nvSpPr>
          <p:cNvPr id="9" name="PlaceHolder 2"/>
          <p:cNvSpPr>
            <a:spLocks noGrp="1"/>
          </p:cNvSpPr>
          <p:nvPr>
            <p:ph type="body"/>
          </p:nvPr>
        </p:nvSpPr>
        <p:spPr>
          <a:xfrm>
            <a:off x="571680" y="2222640"/>
            <a:ext cx="5788080" cy="6666840"/>
          </a:xfrm>
          <a:prstGeom prst="rect">
            <a:avLst/>
          </a:prstGeom>
        </p:spPr>
        <p:txBody>
          <a:bodyPr lIns="0" rIns="0" tIns="0" bIns="0">
            <a:normAutofit/>
          </a:bodyPr>
          <a:p>
            <a:endParaRPr b="0" lang="en-AU" sz="3200" spc="-1" strike="noStrike">
              <a:latin typeface="Arial"/>
            </a:endParaRPr>
          </a:p>
        </p:txBody>
      </p:sp>
      <p:sp>
        <p:nvSpPr>
          <p:cNvPr id="10" name="PlaceHolder 3"/>
          <p:cNvSpPr>
            <a:spLocks noGrp="1"/>
          </p:cNvSpPr>
          <p:nvPr>
            <p:ph type="body"/>
          </p:nvPr>
        </p:nvSpPr>
        <p:spPr>
          <a:xfrm>
            <a:off x="6649560" y="2222640"/>
            <a:ext cx="5788080" cy="666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
        <p:nvSpPr>
          <p:cNvPr id="126" name="PlaceHolder 2"/>
          <p:cNvSpPr>
            <a:spLocks noGrp="1"/>
          </p:cNvSpPr>
          <p:nvPr>
            <p:ph type="body"/>
          </p:nvPr>
        </p:nvSpPr>
        <p:spPr>
          <a:xfrm>
            <a:off x="571680" y="2222640"/>
            <a:ext cx="5788080" cy="6666840"/>
          </a:xfrm>
          <a:prstGeom prst="rect">
            <a:avLst/>
          </a:prstGeom>
        </p:spPr>
        <p:txBody>
          <a:bodyPr lIns="0" rIns="0" tIns="0" bIns="0">
            <a:normAutofit/>
          </a:bodyPr>
          <a:p>
            <a:endParaRPr b="0" lang="en-AU" sz="3200" spc="-1" strike="noStrike">
              <a:latin typeface="Arial"/>
            </a:endParaRPr>
          </a:p>
        </p:txBody>
      </p:sp>
      <p:sp>
        <p:nvSpPr>
          <p:cNvPr id="127" name="PlaceHolder 3"/>
          <p:cNvSpPr>
            <a:spLocks noGrp="1"/>
          </p:cNvSpPr>
          <p:nvPr>
            <p:ph type="body"/>
          </p:nvPr>
        </p:nvSpPr>
        <p:spPr>
          <a:xfrm>
            <a:off x="6649560" y="2222640"/>
            <a:ext cx="5788080" cy="666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571680" y="330120"/>
            <a:ext cx="11860920" cy="647424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
        <p:nvSpPr>
          <p:cNvPr id="131" name="PlaceHolder 2"/>
          <p:cNvSpPr>
            <a:spLocks noGrp="1"/>
          </p:cNvSpPr>
          <p:nvPr>
            <p:ph type="body"/>
          </p:nvPr>
        </p:nvSpPr>
        <p:spPr>
          <a:xfrm>
            <a:off x="571680" y="2222640"/>
            <a:ext cx="5788080" cy="3179880"/>
          </a:xfrm>
          <a:prstGeom prst="rect">
            <a:avLst/>
          </a:prstGeom>
        </p:spPr>
        <p:txBody>
          <a:bodyPr lIns="0" rIns="0" tIns="0" bIns="0">
            <a:normAutofit/>
          </a:bodyPr>
          <a:p>
            <a:endParaRPr b="0" lang="en-AU" sz="3200" spc="-1" strike="noStrike">
              <a:latin typeface="Arial"/>
            </a:endParaRPr>
          </a:p>
        </p:txBody>
      </p:sp>
      <p:sp>
        <p:nvSpPr>
          <p:cNvPr id="132" name="PlaceHolder 3"/>
          <p:cNvSpPr>
            <a:spLocks noGrp="1"/>
          </p:cNvSpPr>
          <p:nvPr>
            <p:ph type="body"/>
          </p:nvPr>
        </p:nvSpPr>
        <p:spPr>
          <a:xfrm>
            <a:off x="6649560" y="2222640"/>
            <a:ext cx="5788080" cy="6666840"/>
          </a:xfrm>
          <a:prstGeom prst="rect">
            <a:avLst/>
          </a:prstGeom>
        </p:spPr>
        <p:txBody>
          <a:bodyPr lIns="0" rIns="0" tIns="0" bIns="0">
            <a:normAutofit/>
          </a:bodyPr>
          <a:p>
            <a:endParaRPr b="0" lang="en-AU" sz="3200" spc="-1" strike="noStrike">
              <a:latin typeface="Arial"/>
            </a:endParaRPr>
          </a:p>
        </p:txBody>
      </p:sp>
      <p:sp>
        <p:nvSpPr>
          <p:cNvPr id="133" name="PlaceHolder 4"/>
          <p:cNvSpPr>
            <a:spLocks noGrp="1"/>
          </p:cNvSpPr>
          <p:nvPr>
            <p:ph type="body"/>
          </p:nvPr>
        </p:nvSpPr>
        <p:spPr>
          <a:xfrm>
            <a:off x="571680" y="5704920"/>
            <a:ext cx="5788080" cy="3179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
        <p:nvSpPr>
          <p:cNvPr id="135" name="PlaceHolder 2"/>
          <p:cNvSpPr>
            <a:spLocks noGrp="1"/>
          </p:cNvSpPr>
          <p:nvPr>
            <p:ph type="body"/>
          </p:nvPr>
        </p:nvSpPr>
        <p:spPr>
          <a:xfrm>
            <a:off x="571680" y="2222640"/>
            <a:ext cx="5788080" cy="6666840"/>
          </a:xfrm>
          <a:prstGeom prst="rect">
            <a:avLst/>
          </a:prstGeom>
        </p:spPr>
        <p:txBody>
          <a:bodyPr lIns="0" rIns="0" tIns="0" bIns="0">
            <a:normAutofit/>
          </a:bodyPr>
          <a:p>
            <a:endParaRPr b="0" lang="en-AU" sz="3200" spc="-1" strike="noStrike">
              <a:latin typeface="Arial"/>
            </a:endParaRPr>
          </a:p>
        </p:txBody>
      </p:sp>
      <p:sp>
        <p:nvSpPr>
          <p:cNvPr id="136" name="PlaceHolder 3"/>
          <p:cNvSpPr>
            <a:spLocks noGrp="1"/>
          </p:cNvSpPr>
          <p:nvPr>
            <p:ph type="body"/>
          </p:nvPr>
        </p:nvSpPr>
        <p:spPr>
          <a:xfrm>
            <a:off x="6649560" y="2222640"/>
            <a:ext cx="5788080" cy="3179880"/>
          </a:xfrm>
          <a:prstGeom prst="rect">
            <a:avLst/>
          </a:prstGeom>
        </p:spPr>
        <p:txBody>
          <a:bodyPr lIns="0" rIns="0" tIns="0" bIns="0">
            <a:normAutofit/>
          </a:bodyPr>
          <a:p>
            <a:endParaRPr b="0" lang="en-AU" sz="3200" spc="-1" strike="noStrike">
              <a:latin typeface="Arial"/>
            </a:endParaRPr>
          </a:p>
        </p:txBody>
      </p:sp>
      <p:sp>
        <p:nvSpPr>
          <p:cNvPr id="137" name="PlaceHolder 4"/>
          <p:cNvSpPr>
            <a:spLocks noGrp="1"/>
          </p:cNvSpPr>
          <p:nvPr>
            <p:ph type="body"/>
          </p:nvPr>
        </p:nvSpPr>
        <p:spPr>
          <a:xfrm>
            <a:off x="6649560" y="5704920"/>
            <a:ext cx="5788080" cy="3179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
        <p:nvSpPr>
          <p:cNvPr id="139" name="PlaceHolder 2"/>
          <p:cNvSpPr>
            <a:spLocks noGrp="1"/>
          </p:cNvSpPr>
          <p:nvPr>
            <p:ph type="body"/>
          </p:nvPr>
        </p:nvSpPr>
        <p:spPr>
          <a:xfrm>
            <a:off x="571680" y="2222640"/>
            <a:ext cx="5788080" cy="3179880"/>
          </a:xfrm>
          <a:prstGeom prst="rect">
            <a:avLst/>
          </a:prstGeom>
        </p:spPr>
        <p:txBody>
          <a:bodyPr lIns="0" rIns="0" tIns="0" bIns="0">
            <a:normAutofit/>
          </a:bodyPr>
          <a:p>
            <a:endParaRPr b="0" lang="en-AU" sz="3200" spc="-1" strike="noStrike">
              <a:latin typeface="Arial"/>
            </a:endParaRPr>
          </a:p>
        </p:txBody>
      </p:sp>
      <p:sp>
        <p:nvSpPr>
          <p:cNvPr id="140" name="PlaceHolder 3"/>
          <p:cNvSpPr>
            <a:spLocks noGrp="1"/>
          </p:cNvSpPr>
          <p:nvPr>
            <p:ph type="body"/>
          </p:nvPr>
        </p:nvSpPr>
        <p:spPr>
          <a:xfrm>
            <a:off x="6649560" y="2222640"/>
            <a:ext cx="5788080" cy="3179880"/>
          </a:xfrm>
          <a:prstGeom prst="rect">
            <a:avLst/>
          </a:prstGeom>
        </p:spPr>
        <p:txBody>
          <a:bodyPr lIns="0" rIns="0" tIns="0" bIns="0">
            <a:normAutofit/>
          </a:bodyPr>
          <a:p>
            <a:endParaRPr b="0" lang="en-AU" sz="3200" spc="-1" strike="noStrike">
              <a:latin typeface="Arial"/>
            </a:endParaRPr>
          </a:p>
        </p:txBody>
      </p:sp>
      <p:sp>
        <p:nvSpPr>
          <p:cNvPr id="141" name="PlaceHolder 4"/>
          <p:cNvSpPr>
            <a:spLocks noGrp="1"/>
          </p:cNvSpPr>
          <p:nvPr>
            <p:ph type="body"/>
          </p:nvPr>
        </p:nvSpPr>
        <p:spPr>
          <a:xfrm>
            <a:off x="571680" y="5704920"/>
            <a:ext cx="11860920" cy="3179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
        <p:nvSpPr>
          <p:cNvPr id="143" name="PlaceHolder 2"/>
          <p:cNvSpPr>
            <a:spLocks noGrp="1"/>
          </p:cNvSpPr>
          <p:nvPr>
            <p:ph type="body"/>
          </p:nvPr>
        </p:nvSpPr>
        <p:spPr>
          <a:xfrm>
            <a:off x="571680" y="2222640"/>
            <a:ext cx="11860920" cy="3179880"/>
          </a:xfrm>
          <a:prstGeom prst="rect">
            <a:avLst/>
          </a:prstGeom>
        </p:spPr>
        <p:txBody>
          <a:bodyPr lIns="0" rIns="0" tIns="0" bIns="0">
            <a:normAutofit/>
          </a:bodyPr>
          <a:p>
            <a:endParaRPr b="0" lang="en-AU" sz="3200" spc="-1" strike="noStrike">
              <a:latin typeface="Arial"/>
            </a:endParaRPr>
          </a:p>
        </p:txBody>
      </p:sp>
      <p:sp>
        <p:nvSpPr>
          <p:cNvPr id="144" name="PlaceHolder 3"/>
          <p:cNvSpPr>
            <a:spLocks noGrp="1"/>
          </p:cNvSpPr>
          <p:nvPr>
            <p:ph type="body"/>
          </p:nvPr>
        </p:nvSpPr>
        <p:spPr>
          <a:xfrm>
            <a:off x="571680" y="5704920"/>
            <a:ext cx="11860920" cy="3179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
        <p:nvSpPr>
          <p:cNvPr id="146" name="PlaceHolder 2"/>
          <p:cNvSpPr>
            <a:spLocks noGrp="1"/>
          </p:cNvSpPr>
          <p:nvPr>
            <p:ph type="body"/>
          </p:nvPr>
        </p:nvSpPr>
        <p:spPr>
          <a:xfrm>
            <a:off x="571680" y="2222640"/>
            <a:ext cx="5788080" cy="3179880"/>
          </a:xfrm>
          <a:prstGeom prst="rect">
            <a:avLst/>
          </a:prstGeom>
        </p:spPr>
        <p:txBody>
          <a:bodyPr lIns="0" rIns="0" tIns="0" bIns="0">
            <a:normAutofit/>
          </a:bodyPr>
          <a:p>
            <a:endParaRPr b="0" lang="en-AU" sz="3200" spc="-1" strike="noStrike">
              <a:latin typeface="Arial"/>
            </a:endParaRPr>
          </a:p>
        </p:txBody>
      </p:sp>
      <p:sp>
        <p:nvSpPr>
          <p:cNvPr id="147" name="PlaceHolder 3"/>
          <p:cNvSpPr>
            <a:spLocks noGrp="1"/>
          </p:cNvSpPr>
          <p:nvPr>
            <p:ph type="body"/>
          </p:nvPr>
        </p:nvSpPr>
        <p:spPr>
          <a:xfrm>
            <a:off x="6649560" y="2222640"/>
            <a:ext cx="5788080" cy="3179880"/>
          </a:xfrm>
          <a:prstGeom prst="rect">
            <a:avLst/>
          </a:prstGeom>
        </p:spPr>
        <p:txBody>
          <a:bodyPr lIns="0" rIns="0" tIns="0" bIns="0">
            <a:normAutofit/>
          </a:bodyPr>
          <a:p>
            <a:endParaRPr b="0" lang="en-AU" sz="3200" spc="-1" strike="noStrike">
              <a:latin typeface="Arial"/>
            </a:endParaRPr>
          </a:p>
        </p:txBody>
      </p:sp>
      <p:sp>
        <p:nvSpPr>
          <p:cNvPr id="148" name="PlaceHolder 4"/>
          <p:cNvSpPr>
            <a:spLocks noGrp="1"/>
          </p:cNvSpPr>
          <p:nvPr>
            <p:ph type="body"/>
          </p:nvPr>
        </p:nvSpPr>
        <p:spPr>
          <a:xfrm>
            <a:off x="571680" y="5704920"/>
            <a:ext cx="5788080" cy="3179880"/>
          </a:xfrm>
          <a:prstGeom prst="rect">
            <a:avLst/>
          </a:prstGeom>
        </p:spPr>
        <p:txBody>
          <a:bodyPr lIns="0" rIns="0" tIns="0" bIns="0">
            <a:normAutofit/>
          </a:bodyPr>
          <a:p>
            <a:endParaRPr b="0" lang="en-AU" sz="3200" spc="-1" strike="noStrike">
              <a:latin typeface="Arial"/>
            </a:endParaRPr>
          </a:p>
        </p:txBody>
      </p:sp>
      <p:sp>
        <p:nvSpPr>
          <p:cNvPr id="149" name="PlaceHolder 5"/>
          <p:cNvSpPr>
            <a:spLocks noGrp="1"/>
          </p:cNvSpPr>
          <p:nvPr>
            <p:ph type="body"/>
          </p:nvPr>
        </p:nvSpPr>
        <p:spPr>
          <a:xfrm>
            <a:off x="6649560" y="5704920"/>
            <a:ext cx="5788080" cy="3179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
        <p:nvSpPr>
          <p:cNvPr id="151" name="PlaceHolder 2"/>
          <p:cNvSpPr>
            <a:spLocks noGrp="1"/>
          </p:cNvSpPr>
          <p:nvPr>
            <p:ph type="body"/>
          </p:nvPr>
        </p:nvSpPr>
        <p:spPr>
          <a:xfrm>
            <a:off x="571680" y="2222640"/>
            <a:ext cx="3818880" cy="3179880"/>
          </a:xfrm>
          <a:prstGeom prst="rect">
            <a:avLst/>
          </a:prstGeom>
        </p:spPr>
        <p:txBody>
          <a:bodyPr lIns="0" rIns="0" tIns="0" bIns="0">
            <a:normAutofit/>
          </a:bodyPr>
          <a:p>
            <a:endParaRPr b="0" lang="en-AU" sz="3200" spc="-1" strike="noStrike">
              <a:latin typeface="Arial"/>
            </a:endParaRPr>
          </a:p>
        </p:txBody>
      </p:sp>
      <p:sp>
        <p:nvSpPr>
          <p:cNvPr id="152" name="PlaceHolder 3"/>
          <p:cNvSpPr>
            <a:spLocks noGrp="1"/>
          </p:cNvSpPr>
          <p:nvPr>
            <p:ph type="body"/>
          </p:nvPr>
        </p:nvSpPr>
        <p:spPr>
          <a:xfrm>
            <a:off x="4581720" y="2222640"/>
            <a:ext cx="3818880" cy="3179880"/>
          </a:xfrm>
          <a:prstGeom prst="rect">
            <a:avLst/>
          </a:prstGeom>
        </p:spPr>
        <p:txBody>
          <a:bodyPr lIns="0" rIns="0" tIns="0" bIns="0">
            <a:normAutofit/>
          </a:bodyPr>
          <a:p>
            <a:endParaRPr b="0" lang="en-AU" sz="3200" spc="-1" strike="noStrike">
              <a:latin typeface="Arial"/>
            </a:endParaRPr>
          </a:p>
        </p:txBody>
      </p:sp>
      <p:sp>
        <p:nvSpPr>
          <p:cNvPr id="153" name="PlaceHolder 4"/>
          <p:cNvSpPr>
            <a:spLocks noGrp="1"/>
          </p:cNvSpPr>
          <p:nvPr>
            <p:ph type="body"/>
          </p:nvPr>
        </p:nvSpPr>
        <p:spPr>
          <a:xfrm>
            <a:off x="8592120" y="2222640"/>
            <a:ext cx="3818880" cy="3179880"/>
          </a:xfrm>
          <a:prstGeom prst="rect">
            <a:avLst/>
          </a:prstGeom>
        </p:spPr>
        <p:txBody>
          <a:bodyPr lIns="0" rIns="0" tIns="0" bIns="0">
            <a:normAutofit/>
          </a:bodyPr>
          <a:p>
            <a:endParaRPr b="0" lang="en-AU" sz="3200" spc="-1" strike="noStrike">
              <a:latin typeface="Arial"/>
            </a:endParaRPr>
          </a:p>
        </p:txBody>
      </p:sp>
      <p:sp>
        <p:nvSpPr>
          <p:cNvPr id="154" name="PlaceHolder 5"/>
          <p:cNvSpPr>
            <a:spLocks noGrp="1"/>
          </p:cNvSpPr>
          <p:nvPr>
            <p:ph type="body"/>
          </p:nvPr>
        </p:nvSpPr>
        <p:spPr>
          <a:xfrm>
            <a:off x="571680" y="5704920"/>
            <a:ext cx="3818880" cy="3179880"/>
          </a:xfrm>
          <a:prstGeom prst="rect">
            <a:avLst/>
          </a:prstGeom>
        </p:spPr>
        <p:txBody>
          <a:bodyPr lIns="0" rIns="0" tIns="0" bIns="0">
            <a:normAutofit/>
          </a:bodyPr>
          <a:p>
            <a:endParaRPr b="0" lang="en-AU" sz="3200" spc="-1" strike="noStrike">
              <a:latin typeface="Arial"/>
            </a:endParaRPr>
          </a:p>
        </p:txBody>
      </p:sp>
      <p:sp>
        <p:nvSpPr>
          <p:cNvPr id="155" name="PlaceHolder 6"/>
          <p:cNvSpPr>
            <a:spLocks noGrp="1"/>
          </p:cNvSpPr>
          <p:nvPr>
            <p:ph type="body"/>
          </p:nvPr>
        </p:nvSpPr>
        <p:spPr>
          <a:xfrm>
            <a:off x="4581720" y="5704920"/>
            <a:ext cx="3818880" cy="3179880"/>
          </a:xfrm>
          <a:prstGeom prst="rect">
            <a:avLst/>
          </a:prstGeom>
        </p:spPr>
        <p:txBody>
          <a:bodyPr lIns="0" rIns="0" tIns="0" bIns="0">
            <a:normAutofit/>
          </a:bodyPr>
          <a:p>
            <a:endParaRPr b="0" lang="en-AU" sz="3200" spc="-1" strike="noStrike">
              <a:latin typeface="Arial"/>
            </a:endParaRPr>
          </a:p>
        </p:txBody>
      </p:sp>
      <p:sp>
        <p:nvSpPr>
          <p:cNvPr id="156" name="PlaceHolder 7"/>
          <p:cNvSpPr>
            <a:spLocks noGrp="1"/>
          </p:cNvSpPr>
          <p:nvPr>
            <p:ph type="body"/>
          </p:nvPr>
        </p:nvSpPr>
        <p:spPr>
          <a:xfrm>
            <a:off x="8592120" y="5704920"/>
            <a:ext cx="3818880" cy="3179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0"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
        <p:nvSpPr>
          <p:cNvPr id="161" name="PlaceHolder 2"/>
          <p:cNvSpPr>
            <a:spLocks noGrp="1"/>
          </p:cNvSpPr>
          <p:nvPr>
            <p:ph type="subTitle"/>
          </p:nvPr>
        </p:nvSpPr>
        <p:spPr>
          <a:xfrm>
            <a:off x="571680" y="2222640"/>
            <a:ext cx="11860920" cy="666684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
        <p:nvSpPr>
          <p:cNvPr id="163" name="PlaceHolder 2"/>
          <p:cNvSpPr>
            <a:spLocks noGrp="1"/>
          </p:cNvSpPr>
          <p:nvPr>
            <p:ph type="body"/>
          </p:nvPr>
        </p:nvSpPr>
        <p:spPr>
          <a:xfrm>
            <a:off x="571680" y="2222640"/>
            <a:ext cx="11860920" cy="666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
        <p:nvSpPr>
          <p:cNvPr id="165" name="PlaceHolder 2"/>
          <p:cNvSpPr>
            <a:spLocks noGrp="1"/>
          </p:cNvSpPr>
          <p:nvPr>
            <p:ph type="body"/>
          </p:nvPr>
        </p:nvSpPr>
        <p:spPr>
          <a:xfrm>
            <a:off x="571680" y="2222640"/>
            <a:ext cx="5788080" cy="6666840"/>
          </a:xfrm>
          <a:prstGeom prst="rect">
            <a:avLst/>
          </a:prstGeom>
        </p:spPr>
        <p:txBody>
          <a:bodyPr lIns="0" rIns="0" tIns="0" bIns="0">
            <a:normAutofit/>
          </a:bodyPr>
          <a:p>
            <a:endParaRPr b="0" lang="en-AU" sz="3200" spc="-1" strike="noStrike">
              <a:latin typeface="Arial"/>
            </a:endParaRPr>
          </a:p>
        </p:txBody>
      </p:sp>
      <p:sp>
        <p:nvSpPr>
          <p:cNvPr id="166" name="PlaceHolder 3"/>
          <p:cNvSpPr>
            <a:spLocks noGrp="1"/>
          </p:cNvSpPr>
          <p:nvPr>
            <p:ph type="body"/>
          </p:nvPr>
        </p:nvSpPr>
        <p:spPr>
          <a:xfrm>
            <a:off x="6649560" y="2222640"/>
            <a:ext cx="5788080" cy="666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7"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8" name="PlaceHolder 1"/>
          <p:cNvSpPr>
            <a:spLocks noGrp="1"/>
          </p:cNvSpPr>
          <p:nvPr>
            <p:ph type="subTitle"/>
          </p:nvPr>
        </p:nvSpPr>
        <p:spPr>
          <a:xfrm>
            <a:off x="571680" y="330120"/>
            <a:ext cx="11860920" cy="647424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
        <p:nvSpPr>
          <p:cNvPr id="170" name="PlaceHolder 2"/>
          <p:cNvSpPr>
            <a:spLocks noGrp="1"/>
          </p:cNvSpPr>
          <p:nvPr>
            <p:ph type="body"/>
          </p:nvPr>
        </p:nvSpPr>
        <p:spPr>
          <a:xfrm>
            <a:off x="571680" y="2222640"/>
            <a:ext cx="5788080" cy="3179880"/>
          </a:xfrm>
          <a:prstGeom prst="rect">
            <a:avLst/>
          </a:prstGeom>
        </p:spPr>
        <p:txBody>
          <a:bodyPr lIns="0" rIns="0" tIns="0" bIns="0">
            <a:normAutofit/>
          </a:bodyPr>
          <a:p>
            <a:endParaRPr b="0" lang="en-AU" sz="3200" spc="-1" strike="noStrike">
              <a:latin typeface="Arial"/>
            </a:endParaRPr>
          </a:p>
        </p:txBody>
      </p:sp>
      <p:sp>
        <p:nvSpPr>
          <p:cNvPr id="171" name="PlaceHolder 3"/>
          <p:cNvSpPr>
            <a:spLocks noGrp="1"/>
          </p:cNvSpPr>
          <p:nvPr>
            <p:ph type="body"/>
          </p:nvPr>
        </p:nvSpPr>
        <p:spPr>
          <a:xfrm>
            <a:off x="6649560" y="2222640"/>
            <a:ext cx="5788080" cy="6666840"/>
          </a:xfrm>
          <a:prstGeom prst="rect">
            <a:avLst/>
          </a:prstGeom>
        </p:spPr>
        <p:txBody>
          <a:bodyPr lIns="0" rIns="0" tIns="0" bIns="0">
            <a:normAutofit/>
          </a:bodyPr>
          <a:p>
            <a:endParaRPr b="0" lang="en-AU" sz="3200" spc="-1" strike="noStrike">
              <a:latin typeface="Arial"/>
            </a:endParaRPr>
          </a:p>
        </p:txBody>
      </p:sp>
      <p:sp>
        <p:nvSpPr>
          <p:cNvPr id="172" name="PlaceHolder 4"/>
          <p:cNvSpPr>
            <a:spLocks noGrp="1"/>
          </p:cNvSpPr>
          <p:nvPr>
            <p:ph type="body"/>
          </p:nvPr>
        </p:nvSpPr>
        <p:spPr>
          <a:xfrm>
            <a:off x="571680" y="5704920"/>
            <a:ext cx="5788080" cy="3179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
        <p:nvSpPr>
          <p:cNvPr id="174" name="PlaceHolder 2"/>
          <p:cNvSpPr>
            <a:spLocks noGrp="1"/>
          </p:cNvSpPr>
          <p:nvPr>
            <p:ph type="body"/>
          </p:nvPr>
        </p:nvSpPr>
        <p:spPr>
          <a:xfrm>
            <a:off x="571680" y="2222640"/>
            <a:ext cx="5788080" cy="6666840"/>
          </a:xfrm>
          <a:prstGeom prst="rect">
            <a:avLst/>
          </a:prstGeom>
        </p:spPr>
        <p:txBody>
          <a:bodyPr lIns="0" rIns="0" tIns="0" bIns="0">
            <a:normAutofit/>
          </a:bodyPr>
          <a:p>
            <a:endParaRPr b="0" lang="en-AU" sz="3200" spc="-1" strike="noStrike">
              <a:latin typeface="Arial"/>
            </a:endParaRPr>
          </a:p>
        </p:txBody>
      </p:sp>
      <p:sp>
        <p:nvSpPr>
          <p:cNvPr id="175" name="PlaceHolder 3"/>
          <p:cNvSpPr>
            <a:spLocks noGrp="1"/>
          </p:cNvSpPr>
          <p:nvPr>
            <p:ph type="body"/>
          </p:nvPr>
        </p:nvSpPr>
        <p:spPr>
          <a:xfrm>
            <a:off x="6649560" y="2222640"/>
            <a:ext cx="5788080" cy="3179880"/>
          </a:xfrm>
          <a:prstGeom prst="rect">
            <a:avLst/>
          </a:prstGeom>
        </p:spPr>
        <p:txBody>
          <a:bodyPr lIns="0" rIns="0" tIns="0" bIns="0">
            <a:normAutofit/>
          </a:bodyPr>
          <a:p>
            <a:endParaRPr b="0" lang="en-AU" sz="3200" spc="-1" strike="noStrike">
              <a:latin typeface="Arial"/>
            </a:endParaRPr>
          </a:p>
        </p:txBody>
      </p:sp>
      <p:sp>
        <p:nvSpPr>
          <p:cNvPr id="176" name="PlaceHolder 4"/>
          <p:cNvSpPr>
            <a:spLocks noGrp="1"/>
          </p:cNvSpPr>
          <p:nvPr>
            <p:ph type="body"/>
          </p:nvPr>
        </p:nvSpPr>
        <p:spPr>
          <a:xfrm>
            <a:off x="6649560" y="5704920"/>
            <a:ext cx="5788080" cy="3179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
        <p:nvSpPr>
          <p:cNvPr id="178" name="PlaceHolder 2"/>
          <p:cNvSpPr>
            <a:spLocks noGrp="1"/>
          </p:cNvSpPr>
          <p:nvPr>
            <p:ph type="body"/>
          </p:nvPr>
        </p:nvSpPr>
        <p:spPr>
          <a:xfrm>
            <a:off x="571680" y="2222640"/>
            <a:ext cx="5788080" cy="3179880"/>
          </a:xfrm>
          <a:prstGeom prst="rect">
            <a:avLst/>
          </a:prstGeom>
        </p:spPr>
        <p:txBody>
          <a:bodyPr lIns="0" rIns="0" tIns="0" bIns="0">
            <a:normAutofit/>
          </a:bodyPr>
          <a:p>
            <a:endParaRPr b="0" lang="en-AU" sz="3200" spc="-1" strike="noStrike">
              <a:latin typeface="Arial"/>
            </a:endParaRPr>
          </a:p>
        </p:txBody>
      </p:sp>
      <p:sp>
        <p:nvSpPr>
          <p:cNvPr id="179" name="PlaceHolder 3"/>
          <p:cNvSpPr>
            <a:spLocks noGrp="1"/>
          </p:cNvSpPr>
          <p:nvPr>
            <p:ph type="body"/>
          </p:nvPr>
        </p:nvSpPr>
        <p:spPr>
          <a:xfrm>
            <a:off x="6649560" y="2222640"/>
            <a:ext cx="5788080" cy="3179880"/>
          </a:xfrm>
          <a:prstGeom prst="rect">
            <a:avLst/>
          </a:prstGeom>
        </p:spPr>
        <p:txBody>
          <a:bodyPr lIns="0" rIns="0" tIns="0" bIns="0">
            <a:normAutofit/>
          </a:bodyPr>
          <a:p>
            <a:endParaRPr b="0" lang="en-AU" sz="3200" spc="-1" strike="noStrike">
              <a:latin typeface="Arial"/>
            </a:endParaRPr>
          </a:p>
        </p:txBody>
      </p:sp>
      <p:sp>
        <p:nvSpPr>
          <p:cNvPr id="180" name="PlaceHolder 4"/>
          <p:cNvSpPr>
            <a:spLocks noGrp="1"/>
          </p:cNvSpPr>
          <p:nvPr>
            <p:ph type="body"/>
          </p:nvPr>
        </p:nvSpPr>
        <p:spPr>
          <a:xfrm>
            <a:off x="571680" y="5704920"/>
            <a:ext cx="11860920" cy="3179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
        <p:nvSpPr>
          <p:cNvPr id="182" name="PlaceHolder 2"/>
          <p:cNvSpPr>
            <a:spLocks noGrp="1"/>
          </p:cNvSpPr>
          <p:nvPr>
            <p:ph type="body"/>
          </p:nvPr>
        </p:nvSpPr>
        <p:spPr>
          <a:xfrm>
            <a:off x="571680" y="2222640"/>
            <a:ext cx="11860920" cy="3179880"/>
          </a:xfrm>
          <a:prstGeom prst="rect">
            <a:avLst/>
          </a:prstGeom>
        </p:spPr>
        <p:txBody>
          <a:bodyPr lIns="0" rIns="0" tIns="0" bIns="0">
            <a:normAutofit/>
          </a:bodyPr>
          <a:p>
            <a:endParaRPr b="0" lang="en-AU" sz="3200" spc="-1" strike="noStrike">
              <a:latin typeface="Arial"/>
            </a:endParaRPr>
          </a:p>
        </p:txBody>
      </p:sp>
      <p:sp>
        <p:nvSpPr>
          <p:cNvPr id="183" name="PlaceHolder 3"/>
          <p:cNvSpPr>
            <a:spLocks noGrp="1"/>
          </p:cNvSpPr>
          <p:nvPr>
            <p:ph type="body"/>
          </p:nvPr>
        </p:nvSpPr>
        <p:spPr>
          <a:xfrm>
            <a:off x="571680" y="5704920"/>
            <a:ext cx="11860920" cy="3179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
        <p:nvSpPr>
          <p:cNvPr id="185" name="PlaceHolder 2"/>
          <p:cNvSpPr>
            <a:spLocks noGrp="1"/>
          </p:cNvSpPr>
          <p:nvPr>
            <p:ph type="body"/>
          </p:nvPr>
        </p:nvSpPr>
        <p:spPr>
          <a:xfrm>
            <a:off x="571680" y="2222640"/>
            <a:ext cx="5788080" cy="3179880"/>
          </a:xfrm>
          <a:prstGeom prst="rect">
            <a:avLst/>
          </a:prstGeom>
        </p:spPr>
        <p:txBody>
          <a:bodyPr lIns="0" rIns="0" tIns="0" bIns="0">
            <a:normAutofit/>
          </a:bodyPr>
          <a:p>
            <a:endParaRPr b="0" lang="en-AU" sz="3200" spc="-1" strike="noStrike">
              <a:latin typeface="Arial"/>
            </a:endParaRPr>
          </a:p>
        </p:txBody>
      </p:sp>
      <p:sp>
        <p:nvSpPr>
          <p:cNvPr id="186" name="PlaceHolder 3"/>
          <p:cNvSpPr>
            <a:spLocks noGrp="1"/>
          </p:cNvSpPr>
          <p:nvPr>
            <p:ph type="body"/>
          </p:nvPr>
        </p:nvSpPr>
        <p:spPr>
          <a:xfrm>
            <a:off x="6649560" y="2222640"/>
            <a:ext cx="5788080" cy="3179880"/>
          </a:xfrm>
          <a:prstGeom prst="rect">
            <a:avLst/>
          </a:prstGeom>
        </p:spPr>
        <p:txBody>
          <a:bodyPr lIns="0" rIns="0" tIns="0" bIns="0">
            <a:normAutofit/>
          </a:bodyPr>
          <a:p>
            <a:endParaRPr b="0" lang="en-AU" sz="3200" spc="-1" strike="noStrike">
              <a:latin typeface="Arial"/>
            </a:endParaRPr>
          </a:p>
        </p:txBody>
      </p:sp>
      <p:sp>
        <p:nvSpPr>
          <p:cNvPr id="187" name="PlaceHolder 4"/>
          <p:cNvSpPr>
            <a:spLocks noGrp="1"/>
          </p:cNvSpPr>
          <p:nvPr>
            <p:ph type="body"/>
          </p:nvPr>
        </p:nvSpPr>
        <p:spPr>
          <a:xfrm>
            <a:off x="571680" y="5704920"/>
            <a:ext cx="5788080" cy="3179880"/>
          </a:xfrm>
          <a:prstGeom prst="rect">
            <a:avLst/>
          </a:prstGeom>
        </p:spPr>
        <p:txBody>
          <a:bodyPr lIns="0" rIns="0" tIns="0" bIns="0">
            <a:normAutofit/>
          </a:bodyPr>
          <a:p>
            <a:endParaRPr b="0" lang="en-AU" sz="3200" spc="-1" strike="noStrike">
              <a:latin typeface="Arial"/>
            </a:endParaRPr>
          </a:p>
        </p:txBody>
      </p:sp>
      <p:sp>
        <p:nvSpPr>
          <p:cNvPr id="188" name="PlaceHolder 5"/>
          <p:cNvSpPr>
            <a:spLocks noGrp="1"/>
          </p:cNvSpPr>
          <p:nvPr>
            <p:ph type="body"/>
          </p:nvPr>
        </p:nvSpPr>
        <p:spPr>
          <a:xfrm>
            <a:off x="6649560" y="5704920"/>
            <a:ext cx="5788080" cy="3179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71680" y="330120"/>
            <a:ext cx="11860920" cy="647424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
        <p:nvSpPr>
          <p:cNvPr id="190" name="PlaceHolder 2"/>
          <p:cNvSpPr>
            <a:spLocks noGrp="1"/>
          </p:cNvSpPr>
          <p:nvPr>
            <p:ph type="body"/>
          </p:nvPr>
        </p:nvSpPr>
        <p:spPr>
          <a:xfrm>
            <a:off x="571680" y="2222640"/>
            <a:ext cx="3818880" cy="3179880"/>
          </a:xfrm>
          <a:prstGeom prst="rect">
            <a:avLst/>
          </a:prstGeom>
        </p:spPr>
        <p:txBody>
          <a:bodyPr lIns="0" rIns="0" tIns="0" bIns="0">
            <a:normAutofit/>
          </a:bodyPr>
          <a:p>
            <a:endParaRPr b="0" lang="en-AU" sz="3200" spc="-1" strike="noStrike">
              <a:latin typeface="Arial"/>
            </a:endParaRPr>
          </a:p>
        </p:txBody>
      </p:sp>
      <p:sp>
        <p:nvSpPr>
          <p:cNvPr id="191" name="PlaceHolder 3"/>
          <p:cNvSpPr>
            <a:spLocks noGrp="1"/>
          </p:cNvSpPr>
          <p:nvPr>
            <p:ph type="body"/>
          </p:nvPr>
        </p:nvSpPr>
        <p:spPr>
          <a:xfrm>
            <a:off x="4581720" y="2222640"/>
            <a:ext cx="3818880" cy="3179880"/>
          </a:xfrm>
          <a:prstGeom prst="rect">
            <a:avLst/>
          </a:prstGeom>
        </p:spPr>
        <p:txBody>
          <a:bodyPr lIns="0" rIns="0" tIns="0" bIns="0">
            <a:normAutofit/>
          </a:bodyPr>
          <a:p>
            <a:endParaRPr b="0" lang="en-AU" sz="3200" spc="-1" strike="noStrike">
              <a:latin typeface="Arial"/>
            </a:endParaRPr>
          </a:p>
        </p:txBody>
      </p:sp>
      <p:sp>
        <p:nvSpPr>
          <p:cNvPr id="192" name="PlaceHolder 4"/>
          <p:cNvSpPr>
            <a:spLocks noGrp="1"/>
          </p:cNvSpPr>
          <p:nvPr>
            <p:ph type="body"/>
          </p:nvPr>
        </p:nvSpPr>
        <p:spPr>
          <a:xfrm>
            <a:off x="8592120" y="2222640"/>
            <a:ext cx="3818880" cy="3179880"/>
          </a:xfrm>
          <a:prstGeom prst="rect">
            <a:avLst/>
          </a:prstGeom>
        </p:spPr>
        <p:txBody>
          <a:bodyPr lIns="0" rIns="0" tIns="0" bIns="0">
            <a:normAutofit/>
          </a:bodyPr>
          <a:p>
            <a:endParaRPr b="0" lang="en-AU" sz="3200" spc="-1" strike="noStrike">
              <a:latin typeface="Arial"/>
            </a:endParaRPr>
          </a:p>
        </p:txBody>
      </p:sp>
      <p:sp>
        <p:nvSpPr>
          <p:cNvPr id="193" name="PlaceHolder 5"/>
          <p:cNvSpPr>
            <a:spLocks noGrp="1"/>
          </p:cNvSpPr>
          <p:nvPr>
            <p:ph type="body"/>
          </p:nvPr>
        </p:nvSpPr>
        <p:spPr>
          <a:xfrm>
            <a:off x="571680" y="5704920"/>
            <a:ext cx="3818880" cy="3179880"/>
          </a:xfrm>
          <a:prstGeom prst="rect">
            <a:avLst/>
          </a:prstGeom>
        </p:spPr>
        <p:txBody>
          <a:bodyPr lIns="0" rIns="0" tIns="0" bIns="0">
            <a:normAutofit/>
          </a:bodyPr>
          <a:p>
            <a:endParaRPr b="0" lang="en-AU" sz="3200" spc="-1" strike="noStrike">
              <a:latin typeface="Arial"/>
            </a:endParaRPr>
          </a:p>
        </p:txBody>
      </p:sp>
      <p:sp>
        <p:nvSpPr>
          <p:cNvPr id="194" name="PlaceHolder 6"/>
          <p:cNvSpPr>
            <a:spLocks noGrp="1"/>
          </p:cNvSpPr>
          <p:nvPr>
            <p:ph type="body"/>
          </p:nvPr>
        </p:nvSpPr>
        <p:spPr>
          <a:xfrm>
            <a:off x="4581720" y="5704920"/>
            <a:ext cx="3818880" cy="3179880"/>
          </a:xfrm>
          <a:prstGeom prst="rect">
            <a:avLst/>
          </a:prstGeom>
        </p:spPr>
        <p:txBody>
          <a:bodyPr lIns="0" rIns="0" tIns="0" bIns="0">
            <a:normAutofit/>
          </a:bodyPr>
          <a:p>
            <a:endParaRPr b="0" lang="en-AU" sz="3200" spc="-1" strike="noStrike">
              <a:latin typeface="Arial"/>
            </a:endParaRPr>
          </a:p>
        </p:txBody>
      </p:sp>
      <p:sp>
        <p:nvSpPr>
          <p:cNvPr id="195" name="PlaceHolder 7"/>
          <p:cNvSpPr>
            <a:spLocks noGrp="1"/>
          </p:cNvSpPr>
          <p:nvPr>
            <p:ph type="body"/>
          </p:nvPr>
        </p:nvSpPr>
        <p:spPr>
          <a:xfrm>
            <a:off x="8592120" y="5704920"/>
            <a:ext cx="3818880" cy="3179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9"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
        <p:nvSpPr>
          <p:cNvPr id="200" name="PlaceHolder 2"/>
          <p:cNvSpPr>
            <a:spLocks noGrp="1"/>
          </p:cNvSpPr>
          <p:nvPr>
            <p:ph type="subTitle"/>
          </p:nvPr>
        </p:nvSpPr>
        <p:spPr>
          <a:xfrm>
            <a:off x="571680" y="2222640"/>
            <a:ext cx="11860920" cy="666684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
        <p:nvSpPr>
          <p:cNvPr id="202" name="PlaceHolder 2"/>
          <p:cNvSpPr>
            <a:spLocks noGrp="1"/>
          </p:cNvSpPr>
          <p:nvPr>
            <p:ph type="body"/>
          </p:nvPr>
        </p:nvSpPr>
        <p:spPr>
          <a:xfrm>
            <a:off x="571680" y="2222640"/>
            <a:ext cx="11860920" cy="666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
        <p:nvSpPr>
          <p:cNvPr id="204" name="PlaceHolder 2"/>
          <p:cNvSpPr>
            <a:spLocks noGrp="1"/>
          </p:cNvSpPr>
          <p:nvPr>
            <p:ph type="body"/>
          </p:nvPr>
        </p:nvSpPr>
        <p:spPr>
          <a:xfrm>
            <a:off x="571680" y="2222640"/>
            <a:ext cx="5788080" cy="6666840"/>
          </a:xfrm>
          <a:prstGeom prst="rect">
            <a:avLst/>
          </a:prstGeom>
        </p:spPr>
        <p:txBody>
          <a:bodyPr lIns="0" rIns="0" tIns="0" bIns="0">
            <a:normAutofit/>
          </a:bodyPr>
          <a:p>
            <a:endParaRPr b="0" lang="en-AU" sz="3200" spc="-1" strike="noStrike">
              <a:latin typeface="Arial"/>
            </a:endParaRPr>
          </a:p>
        </p:txBody>
      </p:sp>
      <p:sp>
        <p:nvSpPr>
          <p:cNvPr id="205" name="PlaceHolder 3"/>
          <p:cNvSpPr>
            <a:spLocks noGrp="1"/>
          </p:cNvSpPr>
          <p:nvPr>
            <p:ph type="body"/>
          </p:nvPr>
        </p:nvSpPr>
        <p:spPr>
          <a:xfrm>
            <a:off x="6649560" y="2222640"/>
            <a:ext cx="5788080" cy="666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6"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7" name="PlaceHolder 1"/>
          <p:cNvSpPr>
            <a:spLocks noGrp="1"/>
          </p:cNvSpPr>
          <p:nvPr>
            <p:ph type="subTitle"/>
          </p:nvPr>
        </p:nvSpPr>
        <p:spPr>
          <a:xfrm>
            <a:off x="571680" y="330120"/>
            <a:ext cx="11860920" cy="647424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
        <p:nvSpPr>
          <p:cNvPr id="209" name="PlaceHolder 2"/>
          <p:cNvSpPr>
            <a:spLocks noGrp="1"/>
          </p:cNvSpPr>
          <p:nvPr>
            <p:ph type="body"/>
          </p:nvPr>
        </p:nvSpPr>
        <p:spPr>
          <a:xfrm>
            <a:off x="571680" y="2222640"/>
            <a:ext cx="5788080" cy="3179880"/>
          </a:xfrm>
          <a:prstGeom prst="rect">
            <a:avLst/>
          </a:prstGeom>
        </p:spPr>
        <p:txBody>
          <a:bodyPr lIns="0" rIns="0" tIns="0" bIns="0">
            <a:normAutofit/>
          </a:bodyPr>
          <a:p>
            <a:endParaRPr b="0" lang="en-AU" sz="3200" spc="-1" strike="noStrike">
              <a:latin typeface="Arial"/>
            </a:endParaRPr>
          </a:p>
        </p:txBody>
      </p:sp>
      <p:sp>
        <p:nvSpPr>
          <p:cNvPr id="210" name="PlaceHolder 3"/>
          <p:cNvSpPr>
            <a:spLocks noGrp="1"/>
          </p:cNvSpPr>
          <p:nvPr>
            <p:ph type="body"/>
          </p:nvPr>
        </p:nvSpPr>
        <p:spPr>
          <a:xfrm>
            <a:off x="6649560" y="2222640"/>
            <a:ext cx="5788080" cy="6666840"/>
          </a:xfrm>
          <a:prstGeom prst="rect">
            <a:avLst/>
          </a:prstGeom>
        </p:spPr>
        <p:txBody>
          <a:bodyPr lIns="0" rIns="0" tIns="0" bIns="0">
            <a:normAutofit/>
          </a:bodyPr>
          <a:p>
            <a:endParaRPr b="0" lang="en-AU" sz="3200" spc="-1" strike="noStrike">
              <a:latin typeface="Arial"/>
            </a:endParaRPr>
          </a:p>
        </p:txBody>
      </p:sp>
      <p:sp>
        <p:nvSpPr>
          <p:cNvPr id="211" name="PlaceHolder 4"/>
          <p:cNvSpPr>
            <a:spLocks noGrp="1"/>
          </p:cNvSpPr>
          <p:nvPr>
            <p:ph type="body"/>
          </p:nvPr>
        </p:nvSpPr>
        <p:spPr>
          <a:xfrm>
            <a:off x="571680" y="5704920"/>
            <a:ext cx="5788080" cy="3179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
        <p:nvSpPr>
          <p:cNvPr id="213" name="PlaceHolder 2"/>
          <p:cNvSpPr>
            <a:spLocks noGrp="1"/>
          </p:cNvSpPr>
          <p:nvPr>
            <p:ph type="body"/>
          </p:nvPr>
        </p:nvSpPr>
        <p:spPr>
          <a:xfrm>
            <a:off x="571680" y="2222640"/>
            <a:ext cx="5788080" cy="6666840"/>
          </a:xfrm>
          <a:prstGeom prst="rect">
            <a:avLst/>
          </a:prstGeom>
        </p:spPr>
        <p:txBody>
          <a:bodyPr lIns="0" rIns="0" tIns="0" bIns="0">
            <a:normAutofit/>
          </a:bodyPr>
          <a:p>
            <a:endParaRPr b="0" lang="en-AU" sz="3200" spc="-1" strike="noStrike">
              <a:latin typeface="Arial"/>
            </a:endParaRPr>
          </a:p>
        </p:txBody>
      </p:sp>
      <p:sp>
        <p:nvSpPr>
          <p:cNvPr id="214" name="PlaceHolder 3"/>
          <p:cNvSpPr>
            <a:spLocks noGrp="1"/>
          </p:cNvSpPr>
          <p:nvPr>
            <p:ph type="body"/>
          </p:nvPr>
        </p:nvSpPr>
        <p:spPr>
          <a:xfrm>
            <a:off x="6649560" y="2222640"/>
            <a:ext cx="5788080" cy="3179880"/>
          </a:xfrm>
          <a:prstGeom prst="rect">
            <a:avLst/>
          </a:prstGeom>
        </p:spPr>
        <p:txBody>
          <a:bodyPr lIns="0" rIns="0" tIns="0" bIns="0">
            <a:normAutofit/>
          </a:bodyPr>
          <a:p>
            <a:endParaRPr b="0" lang="en-AU" sz="3200" spc="-1" strike="noStrike">
              <a:latin typeface="Arial"/>
            </a:endParaRPr>
          </a:p>
        </p:txBody>
      </p:sp>
      <p:sp>
        <p:nvSpPr>
          <p:cNvPr id="215" name="PlaceHolder 4"/>
          <p:cNvSpPr>
            <a:spLocks noGrp="1"/>
          </p:cNvSpPr>
          <p:nvPr>
            <p:ph type="body"/>
          </p:nvPr>
        </p:nvSpPr>
        <p:spPr>
          <a:xfrm>
            <a:off x="6649560" y="5704920"/>
            <a:ext cx="5788080" cy="3179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
        <p:nvSpPr>
          <p:cNvPr id="217" name="PlaceHolder 2"/>
          <p:cNvSpPr>
            <a:spLocks noGrp="1"/>
          </p:cNvSpPr>
          <p:nvPr>
            <p:ph type="body"/>
          </p:nvPr>
        </p:nvSpPr>
        <p:spPr>
          <a:xfrm>
            <a:off x="571680" y="2222640"/>
            <a:ext cx="5788080" cy="3179880"/>
          </a:xfrm>
          <a:prstGeom prst="rect">
            <a:avLst/>
          </a:prstGeom>
        </p:spPr>
        <p:txBody>
          <a:bodyPr lIns="0" rIns="0" tIns="0" bIns="0">
            <a:normAutofit/>
          </a:bodyPr>
          <a:p>
            <a:endParaRPr b="0" lang="en-AU" sz="3200" spc="-1" strike="noStrike">
              <a:latin typeface="Arial"/>
            </a:endParaRPr>
          </a:p>
        </p:txBody>
      </p:sp>
      <p:sp>
        <p:nvSpPr>
          <p:cNvPr id="218" name="PlaceHolder 3"/>
          <p:cNvSpPr>
            <a:spLocks noGrp="1"/>
          </p:cNvSpPr>
          <p:nvPr>
            <p:ph type="body"/>
          </p:nvPr>
        </p:nvSpPr>
        <p:spPr>
          <a:xfrm>
            <a:off x="6649560" y="2222640"/>
            <a:ext cx="5788080" cy="3179880"/>
          </a:xfrm>
          <a:prstGeom prst="rect">
            <a:avLst/>
          </a:prstGeom>
        </p:spPr>
        <p:txBody>
          <a:bodyPr lIns="0" rIns="0" tIns="0" bIns="0">
            <a:normAutofit/>
          </a:bodyPr>
          <a:p>
            <a:endParaRPr b="0" lang="en-AU" sz="3200" spc="-1" strike="noStrike">
              <a:latin typeface="Arial"/>
            </a:endParaRPr>
          </a:p>
        </p:txBody>
      </p:sp>
      <p:sp>
        <p:nvSpPr>
          <p:cNvPr id="219" name="PlaceHolder 4"/>
          <p:cNvSpPr>
            <a:spLocks noGrp="1"/>
          </p:cNvSpPr>
          <p:nvPr>
            <p:ph type="body"/>
          </p:nvPr>
        </p:nvSpPr>
        <p:spPr>
          <a:xfrm>
            <a:off x="571680" y="5704920"/>
            <a:ext cx="11860920" cy="3179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
        <p:nvSpPr>
          <p:cNvPr id="14" name="PlaceHolder 2"/>
          <p:cNvSpPr>
            <a:spLocks noGrp="1"/>
          </p:cNvSpPr>
          <p:nvPr>
            <p:ph type="body"/>
          </p:nvPr>
        </p:nvSpPr>
        <p:spPr>
          <a:xfrm>
            <a:off x="571680" y="2222640"/>
            <a:ext cx="5788080" cy="3179880"/>
          </a:xfrm>
          <a:prstGeom prst="rect">
            <a:avLst/>
          </a:prstGeom>
        </p:spPr>
        <p:txBody>
          <a:bodyPr lIns="0" rIns="0" tIns="0" bIns="0">
            <a:normAutofit/>
          </a:bodyPr>
          <a:p>
            <a:endParaRPr b="0" lang="en-AU" sz="3200" spc="-1" strike="noStrike">
              <a:latin typeface="Arial"/>
            </a:endParaRPr>
          </a:p>
        </p:txBody>
      </p:sp>
      <p:sp>
        <p:nvSpPr>
          <p:cNvPr id="15" name="PlaceHolder 3"/>
          <p:cNvSpPr>
            <a:spLocks noGrp="1"/>
          </p:cNvSpPr>
          <p:nvPr>
            <p:ph type="body"/>
          </p:nvPr>
        </p:nvSpPr>
        <p:spPr>
          <a:xfrm>
            <a:off x="6649560" y="2222640"/>
            <a:ext cx="5788080" cy="6666840"/>
          </a:xfrm>
          <a:prstGeom prst="rect">
            <a:avLst/>
          </a:prstGeom>
        </p:spPr>
        <p:txBody>
          <a:bodyPr lIns="0" rIns="0" tIns="0" bIns="0">
            <a:normAutofit/>
          </a:bodyPr>
          <a:p>
            <a:endParaRPr b="0" lang="en-AU" sz="3200" spc="-1" strike="noStrike">
              <a:latin typeface="Arial"/>
            </a:endParaRPr>
          </a:p>
        </p:txBody>
      </p:sp>
      <p:sp>
        <p:nvSpPr>
          <p:cNvPr id="16" name="PlaceHolder 4"/>
          <p:cNvSpPr>
            <a:spLocks noGrp="1"/>
          </p:cNvSpPr>
          <p:nvPr>
            <p:ph type="body"/>
          </p:nvPr>
        </p:nvSpPr>
        <p:spPr>
          <a:xfrm>
            <a:off x="571680" y="5704920"/>
            <a:ext cx="5788080" cy="3179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
        <p:nvSpPr>
          <p:cNvPr id="221" name="PlaceHolder 2"/>
          <p:cNvSpPr>
            <a:spLocks noGrp="1"/>
          </p:cNvSpPr>
          <p:nvPr>
            <p:ph type="body"/>
          </p:nvPr>
        </p:nvSpPr>
        <p:spPr>
          <a:xfrm>
            <a:off x="571680" y="2222640"/>
            <a:ext cx="11860920" cy="3179880"/>
          </a:xfrm>
          <a:prstGeom prst="rect">
            <a:avLst/>
          </a:prstGeom>
        </p:spPr>
        <p:txBody>
          <a:bodyPr lIns="0" rIns="0" tIns="0" bIns="0">
            <a:normAutofit/>
          </a:bodyPr>
          <a:p>
            <a:endParaRPr b="0" lang="en-AU" sz="3200" spc="-1" strike="noStrike">
              <a:latin typeface="Arial"/>
            </a:endParaRPr>
          </a:p>
        </p:txBody>
      </p:sp>
      <p:sp>
        <p:nvSpPr>
          <p:cNvPr id="222" name="PlaceHolder 3"/>
          <p:cNvSpPr>
            <a:spLocks noGrp="1"/>
          </p:cNvSpPr>
          <p:nvPr>
            <p:ph type="body"/>
          </p:nvPr>
        </p:nvSpPr>
        <p:spPr>
          <a:xfrm>
            <a:off x="571680" y="5704920"/>
            <a:ext cx="11860920" cy="3179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
        <p:nvSpPr>
          <p:cNvPr id="224" name="PlaceHolder 2"/>
          <p:cNvSpPr>
            <a:spLocks noGrp="1"/>
          </p:cNvSpPr>
          <p:nvPr>
            <p:ph type="body"/>
          </p:nvPr>
        </p:nvSpPr>
        <p:spPr>
          <a:xfrm>
            <a:off x="571680" y="2222640"/>
            <a:ext cx="5788080" cy="3179880"/>
          </a:xfrm>
          <a:prstGeom prst="rect">
            <a:avLst/>
          </a:prstGeom>
        </p:spPr>
        <p:txBody>
          <a:bodyPr lIns="0" rIns="0" tIns="0" bIns="0">
            <a:normAutofit/>
          </a:bodyPr>
          <a:p>
            <a:endParaRPr b="0" lang="en-AU" sz="3200" spc="-1" strike="noStrike">
              <a:latin typeface="Arial"/>
            </a:endParaRPr>
          </a:p>
        </p:txBody>
      </p:sp>
      <p:sp>
        <p:nvSpPr>
          <p:cNvPr id="225" name="PlaceHolder 3"/>
          <p:cNvSpPr>
            <a:spLocks noGrp="1"/>
          </p:cNvSpPr>
          <p:nvPr>
            <p:ph type="body"/>
          </p:nvPr>
        </p:nvSpPr>
        <p:spPr>
          <a:xfrm>
            <a:off x="6649560" y="2222640"/>
            <a:ext cx="5788080" cy="3179880"/>
          </a:xfrm>
          <a:prstGeom prst="rect">
            <a:avLst/>
          </a:prstGeom>
        </p:spPr>
        <p:txBody>
          <a:bodyPr lIns="0" rIns="0" tIns="0" bIns="0">
            <a:normAutofit/>
          </a:bodyPr>
          <a:p>
            <a:endParaRPr b="0" lang="en-AU" sz="3200" spc="-1" strike="noStrike">
              <a:latin typeface="Arial"/>
            </a:endParaRPr>
          </a:p>
        </p:txBody>
      </p:sp>
      <p:sp>
        <p:nvSpPr>
          <p:cNvPr id="226" name="PlaceHolder 4"/>
          <p:cNvSpPr>
            <a:spLocks noGrp="1"/>
          </p:cNvSpPr>
          <p:nvPr>
            <p:ph type="body"/>
          </p:nvPr>
        </p:nvSpPr>
        <p:spPr>
          <a:xfrm>
            <a:off x="571680" y="5704920"/>
            <a:ext cx="5788080" cy="3179880"/>
          </a:xfrm>
          <a:prstGeom prst="rect">
            <a:avLst/>
          </a:prstGeom>
        </p:spPr>
        <p:txBody>
          <a:bodyPr lIns="0" rIns="0" tIns="0" bIns="0">
            <a:normAutofit/>
          </a:bodyPr>
          <a:p>
            <a:endParaRPr b="0" lang="en-AU" sz="3200" spc="-1" strike="noStrike">
              <a:latin typeface="Arial"/>
            </a:endParaRPr>
          </a:p>
        </p:txBody>
      </p:sp>
      <p:sp>
        <p:nvSpPr>
          <p:cNvPr id="227" name="PlaceHolder 5"/>
          <p:cNvSpPr>
            <a:spLocks noGrp="1"/>
          </p:cNvSpPr>
          <p:nvPr>
            <p:ph type="body"/>
          </p:nvPr>
        </p:nvSpPr>
        <p:spPr>
          <a:xfrm>
            <a:off x="6649560" y="5704920"/>
            <a:ext cx="5788080" cy="3179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
        <p:nvSpPr>
          <p:cNvPr id="229" name="PlaceHolder 2"/>
          <p:cNvSpPr>
            <a:spLocks noGrp="1"/>
          </p:cNvSpPr>
          <p:nvPr>
            <p:ph type="body"/>
          </p:nvPr>
        </p:nvSpPr>
        <p:spPr>
          <a:xfrm>
            <a:off x="571680" y="2222640"/>
            <a:ext cx="3818880" cy="3179880"/>
          </a:xfrm>
          <a:prstGeom prst="rect">
            <a:avLst/>
          </a:prstGeom>
        </p:spPr>
        <p:txBody>
          <a:bodyPr lIns="0" rIns="0" tIns="0" bIns="0">
            <a:normAutofit/>
          </a:bodyPr>
          <a:p>
            <a:endParaRPr b="0" lang="en-AU" sz="3200" spc="-1" strike="noStrike">
              <a:latin typeface="Arial"/>
            </a:endParaRPr>
          </a:p>
        </p:txBody>
      </p:sp>
      <p:sp>
        <p:nvSpPr>
          <p:cNvPr id="230" name="PlaceHolder 3"/>
          <p:cNvSpPr>
            <a:spLocks noGrp="1"/>
          </p:cNvSpPr>
          <p:nvPr>
            <p:ph type="body"/>
          </p:nvPr>
        </p:nvSpPr>
        <p:spPr>
          <a:xfrm>
            <a:off x="4581720" y="2222640"/>
            <a:ext cx="3818880" cy="3179880"/>
          </a:xfrm>
          <a:prstGeom prst="rect">
            <a:avLst/>
          </a:prstGeom>
        </p:spPr>
        <p:txBody>
          <a:bodyPr lIns="0" rIns="0" tIns="0" bIns="0">
            <a:normAutofit/>
          </a:bodyPr>
          <a:p>
            <a:endParaRPr b="0" lang="en-AU" sz="3200" spc="-1" strike="noStrike">
              <a:latin typeface="Arial"/>
            </a:endParaRPr>
          </a:p>
        </p:txBody>
      </p:sp>
      <p:sp>
        <p:nvSpPr>
          <p:cNvPr id="231" name="PlaceHolder 4"/>
          <p:cNvSpPr>
            <a:spLocks noGrp="1"/>
          </p:cNvSpPr>
          <p:nvPr>
            <p:ph type="body"/>
          </p:nvPr>
        </p:nvSpPr>
        <p:spPr>
          <a:xfrm>
            <a:off x="8592120" y="2222640"/>
            <a:ext cx="3818880" cy="3179880"/>
          </a:xfrm>
          <a:prstGeom prst="rect">
            <a:avLst/>
          </a:prstGeom>
        </p:spPr>
        <p:txBody>
          <a:bodyPr lIns="0" rIns="0" tIns="0" bIns="0">
            <a:normAutofit/>
          </a:bodyPr>
          <a:p>
            <a:endParaRPr b="0" lang="en-AU" sz="3200" spc="-1" strike="noStrike">
              <a:latin typeface="Arial"/>
            </a:endParaRPr>
          </a:p>
        </p:txBody>
      </p:sp>
      <p:sp>
        <p:nvSpPr>
          <p:cNvPr id="232" name="PlaceHolder 5"/>
          <p:cNvSpPr>
            <a:spLocks noGrp="1"/>
          </p:cNvSpPr>
          <p:nvPr>
            <p:ph type="body"/>
          </p:nvPr>
        </p:nvSpPr>
        <p:spPr>
          <a:xfrm>
            <a:off x="571680" y="5704920"/>
            <a:ext cx="3818880" cy="3179880"/>
          </a:xfrm>
          <a:prstGeom prst="rect">
            <a:avLst/>
          </a:prstGeom>
        </p:spPr>
        <p:txBody>
          <a:bodyPr lIns="0" rIns="0" tIns="0" bIns="0">
            <a:normAutofit/>
          </a:bodyPr>
          <a:p>
            <a:endParaRPr b="0" lang="en-AU" sz="3200" spc="-1" strike="noStrike">
              <a:latin typeface="Arial"/>
            </a:endParaRPr>
          </a:p>
        </p:txBody>
      </p:sp>
      <p:sp>
        <p:nvSpPr>
          <p:cNvPr id="233" name="PlaceHolder 6"/>
          <p:cNvSpPr>
            <a:spLocks noGrp="1"/>
          </p:cNvSpPr>
          <p:nvPr>
            <p:ph type="body"/>
          </p:nvPr>
        </p:nvSpPr>
        <p:spPr>
          <a:xfrm>
            <a:off x="4581720" y="5704920"/>
            <a:ext cx="3818880" cy="3179880"/>
          </a:xfrm>
          <a:prstGeom prst="rect">
            <a:avLst/>
          </a:prstGeom>
        </p:spPr>
        <p:txBody>
          <a:bodyPr lIns="0" rIns="0" tIns="0" bIns="0">
            <a:normAutofit/>
          </a:bodyPr>
          <a:p>
            <a:endParaRPr b="0" lang="en-AU" sz="3200" spc="-1" strike="noStrike">
              <a:latin typeface="Arial"/>
            </a:endParaRPr>
          </a:p>
        </p:txBody>
      </p:sp>
      <p:sp>
        <p:nvSpPr>
          <p:cNvPr id="234" name="PlaceHolder 7"/>
          <p:cNvSpPr>
            <a:spLocks noGrp="1"/>
          </p:cNvSpPr>
          <p:nvPr>
            <p:ph type="body"/>
          </p:nvPr>
        </p:nvSpPr>
        <p:spPr>
          <a:xfrm>
            <a:off x="8592120" y="5704920"/>
            <a:ext cx="3818880" cy="3179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
        <p:nvSpPr>
          <p:cNvPr id="18" name="PlaceHolder 2"/>
          <p:cNvSpPr>
            <a:spLocks noGrp="1"/>
          </p:cNvSpPr>
          <p:nvPr>
            <p:ph type="body"/>
          </p:nvPr>
        </p:nvSpPr>
        <p:spPr>
          <a:xfrm>
            <a:off x="571680" y="2222640"/>
            <a:ext cx="5788080" cy="6666840"/>
          </a:xfrm>
          <a:prstGeom prst="rect">
            <a:avLst/>
          </a:prstGeom>
        </p:spPr>
        <p:txBody>
          <a:bodyPr lIns="0" rIns="0" tIns="0" bIns="0">
            <a:normAutofit/>
          </a:bodyPr>
          <a:p>
            <a:endParaRPr b="0" lang="en-AU" sz="3200" spc="-1" strike="noStrike">
              <a:latin typeface="Arial"/>
            </a:endParaRPr>
          </a:p>
        </p:txBody>
      </p:sp>
      <p:sp>
        <p:nvSpPr>
          <p:cNvPr id="19" name="PlaceHolder 3"/>
          <p:cNvSpPr>
            <a:spLocks noGrp="1"/>
          </p:cNvSpPr>
          <p:nvPr>
            <p:ph type="body"/>
          </p:nvPr>
        </p:nvSpPr>
        <p:spPr>
          <a:xfrm>
            <a:off x="6649560" y="2222640"/>
            <a:ext cx="5788080" cy="3179880"/>
          </a:xfrm>
          <a:prstGeom prst="rect">
            <a:avLst/>
          </a:prstGeom>
        </p:spPr>
        <p:txBody>
          <a:bodyPr lIns="0" rIns="0" tIns="0" bIns="0">
            <a:normAutofit/>
          </a:bodyPr>
          <a:p>
            <a:endParaRPr b="0" lang="en-AU" sz="3200" spc="-1" strike="noStrike">
              <a:latin typeface="Arial"/>
            </a:endParaRPr>
          </a:p>
        </p:txBody>
      </p:sp>
      <p:sp>
        <p:nvSpPr>
          <p:cNvPr id="20" name="PlaceHolder 4"/>
          <p:cNvSpPr>
            <a:spLocks noGrp="1"/>
          </p:cNvSpPr>
          <p:nvPr>
            <p:ph type="body"/>
          </p:nvPr>
        </p:nvSpPr>
        <p:spPr>
          <a:xfrm>
            <a:off x="6649560" y="5704920"/>
            <a:ext cx="5788080" cy="3179880"/>
          </a:xfrm>
          <a:prstGeom prst="rect">
            <a:avLst/>
          </a:prstGeom>
        </p:spPr>
        <p:txBody>
          <a:bodyPr lIns="0" rIns="0" tIns="0" bIns="0">
            <a:normAutofit/>
          </a:bodyPr>
          <a:p>
            <a:endParaRPr b="0" lang="en-AU"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71680" y="330120"/>
            <a:ext cx="11860920" cy="1396440"/>
          </a:xfrm>
          <a:prstGeom prst="rect">
            <a:avLst/>
          </a:prstGeom>
        </p:spPr>
        <p:txBody>
          <a:bodyPr lIns="0" rIns="0" tIns="0" bIns="0" anchor="ctr"/>
          <a:p>
            <a:pPr algn="ctr"/>
            <a:endParaRPr b="0" lang="en-AU" sz="4400" spc="-1" strike="noStrike">
              <a:latin typeface="Arial"/>
            </a:endParaRPr>
          </a:p>
        </p:txBody>
      </p:sp>
      <p:sp>
        <p:nvSpPr>
          <p:cNvPr id="22" name="PlaceHolder 2"/>
          <p:cNvSpPr>
            <a:spLocks noGrp="1"/>
          </p:cNvSpPr>
          <p:nvPr>
            <p:ph type="body"/>
          </p:nvPr>
        </p:nvSpPr>
        <p:spPr>
          <a:xfrm>
            <a:off x="571680" y="2222640"/>
            <a:ext cx="5788080" cy="3179880"/>
          </a:xfrm>
          <a:prstGeom prst="rect">
            <a:avLst/>
          </a:prstGeom>
        </p:spPr>
        <p:txBody>
          <a:bodyPr lIns="0" rIns="0" tIns="0" bIns="0">
            <a:normAutofit/>
          </a:bodyPr>
          <a:p>
            <a:endParaRPr b="0" lang="en-AU" sz="3200" spc="-1" strike="noStrike">
              <a:latin typeface="Arial"/>
            </a:endParaRPr>
          </a:p>
        </p:txBody>
      </p:sp>
      <p:sp>
        <p:nvSpPr>
          <p:cNvPr id="23" name="PlaceHolder 3"/>
          <p:cNvSpPr>
            <a:spLocks noGrp="1"/>
          </p:cNvSpPr>
          <p:nvPr>
            <p:ph type="body"/>
          </p:nvPr>
        </p:nvSpPr>
        <p:spPr>
          <a:xfrm>
            <a:off x="6649560" y="2222640"/>
            <a:ext cx="5788080" cy="3179880"/>
          </a:xfrm>
          <a:prstGeom prst="rect">
            <a:avLst/>
          </a:prstGeom>
        </p:spPr>
        <p:txBody>
          <a:bodyPr lIns="0" rIns="0" tIns="0" bIns="0">
            <a:normAutofit/>
          </a:bodyPr>
          <a:p>
            <a:endParaRPr b="0" lang="en-AU" sz="3200" spc="-1" strike="noStrike">
              <a:latin typeface="Arial"/>
            </a:endParaRPr>
          </a:p>
        </p:txBody>
      </p:sp>
      <p:sp>
        <p:nvSpPr>
          <p:cNvPr id="24" name="PlaceHolder 4"/>
          <p:cNvSpPr>
            <a:spLocks noGrp="1"/>
          </p:cNvSpPr>
          <p:nvPr>
            <p:ph type="body"/>
          </p:nvPr>
        </p:nvSpPr>
        <p:spPr>
          <a:xfrm>
            <a:off x="571680" y="5704920"/>
            <a:ext cx="11860920" cy="3179880"/>
          </a:xfrm>
          <a:prstGeom prst="rect">
            <a:avLst/>
          </a:prstGeom>
        </p:spPr>
        <p:txBody>
          <a:bodyPr lIns="0" rIns="0" tIns="0" bIns="0">
            <a:normAutofit/>
          </a:bodyPr>
          <a:p>
            <a:endParaRPr b="0" lang="en-AU"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571320" y="1968480"/>
            <a:ext cx="11868120" cy="360"/>
          </a:xfrm>
          <a:prstGeom prst="line">
            <a:avLst/>
          </a:prstGeom>
          <a:ln w="12600">
            <a:solidFill>
              <a:srgbClr val="9a9a9a"/>
            </a:solidFill>
            <a:miter/>
          </a:ln>
        </p:spPr>
        <p:style>
          <a:lnRef idx="0"/>
          <a:fillRef idx="0"/>
          <a:effectRef idx="0"/>
          <a:fontRef idx="minor"/>
        </p:style>
      </p:sp>
      <p:sp>
        <p:nvSpPr>
          <p:cNvPr id="1" name="Line 2"/>
          <p:cNvSpPr/>
          <p:nvPr/>
        </p:nvSpPr>
        <p:spPr>
          <a:xfrm>
            <a:off x="571320" y="4749480"/>
            <a:ext cx="11868120" cy="360"/>
          </a:xfrm>
          <a:prstGeom prst="line">
            <a:avLst/>
          </a:prstGeom>
          <a:ln w="12600">
            <a:solidFill>
              <a:srgbClr val="9a9a9a"/>
            </a:solidFill>
            <a:miter/>
          </a:ln>
        </p:spPr>
        <p:style>
          <a:lnRef idx="0"/>
          <a:fillRef idx="0"/>
          <a:effectRef idx="0"/>
          <a:fontRef idx="minor"/>
        </p:style>
      </p:sp>
      <p:sp>
        <p:nvSpPr>
          <p:cNvPr id="2" name="PlaceHolder 3"/>
          <p:cNvSpPr>
            <a:spLocks noGrp="1"/>
          </p:cNvSpPr>
          <p:nvPr>
            <p:ph type="title"/>
          </p:nvPr>
        </p:nvSpPr>
        <p:spPr>
          <a:xfrm>
            <a:off x="571680" y="330120"/>
            <a:ext cx="11860920" cy="1396440"/>
          </a:xfrm>
          <a:prstGeom prst="rect">
            <a:avLst/>
          </a:prstGeom>
        </p:spPr>
        <p:txBody>
          <a:bodyPr lIns="0" rIns="0" tIns="0" bIns="0" anchor="ctr"/>
          <a:p>
            <a:r>
              <a:rPr b="0" lang="en-AU" sz="1800" spc="-1" strike="noStrike">
                <a:latin typeface="Arial"/>
              </a:rPr>
              <a:t>Click to edit the title </a:t>
            </a:r>
            <a:r>
              <a:rPr b="0" lang="en-AU" sz="1800" spc="-1" strike="noStrike">
                <a:latin typeface="Arial"/>
              </a:rPr>
              <a:t>text format</a:t>
            </a:r>
            <a:endParaRPr b="0" lang="en-AU" sz="1800" spc="-1" strike="noStrike">
              <a:latin typeface="Arial"/>
            </a:endParaRPr>
          </a:p>
        </p:txBody>
      </p:sp>
      <p:sp>
        <p:nvSpPr>
          <p:cNvPr id="3" name="PlaceHolder 4"/>
          <p:cNvSpPr>
            <a:spLocks noGrp="1"/>
          </p:cNvSpPr>
          <p:nvPr>
            <p:ph type="body"/>
          </p:nvPr>
        </p:nvSpPr>
        <p:spPr>
          <a:xfrm>
            <a:off x="650160" y="2282040"/>
            <a:ext cx="11703600" cy="56563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Line 1"/>
          <p:cNvSpPr/>
          <p:nvPr/>
        </p:nvSpPr>
        <p:spPr>
          <a:xfrm>
            <a:off x="571320" y="1968480"/>
            <a:ext cx="11868120" cy="360"/>
          </a:xfrm>
          <a:prstGeom prst="line">
            <a:avLst/>
          </a:prstGeom>
          <a:ln w="12600">
            <a:solidFill>
              <a:srgbClr val="9a9a9a"/>
            </a:solidFill>
            <a:miter/>
          </a:ln>
        </p:spPr>
        <p:style>
          <a:lnRef idx="0"/>
          <a:fillRef idx="0"/>
          <a:effectRef idx="0"/>
          <a:fontRef idx="minor"/>
        </p:style>
      </p:sp>
      <p:sp>
        <p:nvSpPr>
          <p:cNvPr id="41" name="PlaceHolder 2"/>
          <p:cNvSpPr>
            <a:spLocks noGrp="1"/>
          </p:cNvSpPr>
          <p:nvPr>
            <p:ph type="title"/>
          </p:nvPr>
        </p:nvSpPr>
        <p:spPr>
          <a:xfrm>
            <a:off x="571680" y="330120"/>
            <a:ext cx="11860920" cy="1396440"/>
          </a:xfrm>
          <a:prstGeom prst="rect">
            <a:avLst/>
          </a:prstGeom>
        </p:spPr>
        <p:txBody>
          <a:bodyPr lIns="0" rIns="0" tIns="0" bIns="0" anchor="ctr"/>
          <a:p>
            <a:r>
              <a:rPr b="0" lang="en-AU" sz="1800" spc="-1" strike="noStrike">
                <a:latin typeface="Arial"/>
              </a:rPr>
              <a:t>Click to edit the title text format</a:t>
            </a:r>
            <a:endParaRPr b="0" lang="en-AU" sz="1800" spc="-1" strike="noStrike">
              <a:latin typeface="Arial"/>
            </a:endParaRPr>
          </a:p>
        </p:txBody>
      </p:sp>
      <p:sp>
        <p:nvSpPr>
          <p:cNvPr id="42" name="PlaceHolder 3"/>
          <p:cNvSpPr>
            <a:spLocks noGrp="1"/>
          </p:cNvSpPr>
          <p:nvPr>
            <p:ph type="body"/>
          </p:nvPr>
        </p:nvSpPr>
        <p:spPr>
          <a:xfrm>
            <a:off x="571680" y="2222640"/>
            <a:ext cx="11860920" cy="66668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1800" spc="-1" strike="noStrike">
                <a:latin typeface="Arial"/>
              </a:rPr>
              <a:t>Click to edit the outline text format</a:t>
            </a:r>
            <a:endParaRPr b="0" lang="en-AU" sz="1800" spc="-1" strike="noStrike">
              <a:latin typeface="Arial"/>
            </a:endParaRPr>
          </a:p>
          <a:p>
            <a:pPr lvl="1" marL="864000" indent="-324000">
              <a:spcBef>
                <a:spcPts val="1134"/>
              </a:spcBef>
              <a:buClr>
                <a:srgbClr val="000000"/>
              </a:buClr>
              <a:buSzPct val="75000"/>
              <a:buFont typeface="Symbol" charset="2"/>
              <a:buChar char=""/>
            </a:pPr>
            <a:r>
              <a:rPr b="0" lang="en-AU" sz="1800" spc="-1" strike="noStrike">
                <a:latin typeface="Arial"/>
              </a:rPr>
              <a:t>Second Outline Level</a:t>
            </a:r>
            <a:endParaRPr b="0" lang="en-AU" sz="1800" spc="-1" strike="noStrike">
              <a:latin typeface="Arial"/>
            </a:endParaRPr>
          </a:p>
          <a:p>
            <a:pPr lvl="2" marL="1296000" indent="-288000">
              <a:spcBef>
                <a:spcPts val="850"/>
              </a:spcBef>
              <a:buClr>
                <a:srgbClr val="000000"/>
              </a:buClr>
              <a:buSzPct val="45000"/>
              <a:buFont typeface="Wingdings" charset="2"/>
              <a:buChar char=""/>
            </a:pPr>
            <a:r>
              <a:rPr b="0" lang="en-AU" sz="1800" spc="-1" strike="noStrike">
                <a:latin typeface="Arial"/>
              </a:rPr>
              <a:t>Third Outline Level</a:t>
            </a:r>
            <a:endParaRPr b="0" lang="en-AU" sz="1800" spc="-1" strike="noStrike">
              <a:latin typeface="Arial"/>
            </a:endParaRPr>
          </a:p>
          <a:p>
            <a:pPr lvl="3" marL="1728000" indent="-216000">
              <a:spcBef>
                <a:spcPts val="567"/>
              </a:spcBef>
              <a:buClr>
                <a:srgbClr val="000000"/>
              </a:buClr>
              <a:buSzPct val="75000"/>
              <a:buFont typeface="Symbol" charset="2"/>
              <a:buChar char=""/>
            </a:pPr>
            <a:r>
              <a:rPr b="0" lang="en-AU" sz="1800" spc="-1" strike="noStrike">
                <a:latin typeface="Arial"/>
              </a:rPr>
              <a:t>Fourth Outline Level</a:t>
            </a:r>
            <a:endParaRPr b="0" lang="en-AU" sz="1800" spc="-1" strike="noStrike">
              <a:latin typeface="Arial"/>
            </a:endParaRPr>
          </a:p>
          <a:p>
            <a:pPr lvl="4" marL="2160000" indent="-216000">
              <a:spcBef>
                <a:spcPts val="283"/>
              </a:spcBef>
              <a:buClr>
                <a:srgbClr val="000000"/>
              </a:buClr>
              <a:buSzPct val="45000"/>
              <a:buFont typeface="Wingdings" charset="2"/>
              <a:buChar char=""/>
            </a:pPr>
            <a:r>
              <a:rPr b="0" lang="en-AU" sz="1800" spc="-1" strike="noStrike">
                <a:latin typeface="Arial"/>
              </a:rPr>
              <a:t>Fifth Outline Level</a:t>
            </a:r>
            <a:endParaRPr b="0" lang="en-AU" sz="1800" spc="-1" strike="noStrike">
              <a:latin typeface="Arial"/>
            </a:endParaRPr>
          </a:p>
          <a:p>
            <a:pPr lvl="5" marL="2592000" indent="-216000">
              <a:spcBef>
                <a:spcPts val="283"/>
              </a:spcBef>
              <a:buClr>
                <a:srgbClr val="000000"/>
              </a:buClr>
              <a:buSzPct val="45000"/>
              <a:buFont typeface="Wingdings" charset="2"/>
              <a:buChar char=""/>
            </a:pPr>
            <a:r>
              <a:rPr b="0" lang="en-AU" sz="1800" spc="-1" strike="noStrike">
                <a:latin typeface="Arial"/>
              </a:rPr>
              <a:t>Sixth Outline Level</a:t>
            </a:r>
            <a:endParaRPr b="0" lang="en-AU" sz="1800" spc="-1" strike="noStrike">
              <a:latin typeface="Arial"/>
            </a:endParaRPr>
          </a:p>
          <a:p>
            <a:pPr lvl="6" marL="3024000" indent="-216000">
              <a:spcBef>
                <a:spcPts val="283"/>
              </a:spcBef>
              <a:buClr>
                <a:srgbClr val="000000"/>
              </a:buClr>
              <a:buSzPct val="45000"/>
              <a:buFont typeface="Wingdings" charset="2"/>
              <a:buChar char=""/>
            </a:pPr>
            <a:r>
              <a:rPr b="0" lang="en-AU" sz="1800" spc="-1" strike="noStrike">
                <a:latin typeface="Arial"/>
              </a:rPr>
              <a:t>Seventh Outline Level</a:t>
            </a:r>
            <a:endParaRPr b="0" lang="en-AU"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9" name="Line 1"/>
          <p:cNvSpPr/>
          <p:nvPr/>
        </p:nvSpPr>
        <p:spPr>
          <a:xfrm>
            <a:off x="571320" y="1968480"/>
            <a:ext cx="11868120" cy="360"/>
          </a:xfrm>
          <a:prstGeom prst="line">
            <a:avLst/>
          </a:prstGeom>
          <a:ln w="12600">
            <a:solidFill>
              <a:srgbClr val="9a9a9a"/>
            </a:solidFill>
            <a:miter/>
          </a:ln>
        </p:spPr>
        <p:style>
          <a:lnRef idx="0"/>
          <a:fillRef idx="0"/>
          <a:effectRef idx="0"/>
          <a:fontRef idx="minor"/>
        </p:style>
      </p:sp>
      <p:sp>
        <p:nvSpPr>
          <p:cNvPr id="80" name="PlaceHolder 2"/>
          <p:cNvSpPr>
            <a:spLocks noGrp="1"/>
          </p:cNvSpPr>
          <p:nvPr>
            <p:ph type="title"/>
          </p:nvPr>
        </p:nvSpPr>
        <p:spPr>
          <a:xfrm>
            <a:off x="571680" y="330120"/>
            <a:ext cx="11860920" cy="1396440"/>
          </a:xfrm>
          <a:prstGeom prst="rect">
            <a:avLst/>
          </a:prstGeom>
        </p:spPr>
        <p:txBody>
          <a:bodyPr lIns="0" rIns="0" tIns="0" bIns="0" anchor="ctr"/>
          <a:p>
            <a:r>
              <a:rPr b="0" lang="en-AU" sz="1800" spc="-1" strike="noStrike">
                <a:latin typeface="Arial"/>
              </a:rPr>
              <a:t>Click to edit the title text format</a:t>
            </a:r>
            <a:endParaRPr b="0" lang="en-AU" sz="1800" spc="-1" strike="noStrike">
              <a:latin typeface="Arial"/>
            </a:endParaRPr>
          </a:p>
        </p:txBody>
      </p:sp>
      <p:sp>
        <p:nvSpPr>
          <p:cNvPr id="81" name="PlaceHolder 3"/>
          <p:cNvSpPr>
            <a:spLocks noGrp="1"/>
          </p:cNvSpPr>
          <p:nvPr>
            <p:ph type="body"/>
          </p:nvPr>
        </p:nvSpPr>
        <p:spPr>
          <a:xfrm>
            <a:off x="571680" y="2222640"/>
            <a:ext cx="11860920" cy="66668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1800" spc="-1" strike="noStrike">
                <a:latin typeface="Arial"/>
              </a:rPr>
              <a:t>Click to edit the outline text format</a:t>
            </a:r>
            <a:endParaRPr b="0" lang="en-AU" sz="1800" spc="-1" strike="noStrike">
              <a:latin typeface="Arial"/>
            </a:endParaRPr>
          </a:p>
          <a:p>
            <a:pPr lvl="1" marL="864000" indent="-324000">
              <a:spcBef>
                <a:spcPts val="1134"/>
              </a:spcBef>
              <a:buClr>
                <a:srgbClr val="000000"/>
              </a:buClr>
              <a:buSzPct val="75000"/>
              <a:buFont typeface="Symbol" charset="2"/>
              <a:buChar char=""/>
            </a:pPr>
            <a:r>
              <a:rPr b="0" lang="en-AU" sz="1800" spc="-1" strike="noStrike">
                <a:latin typeface="Arial"/>
              </a:rPr>
              <a:t>Second Outline Level</a:t>
            </a:r>
            <a:endParaRPr b="0" lang="en-AU" sz="1800" spc="-1" strike="noStrike">
              <a:latin typeface="Arial"/>
            </a:endParaRPr>
          </a:p>
          <a:p>
            <a:pPr lvl="2" marL="1296000" indent="-288000">
              <a:spcBef>
                <a:spcPts val="850"/>
              </a:spcBef>
              <a:buClr>
                <a:srgbClr val="000000"/>
              </a:buClr>
              <a:buSzPct val="45000"/>
              <a:buFont typeface="Wingdings" charset="2"/>
              <a:buChar char=""/>
            </a:pPr>
            <a:r>
              <a:rPr b="0" lang="en-AU" sz="1800" spc="-1" strike="noStrike">
                <a:latin typeface="Arial"/>
              </a:rPr>
              <a:t>Third Outline Level</a:t>
            </a:r>
            <a:endParaRPr b="0" lang="en-AU" sz="1800" spc="-1" strike="noStrike">
              <a:latin typeface="Arial"/>
            </a:endParaRPr>
          </a:p>
          <a:p>
            <a:pPr lvl="3" marL="1728000" indent="-216000">
              <a:spcBef>
                <a:spcPts val="567"/>
              </a:spcBef>
              <a:buClr>
                <a:srgbClr val="000000"/>
              </a:buClr>
              <a:buSzPct val="75000"/>
              <a:buFont typeface="Symbol" charset="2"/>
              <a:buChar char=""/>
            </a:pPr>
            <a:r>
              <a:rPr b="0" lang="en-AU" sz="1800" spc="-1" strike="noStrike">
                <a:latin typeface="Arial"/>
              </a:rPr>
              <a:t>Fourth Outline Level</a:t>
            </a:r>
            <a:endParaRPr b="0" lang="en-AU" sz="1800" spc="-1" strike="noStrike">
              <a:latin typeface="Arial"/>
            </a:endParaRPr>
          </a:p>
          <a:p>
            <a:pPr lvl="4" marL="2160000" indent="-216000">
              <a:spcBef>
                <a:spcPts val="283"/>
              </a:spcBef>
              <a:buClr>
                <a:srgbClr val="000000"/>
              </a:buClr>
              <a:buSzPct val="45000"/>
              <a:buFont typeface="Wingdings" charset="2"/>
              <a:buChar char=""/>
            </a:pPr>
            <a:r>
              <a:rPr b="0" lang="en-AU" sz="1800" spc="-1" strike="noStrike">
                <a:latin typeface="Arial"/>
              </a:rPr>
              <a:t>Fifth Outline Level</a:t>
            </a:r>
            <a:endParaRPr b="0" lang="en-AU" sz="1800" spc="-1" strike="noStrike">
              <a:latin typeface="Arial"/>
            </a:endParaRPr>
          </a:p>
          <a:p>
            <a:pPr lvl="5" marL="2592000" indent="-216000">
              <a:spcBef>
                <a:spcPts val="283"/>
              </a:spcBef>
              <a:buClr>
                <a:srgbClr val="000000"/>
              </a:buClr>
              <a:buSzPct val="45000"/>
              <a:buFont typeface="Wingdings" charset="2"/>
              <a:buChar char=""/>
            </a:pPr>
            <a:r>
              <a:rPr b="0" lang="en-AU" sz="1800" spc="-1" strike="noStrike">
                <a:latin typeface="Arial"/>
              </a:rPr>
              <a:t>Sixth Outline Level</a:t>
            </a:r>
            <a:endParaRPr b="0" lang="en-AU" sz="1800" spc="-1" strike="noStrike">
              <a:latin typeface="Arial"/>
            </a:endParaRPr>
          </a:p>
          <a:p>
            <a:pPr lvl="6" marL="3024000" indent="-216000">
              <a:spcBef>
                <a:spcPts val="283"/>
              </a:spcBef>
              <a:buClr>
                <a:srgbClr val="000000"/>
              </a:buClr>
              <a:buSzPct val="45000"/>
              <a:buFont typeface="Wingdings" charset="2"/>
              <a:buChar char=""/>
            </a:pPr>
            <a:r>
              <a:rPr b="0" lang="en-AU" sz="1800" spc="-1" strike="noStrike">
                <a:latin typeface="Arial"/>
              </a:rPr>
              <a:t>Seventh Outline Level</a:t>
            </a:r>
            <a:endParaRPr b="0" lang="en-AU"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8" name="Line 1"/>
          <p:cNvSpPr/>
          <p:nvPr/>
        </p:nvSpPr>
        <p:spPr>
          <a:xfrm>
            <a:off x="571320" y="1968480"/>
            <a:ext cx="11868120" cy="360"/>
          </a:xfrm>
          <a:prstGeom prst="line">
            <a:avLst/>
          </a:prstGeom>
          <a:ln w="12600">
            <a:solidFill>
              <a:srgbClr val="9a9a9a"/>
            </a:solidFill>
            <a:miter/>
          </a:ln>
        </p:spPr>
        <p:style>
          <a:lnRef idx="0"/>
          <a:fillRef idx="0"/>
          <a:effectRef idx="0"/>
          <a:fontRef idx="minor"/>
        </p:style>
      </p:sp>
      <p:sp>
        <p:nvSpPr>
          <p:cNvPr id="119" name="PlaceHolder 2"/>
          <p:cNvSpPr>
            <a:spLocks noGrp="1"/>
          </p:cNvSpPr>
          <p:nvPr>
            <p:ph type="title"/>
          </p:nvPr>
        </p:nvSpPr>
        <p:spPr>
          <a:xfrm>
            <a:off x="571680" y="330120"/>
            <a:ext cx="11860920" cy="1396440"/>
          </a:xfrm>
          <a:prstGeom prst="rect">
            <a:avLst/>
          </a:prstGeom>
        </p:spPr>
        <p:txBody>
          <a:bodyPr lIns="0" rIns="0" tIns="0" bIns="0" anchor="ctr"/>
          <a:p>
            <a:r>
              <a:rPr b="0" lang="en-AU" sz="1800" spc="-1" strike="noStrike">
                <a:latin typeface="Arial"/>
              </a:rPr>
              <a:t>Click to edit the title text format</a:t>
            </a:r>
            <a:endParaRPr b="0" lang="en-AU" sz="1800" spc="-1" strike="noStrike">
              <a:latin typeface="Arial"/>
            </a:endParaRPr>
          </a:p>
        </p:txBody>
      </p:sp>
      <p:sp>
        <p:nvSpPr>
          <p:cNvPr id="120" name="PlaceHolder 3"/>
          <p:cNvSpPr>
            <a:spLocks noGrp="1"/>
          </p:cNvSpPr>
          <p:nvPr>
            <p:ph type="body"/>
          </p:nvPr>
        </p:nvSpPr>
        <p:spPr>
          <a:xfrm>
            <a:off x="571680" y="2222640"/>
            <a:ext cx="11860920" cy="6666840"/>
          </a:xfrm>
          <a:prstGeom prst="rect">
            <a:avLst/>
          </a:prstGeom>
        </p:spPr>
        <p:txBody>
          <a:bodyPr lIns="0" rIns="0" tIns="0" bIns="0" anchor="ctr">
            <a:normAutofit/>
          </a:bodyPr>
          <a:p>
            <a:pPr marL="432000" indent="-324000">
              <a:spcBef>
                <a:spcPts val="1417"/>
              </a:spcBef>
              <a:buClr>
                <a:srgbClr val="000000"/>
              </a:buClr>
              <a:buSzPct val="45000"/>
              <a:buFont typeface="Wingdings" charset="2"/>
              <a:buChar char=""/>
            </a:pPr>
            <a:r>
              <a:rPr b="0" lang="en-AU" sz="1800" spc="-1" strike="noStrike">
                <a:latin typeface="Arial"/>
              </a:rPr>
              <a:t>Click to edit the outline text format</a:t>
            </a:r>
            <a:endParaRPr b="0" lang="en-AU" sz="1800" spc="-1" strike="noStrike">
              <a:latin typeface="Arial"/>
            </a:endParaRPr>
          </a:p>
          <a:p>
            <a:pPr lvl="1" marL="864000" indent="-324000">
              <a:spcBef>
                <a:spcPts val="1134"/>
              </a:spcBef>
              <a:buClr>
                <a:srgbClr val="000000"/>
              </a:buClr>
              <a:buSzPct val="75000"/>
              <a:buFont typeface="Symbol" charset="2"/>
              <a:buChar char=""/>
            </a:pPr>
            <a:r>
              <a:rPr b="0" lang="en-AU" sz="1800" spc="-1" strike="noStrike">
                <a:latin typeface="Arial"/>
              </a:rPr>
              <a:t>Second Outline Level</a:t>
            </a:r>
            <a:endParaRPr b="0" lang="en-AU" sz="1800" spc="-1" strike="noStrike">
              <a:latin typeface="Arial"/>
            </a:endParaRPr>
          </a:p>
          <a:p>
            <a:pPr lvl="2" marL="1296000" indent="-288000">
              <a:spcBef>
                <a:spcPts val="850"/>
              </a:spcBef>
              <a:buClr>
                <a:srgbClr val="000000"/>
              </a:buClr>
              <a:buSzPct val="45000"/>
              <a:buFont typeface="Wingdings" charset="2"/>
              <a:buChar char=""/>
            </a:pPr>
            <a:r>
              <a:rPr b="0" lang="en-AU" sz="1800" spc="-1" strike="noStrike">
                <a:latin typeface="Arial"/>
              </a:rPr>
              <a:t>Third Outline Level</a:t>
            </a:r>
            <a:endParaRPr b="0" lang="en-AU" sz="1800" spc="-1" strike="noStrike">
              <a:latin typeface="Arial"/>
            </a:endParaRPr>
          </a:p>
          <a:p>
            <a:pPr lvl="3" marL="1728000" indent="-216000">
              <a:spcBef>
                <a:spcPts val="567"/>
              </a:spcBef>
              <a:buClr>
                <a:srgbClr val="000000"/>
              </a:buClr>
              <a:buSzPct val="75000"/>
              <a:buFont typeface="Symbol" charset="2"/>
              <a:buChar char=""/>
            </a:pPr>
            <a:r>
              <a:rPr b="0" lang="en-AU" sz="1800" spc="-1" strike="noStrike">
                <a:latin typeface="Arial"/>
              </a:rPr>
              <a:t>Fourth Outline Level</a:t>
            </a:r>
            <a:endParaRPr b="0" lang="en-AU" sz="1800" spc="-1" strike="noStrike">
              <a:latin typeface="Arial"/>
            </a:endParaRPr>
          </a:p>
          <a:p>
            <a:pPr lvl="4" marL="2160000" indent="-216000">
              <a:spcBef>
                <a:spcPts val="283"/>
              </a:spcBef>
              <a:buClr>
                <a:srgbClr val="000000"/>
              </a:buClr>
              <a:buSzPct val="45000"/>
              <a:buFont typeface="Wingdings" charset="2"/>
              <a:buChar char=""/>
            </a:pPr>
            <a:r>
              <a:rPr b="0" lang="en-AU" sz="1800" spc="-1" strike="noStrike">
                <a:latin typeface="Arial"/>
              </a:rPr>
              <a:t>Fifth Outline Level</a:t>
            </a:r>
            <a:endParaRPr b="0" lang="en-AU" sz="1800" spc="-1" strike="noStrike">
              <a:latin typeface="Arial"/>
            </a:endParaRPr>
          </a:p>
          <a:p>
            <a:pPr lvl="5" marL="2592000" indent="-216000">
              <a:spcBef>
                <a:spcPts val="283"/>
              </a:spcBef>
              <a:buClr>
                <a:srgbClr val="000000"/>
              </a:buClr>
              <a:buSzPct val="45000"/>
              <a:buFont typeface="Wingdings" charset="2"/>
              <a:buChar char=""/>
            </a:pPr>
            <a:r>
              <a:rPr b="0" lang="en-AU" sz="1800" spc="-1" strike="noStrike">
                <a:latin typeface="Arial"/>
              </a:rPr>
              <a:t>Sixth Outline Level</a:t>
            </a:r>
            <a:endParaRPr b="0" lang="en-AU" sz="1800" spc="-1" strike="noStrike">
              <a:latin typeface="Arial"/>
            </a:endParaRPr>
          </a:p>
          <a:p>
            <a:pPr lvl="6" marL="3024000" indent="-216000">
              <a:spcBef>
                <a:spcPts val="283"/>
              </a:spcBef>
              <a:buClr>
                <a:srgbClr val="000000"/>
              </a:buClr>
              <a:buSzPct val="45000"/>
              <a:buFont typeface="Wingdings" charset="2"/>
              <a:buChar char=""/>
            </a:pPr>
            <a:r>
              <a:rPr b="0" lang="en-AU" sz="1800" spc="-1" strike="noStrike">
                <a:latin typeface="Arial"/>
              </a:rPr>
              <a:t>Seventh Outline Level</a:t>
            </a:r>
            <a:endParaRPr b="0" lang="en-AU"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7" name="Line 1"/>
          <p:cNvSpPr/>
          <p:nvPr/>
        </p:nvSpPr>
        <p:spPr>
          <a:xfrm>
            <a:off x="571320" y="1968480"/>
            <a:ext cx="11868120" cy="360"/>
          </a:xfrm>
          <a:prstGeom prst="line">
            <a:avLst/>
          </a:prstGeom>
          <a:ln w="12600">
            <a:solidFill>
              <a:srgbClr val="9a9a9a"/>
            </a:solidFill>
            <a:miter/>
          </a:ln>
        </p:spPr>
        <p:style>
          <a:lnRef idx="0"/>
          <a:fillRef idx="0"/>
          <a:effectRef idx="0"/>
          <a:fontRef idx="minor"/>
        </p:style>
      </p:sp>
      <p:sp>
        <p:nvSpPr>
          <p:cNvPr id="158" name="PlaceHolder 2"/>
          <p:cNvSpPr>
            <a:spLocks noGrp="1"/>
          </p:cNvSpPr>
          <p:nvPr>
            <p:ph type="title"/>
          </p:nvPr>
        </p:nvSpPr>
        <p:spPr>
          <a:xfrm>
            <a:off x="571680" y="330120"/>
            <a:ext cx="11860920" cy="1396440"/>
          </a:xfrm>
          <a:prstGeom prst="rect">
            <a:avLst/>
          </a:prstGeom>
        </p:spPr>
        <p:txBody>
          <a:bodyPr lIns="0" rIns="0" tIns="0" bIns="0" anchor="ctr"/>
          <a:p>
            <a:r>
              <a:rPr b="0" lang="en-AU" sz="1800" spc="-1" strike="noStrike">
                <a:latin typeface="Arial"/>
              </a:rPr>
              <a:t>Click to edit the title text format</a:t>
            </a:r>
            <a:endParaRPr b="0" lang="en-AU" sz="1800" spc="-1" strike="noStrike">
              <a:latin typeface="Arial"/>
            </a:endParaRPr>
          </a:p>
        </p:txBody>
      </p:sp>
      <p:sp>
        <p:nvSpPr>
          <p:cNvPr id="159" name="PlaceHolder 3"/>
          <p:cNvSpPr>
            <a:spLocks noGrp="1"/>
          </p:cNvSpPr>
          <p:nvPr>
            <p:ph type="body"/>
          </p:nvPr>
        </p:nvSpPr>
        <p:spPr>
          <a:xfrm>
            <a:off x="571680" y="2222640"/>
            <a:ext cx="11860920" cy="6666840"/>
          </a:xfrm>
          <a:prstGeom prst="rect">
            <a:avLst/>
          </a:prstGeom>
        </p:spPr>
        <p:txBody>
          <a:bodyPr lIns="0" rIns="0" tIns="0" bIns="0" anchor="ctr">
            <a:normAutofit/>
          </a:bodyPr>
          <a:p>
            <a:pPr marL="432000" indent="-324000">
              <a:spcBef>
                <a:spcPts val="1417"/>
              </a:spcBef>
              <a:buClr>
                <a:srgbClr val="000000"/>
              </a:buClr>
              <a:buSzPct val="45000"/>
              <a:buFont typeface="Wingdings" charset="2"/>
              <a:buChar char=""/>
            </a:pPr>
            <a:r>
              <a:rPr b="0" lang="en-AU" sz="1800" spc="-1" strike="noStrike">
                <a:latin typeface="Arial"/>
              </a:rPr>
              <a:t>Click to edit the outline text format</a:t>
            </a:r>
            <a:endParaRPr b="0" lang="en-AU" sz="1800" spc="-1" strike="noStrike">
              <a:latin typeface="Arial"/>
            </a:endParaRPr>
          </a:p>
          <a:p>
            <a:pPr lvl="1" marL="864000" indent="-324000">
              <a:spcBef>
                <a:spcPts val="1134"/>
              </a:spcBef>
              <a:buClr>
                <a:srgbClr val="000000"/>
              </a:buClr>
              <a:buSzPct val="75000"/>
              <a:buFont typeface="Symbol" charset="2"/>
              <a:buChar char=""/>
            </a:pPr>
            <a:r>
              <a:rPr b="0" lang="en-AU" sz="1800" spc="-1" strike="noStrike">
                <a:latin typeface="Arial"/>
              </a:rPr>
              <a:t>Second Outline Level</a:t>
            </a:r>
            <a:endParaRPr b="0" lang="en-AU" sz="1800" spc="-1" strike="noStrike">
              <a:latin typeface="Arial"/>
            </a:endParaRPr>
          </a:p>
          <a:p>
            <a:pPr lvl="2" marL="1296000" indent="-288000">
              <a:spcBef>
                <a:spcPts val="850"/>
              </a:spcBef>
              <a:buClr>
                <a:srgbClr val="000000"/>
              </a:buClr>
              <a:buSzPct val="45000"/>
              <a:buFont typeface="Wingdings" charset="2"/>
              <a:buChar char=""/>
            </a:pPr>
            <a:r>
              <a:rPr b="0" lang="en-AU" sz="1800" spc="-1" strike="noStrike">
                <a:latin typeface="Arial"/>
              </a:rPr>
              <a:t>Third Outline Level</a:t>
            </a:r>
            <a:endParaRPr b="0" lang="en-AU" sz="1800" spc="-1" strike="noStrike">
              <a:latin typeface="Arial"/>
            </a:endParaRPr>
          </a:p>
          <a:p>
            <a:pPr lvl="3" marL="1728000" indent="-216000">
              <a:spcBef>
                <a:spcPts val="567"/>
              </a:spcBef>
              <a:buClr>
                <a:srgbClr val="000000"/>
              </a:buClr>
              <a:buSzPct val="75000"/>
              <a:buFont typeface="Symbol" charset="2"/>
              <a:buChar char=""/>
            </a:pPr>
            <a:r>
              <a:rPr b="0" lang="en-AU" sz="1800" spc="-1" strike="noStrike">
                <a:latin typeface="Arial"/>
              </a:rPr>
              <a:t>Fourth Outline Level</a:t>
            </a:r>
            <a:endParaRPr b="0" lang="en-AU" sz="1800" spc="-1" strike="noStrike">
              <a:latin typeface="Arial"/>
            </a:endParaRPr>
          </a:p>
          <a:p>
            <a:pPr lvl="4" marL="2160000" indent="-216000">
              <a:spcBef>
                <a:spcPts val="283"/>
              </a:spcBef>
              <a:buClr>
                <a:srgbClr val="000000"/>
              </a:buClr>
              <a:buSzPct val="45000"/>
              <a:buFont typeface="Wingdings" charset="2"/>
              <a:buChar char=""/>
            </a:pPr>
            <a:r>
              <a:rPr b="0" lang="en-AU" sz="1800" spc="-1" strike="noStrike">
                <a:latin typeface="Arial"/>
              </a:rPr>
              <a:t>Fifth Outline Level</a:t>
            </a:r>
            <a:endParaRPr b="0" lang="en-AU" sz="1800" spc="-1" strike="noStrike">
              <a:latin typeface="Arial"/>
            </a:endParaRPr>
          </a:p>
          <a:p>
            <a:pPr lvl="5" marL="2592000" indent="-216000">
              <a:spcBef>
                <a:spcPts val="283"/>
              </a:spcBef>
              <a:buClr>
                <a:srgbClr val="000000"/>
              </a:buClr>
              <a:buSzPct val="45000"/>
              <a:buFont typeface="Wingdings" charset="2"/>
              <a:buChar char=""/>
            </a:pPr>
            <a:r>
              <a:rPr b="0" lang="en-AU" sz="1800" spc="-1" strike="noStrike">
                <a:latin typeface="Arial"/>
              </a:rPr>
              <a:t>Sixth Outline Level</a:t>
            </a:r>
            <a:endParaRPr b="0" lang="en-AU" sz="1800" spc="-1" strike="noStrike">
              <a:latin typeface="Arial"/>
            </a:endParaRPr>
          </a:p>
          <a:p>
            <a:pPr lvl="6" marL="3024000" indent="-216000">
              <a:spcBef>
                <a:spcPts val="283"/>
              </a:spcBef>
              <a:buClr>
                <a:srgbClr val="000000"/>
              </a:buClr>
              <a:buSzPct val="45000"/>
              <a:buFont typeface="Wingdings" charset="2"/>
              <a:buChar char=""/>
            </a:pPr>
            <a:r>
              <a:rPr b="0" lang="en-AU" sz="1800" spc="-1" strike="noStrike">
                <a:latin typeface="Arial"/>
              </a:rPr>
              <a:t>Seventh Outline Level</a:t>
            </a:r>
            <a:endParaRPr b="0" lang="en-AU"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6" name="Line 1"/>
          <p:cNvSpPr/>
          <p:nvPr/>
        </p:nvSpPr>
        <p:spPr>
          <a:xfrm>
            <a:off x="571320" y="1968480"/>
            <a:ext cx="11868120" cy="360"/>
          </a:xfrm>
          <a:prstGeom prst="line">
            <a:avLst/>
          </a:prstGeom>
          <a:ln w="12600">
            <a:solidFill>
              <a:srgbClr val="9a9a9a"/>
            </a:solidFill>
            <a:miter/>
          </a:ln>
        </p:spPr>
        <p:style>
          <a:lnRef idx="0"/>
          <a:fillRef idx="0"/>
          <a:effectRef idx="0"/>
          <a:fontRef idx="minor"/>
        </p:style>
      </p:sp>
      <p:sp>
        <p:nvSpPr>
          <p:cNvPr id="197" name="PlaceHolder 2"/>
          <p:cNvSpPr>
            <a:spLocks noGrp="1"/>
          </p:cNvSpPr>
          <p:nvPr>
            <p:ph type="title"/>
          </p:nvPr>
        </p:nvSpPr>
        <p:spPr>
          <a:xfrm>
            <a:off x="571680" y="330120"/>
            <a:ext cx="11860920" cy="1396440"/>
          </a:xfrm>
          <a:prstGeom prst="rect">
            <a:avLst/>
          </a:prstGeom>
        </p:spPr>
        <p:txBody>
          <a:bodyPr lIns="0" rIns="0" tIns="0" bIns="0" anchor="ctr"/>
          <a:p>
            <a:r>
              <a:rPr b="0" lang="en-AU" sz="1800" spc="-1" strike="noStrike">
                <a:latin typeface="Arial"/>
              </a:rPr>
              <a:t>Click to edit the title text format</a:t>
            </a:r>
            <a:endParaRPr b="0" lang="en-AU" sz="1800" spc="-1" strike="noStrike">
              <a:latin typeface="Arial"/>
            </a:endParaRPr>
          </a:p>
        </p:txBody>
      </p:sp>
      <p:sp>
        <p:nvSpPr>
          <p:cNvPr id="198" name="PlaceHolder 3"/>
          <p:cNvSpPr>
            <a:spLocks noGrp="1"/>
          </p:cNvSpPr>
          <p:nvPr>
            <p:ph type="body"/>
          </p:nvPr>
        </p:nvSpPr>
        <p:spPr>
          <a:xfrm>
            <a:off x="571680" y="2222640"/>
            <a:ext cx="11860920" cy="66668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1800" spc="-1" strike="noStrike">
                <a:latin typeface="Arial"/>
              </a:rPr>
              <a:t>Click to edit the outline text format</a:t>
            </a:r>
            <a:endParaRPr b="0" lang="en-AU" sz="1800" spc="-1" strike="noStrike">
              <a:latin typeface="Arial"/>
            </a:endParaRPr>
          </a:p>
          <a:p>
            <a:pPr lvl="1" marL="864000" indent="-324000">
              <a:spcBef>
                <a:spcPts val="1134"/>
              </a:spcBef>
              <a:buClr>
                <a:srgbClr val="000000"/>
              </a:buClr>
              <a:buSzPct val="75000"/>
              <a:buFont typeface="Symbol" charset="2"/>
              <a:buChar char=""/>
            </a:pPr>
            <a:r>
              <a:rPr b="0" lang="en-AU" sz="1800" spc="-1" strike="noStrike">
                <a:latin typeface="Arial"/>
              </a:rPr>
              <a:t>Second Outline Level</a:t>
            </a:r>
            <a:endParaRPr b="0" lang="en-AU" sz="1800" spc="-1" strike="noStrike">
              <a:latin typeface="Arial"/>
            </a:endParaRPr>
          </a:p>
          <a:p>
            <a:pPr lvl="2" marL="1296000" indent="-288000">
              <a:spcBef>
                <a:spcPts val="850"/>
              </a:spcBef>
              <a:buClr>
                <a:srgbClr val="000000"/>
              </a:buClr>
              <a:buSzPct val="45000"/>
              <a:buFont typeface="Wingdings" charset="2"/>
              <a:buChar char=""/>
            </a:pPr>
            <a:r>
              <a:rPr b="0" lang="en-AU" sz="1800" spc="-1" strike="noStrike">
                <a:latin typeface="Arial"/>
              </a:rPr>
              <a:t>Third Outline Level</a:t>
            </a:r>
            <a:endParaRPr b="0" lang="en-AU" sz="1800" spc="-1" strike="noStrike">
              <a:latin typeface="Arial"/>
            </a:endParaRPr>
          </a:p>
          <a:p>
            <a:pPr lvl="3" marL="1728000" indent="-216000">
              <a:spcBef>
                <a:spcPts val="567"/>
              </a:spcBef>
              <a:buClr>
                <a:srgbClr val="000000"/>
              </a:buClr>
              <a:buSzPct val="75000"/>
              <a:buFont typeface="Symbol" charset="2"/>
              <a:buChar char=""/>
            </a:pPr>
            <a:r>
              <a:rPr b="0" lang="en-AU" sz="1800" spc="-1" strike="noStrike">
                <a:latin typeface="Arial"/>
              </a:rPr>
              <a:t>Fourth Outline Level</a:t>
            </a:r>
            <a:endParaRPr b="0" lang="en-AU" sz="1800" spc="-1" strike="noStrike">
              <a:latin typeface="Arial"/>
            </a:endParaRPr>
          </a:p>
          <a:p>
            <a:pPr lvl="4" marL="2160000" indent="-216000">
              <a:spcBef>
                <a:spcPts val="283"/>
              </a:spcBef>
              <a:buClr>
                <a:srgbClr val="000000"/>
              </a:buClr>
              <a:buSzPct val="45000"/>
              <a:buFont typeface="Wingdings" charset="2"/>
              <a:buChar char=""/>
            </a:pPr>
            <a:r>
              <a:rPr b="0" lang="en-AU" sz="1800" spc="-1" strike="noStrike">
                <a:latin typeface="Arial"/>
              </a:rPr>
              <a:t>Fifth Outline Level</a:t>
            </a:r>
            <a:endParaRPr b="0" lang="en-AU" sz="1800" spc="-1" strike="noStrike">
              <a:latin typeface="Arial"/>
            </a:endParaRPr>
          </a:p>
          <a:p>
            <a:pPr lvl="5" marL="2592000" indent="-216000">
              <a:spcBef>
                <a:spcPts val="283"/>
              </a:spcBef>
              <a:buClr>
                <a:srgbClr val="000000"/>
              </a:buClr>
              <a:buSzPct val="45000"/>
              <a:buFont typeface="Wingdings" charset="2"/>
              <a:buChar char=""/>
            </a:pPr>
            <a:r>
              <a:rPr b="0" lang="en-AU" sz="1800" spc="-1" strike="noStrike">
                <a:latin typeface="Arial"/>
              </a:rPr>
              <a:t>Sixth Outline Level</a:t>
            </a:r>
            <a:endParaRPr b="0" lang="en-AU" sz="1800" spc="-1" strike="noStrike">
              <a:latin typeface="Arial"/>
            </a:endParaRPr>
          </a:p>
          <a:p>
            <a:pPr lvl="6" marL="3024000" indent="-216000">
              <a:spcBef>
                <a:spcPts val="283"/>
              </a:spcBef>
              <a:buClr>
                <a:srgbClr val="000000"/>
              </a:buClr>
              <a:buSzPct val="45000"/>
              <a:buFont typeface="Wingdings" charset="2"/>
              <a:buChar char=""/>
            </a:pPr>
            <a:r>
              <a:rPr b="0" lang="en-AU" sz="1800" spc="-1" strike="noStrike">
                <a:latin typeface="Arial"/>
              </a:rPr>
              <a:t>Seventh Outline Level</a:t>
            </a:r>
            <a:endParaRPr b="0" lang="en-AU"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slideLayout" Target="../slideLayouts/slideLayout3.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9.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49.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slideLayout" Target="../slideLayouts/slideLayout13.xml"/><Relationship Id="rId7" Type="http://schemas.openxmlformats.org/officeDocument/2006/relationships/notesSlide" Target="../notesSlides/notesSlide25.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hyperlink" Target="http://www.fperez.org/talks/index.html" TargetMode="External"/><Relationship Id="rId3" Type="http://schemas.openxmlformats.org/officeDocument/2006/relationships/slideLayout" Target="../slideLayouts/slideLayout25.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hyperlink" Target="http://www.fperez.org/talks/index.html" TargetMode="External"/><Relationship Id="rId3" Type="http://schemas.openxmlformats.org/officeDocument/2006/relationships/slideLayout" Target="../slideLayouts/slideLayout25.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hyperlink" Target="https://nadiaeghbal.com/project-health" TargetMode="External"/><Relationship Id="rId2" Type="http://schemas.openxmlformats.org/officeDocument/2006/relationships/image" Target="../media/image9.png"/><Relationship Id="rId3"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666720" y="3240000"/>
            <a:ext cx="11860920" cy="1396440"/>
          </a:xfrm>
          <a:prstGeom prst="rect">
            <a:avLst/>
          </a:prstGeom>
          <a:noFill/>
          <a:ln w="12600">
            <a:noFill/>
          </a:ln>
        </p:spPr>
        <p:style>
          <a:lnRef idx="0"/>
          <a:fillRef idx="0"/>
          <a:effectRef idx="0"/>
          <a:fontRef idx="minor"/>
        </p:style>
        <p:txBody>
          <a:bodyPr lIns="50760" rIns="50760" tIns="50760" bIns="50760" anchor="b"/>
          <a:p>
            <a:pPr>
              <a:lnSpc>
                <a:spcPct val="100000"/>
              </a:lnSpc>
            </a:pPr>
            <a:r>
              <a:rPr b="0" lang="en-AU" sz="4000" spc="-1" strike="noStrike">
                <a:solidFill>
                  <a:srgbClr val="000000"/>
                </a:solidFill>
                <a:latin typeface="Helvetica Neue Light"/>
                <a:ea typeface="Helvetica Neue Light"/>
              </a:rPr>
              <a:t>Inside NumPy: preparing for the next decade</a:t>
            </a:r>
            <a:endParaRPr b="0" lang="en-AU" sz="4000" spc="-1" strike="noStrike">
              <a:latin typeface="Arial"/>
            </a:endParaRPr>
          </a:p>
        </p:txBody>
      </p:sp>
      <p:sp>
        <p:nvSpPr>
          <p:cNvPr id="242" name="CustomShape 2"/>
          <p:cNvSpPr/>
          <p:nvPr/>
        </p:nvSpPr>
        <p:spPr>
          <a:xfrm>
            <a:off x="571680" y="5004000"/>
            <a:ext cx="11860920" cy="1015200"/>
          </a:xfrm>
          <a:prstGeom prst="rect">
            <a:avLst/>
          </a:prstGeom>
          <a:noFill/>
          <a:ln w="12600">
            <a:noFill/>
          </a:ln>
        </p:spPr>
        <p:style>
          <a:lnRef idx="0"/>
          <a:fillRef idx="0"/>
          <a:effectRef idx="0"/>
          <a:fontRef idx="minor"/>
        </p:style>
        <p:txBody>
          <a:bodyPr lIns="50760" rIns="50760" tIns="50760" bIns="50760"/>
          <a:p>
            <a:pPr>
              <a:lnSpc>
                <a:spcPct val="100000"/>
              </a:lnSpc>
              <a:spcBef>
                <a:spcPts val="4201"/>
              </a:spcBef>
            </a:pPr>
            <a:r>
              <a:rPr b="0" lang="en-AU" sz="3200" spc="-1" strike="noStrike">
                <a:solidFill>
                  <a:srgbClr val="000000"/>
                </a:solidFill>
                <a:latin typeface="Helvetica Neue Light"/>
                <a:ea typeface="Helvetica Neue Light"/>
              </a:rPr>
              <a:t>Matti Picus, Ralf Gommers, Sebastian Berg, </a:t>
            </a:r>
            <a:br/>
            <a:r>
              <a:rPr b="0" lang="en-AU" sz="3200" spc="-1" strike="noStrike">
                <a:solidFill>
                  <a:srgbClr val="000000"/>
                </a:solidFill>
                <a:latin typeface="Helvetica Neue Light"/>
                <a:ea typeface="Helvetica Neue Light"/>
              </a:rPr>
              <a:t>Tyler Reddy, Stéfan van der Walt, Charles Harris</a:t>
            </a:r>
            <a:endParaRPr b="0" lang="en-AU" sz="3200" spc="-1" strike="noStrike">
              <a:latin typeface="Arial"/>
            </a:endParaRPr>
          </a:p>
        </p:txBody>
      </p:sp>
      <p:pic>
        <p:nvPicPr>
          <p:cNvPr id="243" name="1*mc5YIn7jvo5uwuqBOUDw7Q.jpeg" descr=""/>
          <p:cNvPicPr/>
          <p:nvPr/>
        </p:nvPicPr>
        <p:blipFill>
          <a:blip r:embed="rId1"/>
          <a:stretch/>
        </p:blipFill>
        <p:spPr>
          <a:xfrm>
            <a:off x="3680280" y="19080"/>
            <a:ext cx="5643720" cy="3174120"/>
          </a:xfrm>
          <a:prstGeom prst="rect">
            <a:avLst/>
          </a:prstGeom>
          <a:ln w="12600">
            <a:noFill/>
          </a:ln>
        </p:spPr>
      </p:pic>
      <p:pic>
        <p:nvPicPr>
          <p:cNvPr id="244" name="NumFOCUS_sponsored_project.png" descr=""/>
          <p:cNvPicPr/>
          <p:nvPr/>
        </p:nvPicPr>
        <p:blipFill>
          <a:blip r:embed="rId2"/>
          <a:stretch/>
        </p:blipFill>
        <p:spPr>
          <a:xfrm>
            <a:off x="4818600" y="8146440"/>
            <a:ext cx="3367080" cy="1015200"/>
          </a:xfrm>
          <a:prstGeom prst="rect">
            <a:avLst/>
          </a:prstGeom>
          <a:ln w="12600">
            <a:noFill/>
          </a:ln>
        </p:spPr>
      </p:pic>
      <p:sp>
        <p:nvSpPr>
          <p:cNvPr id="245" name="CustomShape 3"/>
          <p:cNvSpPr/>
          <p:nvPr/>
        </p:nvSpPr>
        <p:spPr>
          <a:xfrm>
            <a:off x="2736000" y="9144000"/>
            <a:ext cx="10079640" cy="345960"/>
          </a:xfrm>
          <a:prstGeom prst="rect">
            <a:avLst/>
          </a:prstGeom>
          <a:noFill/>
          <a:ln>
            <a:noFill/>
          </a:ln>
        </p:spPr>
        <p:style>
          <a:lnRef idx="0"/>
          <a:fillRef idx="0"/>
          <a:effectRef idx="0"/>
          <a:fontRef idx="minor"/>
        </p:style>
        <p:txBody>
          <a:bodyPr lIns="90000" rIns="90000" tIns="45000" bIns="45000"/>
          <a:p>
            <a:pPr>
              <a:lnSpc>
                <a:spcPct val="100000"/>
              </a:lnSpc>
            </a:pPr>
            <a:r>
              <a:rPr b="0" lang="en-AU" sz="1800" spc="-1" strike="noStrike">
                <a:latin typeface="Arial"/>
              </a:rPr>
              <a:t>Adapted from a talk at SciPyUSA 2019 https://www.youtube.com/watch?v=dBTJD_FDVjU</a:t>
            </a:r>
            <a:endParaRPr b="0" lang="en-AU"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CustomShape 1"/>
          <p:cNvSpPr/>
          <p:nvPr/>
        </p:nvSpPr>
        <p:spPr>
          <a:xfrm>
            <a:off x="571680" y="330120"/>
            <a:ext cx="11860920" cy="1396440"/>
          </a:xfrm>
          <a:prstGeom prst="rect">
            <a:avLst/>
          </a:prstGeom>
          <a:noFill/>
          <a:ln w="12600">
            <a:noFill/>
          </a:ln>
        </p:spPr>
        <p:style>
          <a:lnRef idx="0"/>
          <a:fillRef idx="0"/>
          <a:effectRef idx="0"/>
          <a:fontRef idx="minor"/>
        </p:style>
        <p:txBody>
          <a:bodyPr lIns="50760" rIns="50760" tIns="50760" bIns="50760" anchor="b"/>
          <a:p>
            <a:pPr>
              <a:lnSpc>
                <a:spcPct val="100000"/>
              </a:lnSpc>
            </a:pPr>
            <a:r>
              <a:rPr b="0" lang="en-AU" sz="4000" spc="-1" strike="noStrike">
                <a:solidFill>
                  <a:srgbClr val="000000"/>
                </a:solidFill>
                <a:latin typeface="Helvetica Neue Light"/>
                <a:ea typeface="Helvetica Neue Light"/>
              </a:rPr>
              <a:t>Impact of grant funding — qualitative</a:t>
            </a:r>
            <a:endParaRPr b="0" lang="en-AU" sz="4000" spc="-1" strike="noStrike">
              <a:latin typeface="Arial"/>
            </a:endParaRPr>
          </a:p>
        </p:txBody>
      </p:sp>
      <p:sp>
        <p:nvSpPr>
          <p:cNvPr id="297" name="CustomShape 2"/>
          <p:cNvSpPr/>
          <p:nvPr/>
        </p:nvSpPr>
        <p:spPr>
          <a:xfrm>
            <a:off x="571680" y="2222640"/>
            <a:ext cx="11860920" cy="6666840"/>
          </a:xfrm>
          <a:prstGeom prst="rect">
            <a:avLst/>
          </a:prstGeom>
          <a:noFill/>
          <a:ln w="12600">
            <a:noFill/>
          </a:ln>
        </p:spPr>
        <p:style>
          <a:lnRef idx="0"/>
          <a:fillRef idx="0"/>
          <a:effectRef idx="0"/>
          <a:fontRef idx="minor"/>
        </p:style>
        <p:txBody>
          <a:bodyPr lIns="50760" rIns="50760" tIns="50760" bIns="50760"/>
          <a:p>
            <a:pPr marL="452520" indent="-451800">
              <a:lnSpc>
                <a:spcPct val="100000"/>
              </a:lnSpc>
              <a:spcBef>
                <a:spcPts val="3118"/>
              </a:spcBef>
              <a:buClr>
                <a:srgbClr val="747474"/>
              </a:buClr>
              <a:buSzPct val="75000"/>
              <a:buFont typeface="Helvetica Neue"/>
              <a:buChar char="•"/>
            </a:pPr>
            <a:r>
              <a:rPr b="0" lang="en-AU" sz="3200" spc="-1" strike="noStrike">
                <a:solidFill>
                  <a:srgbClr val="000000"/>
                </a:solidFill>
                <a:latin typeface="Helvetica Neue Light"/>
                <a:ea typeface="Helvetica Neue Light"/>
              </a:rPr>
              <a:t>We now have a </a:t>
            </a:r>
            <a:r>
              <a:rPr b="1" lang="en-AU" sz="3200" spc="-1" strike="noStrike">
                <a:solidFill>
                  <a:srgbClr val="000000"/>
                </a:solidFill>
                <a:latin typeface="Helvetica Neue"/>
                <a:ea typeface="Helvetica Neue"/>
              </a:rPr>
              <a:t>roadmap</a:t>
            </a:r>
            <a:endParaRPr b="0" lang="en-AU" sz="3200" spc="-1" strike="noStrike">
              <a:latin typeface="Arial"/>
            </a:endParaRPr>
          </a:p>
          <a:p>
            <a:pPr marL="452520" indent="-451800">
              <a:lnSpc>
                <a:spcPct val="100000"/>
              </a:lnSpc>
              <a:spcBef>
                <a:spcPts val="3118"/>
              </a:spcBef>
              <a:buClr>
                <a:srgbClr val="747474"/>
              </a:buClr>
              <a:buSzPct val="75000"/>
              <a:buFont typeface="Helvetica Neue"/>
              <a:buChar char="•"/>
            </a:pPr>
            <a:r>
              <a:rPr b="0" lang="en-AU" sz="3200" spc="-1" strike="noStrike">
                <a:solidFill>
                  <a:srgbClr val="000000"/>
                </a:solidFill>
                <a:latin typeface="Helvetica Neue Light"/>
                <a:ea typeface="Helvetica Neue"/>
              </a:rPr>
              <a:t>We’ve</a:t>
            </a:r>
            <a:r>
              <a:rPr b="0" lang="en-AU" sz="3200" spc="-1" strike="noStrike">
                <a:solidFill>
                  <a:srgbClr val="000000"/>
                </a:solidFill>
                <a:latin typeface="Helvetica Neue Light"/>
                <a:ea typeface="Helvetica Neue Light"/>
              </a:rPr>
              <a:t> been able to organize </a:t>
            </a:r>
            <a:r>
              <a:rPr b="1" lang="en-AU" sz="3200" spc="-1" strike="noStrike">
                <a:solidFill>
                  <a:srgbClr val="000000"/>
                </a:solidFill>
                <a:latin typeface="Helvetica Neue"/>
                <a:ea typeface="Helvetica Neue"/>
              </a:rPr>
              <a:t>core team sprints </a:t>
            </a:r>
            <a:r>
              <a:rPr b="0" lang="en-AU" sz="3200" spc="-1" strike="noStrike">
                <a:solidFill>
                  <a:srgbClr val="000000"/>
                </a:solidFill>
                <a:latin typeface="Helvetica Neue"/>
                <a:ea typeface="Helvetica Neue"/>
              </a:rPr>
              <a:t>about every two months with around 5-10 participants</a:t>
            </a:r>
            <a:endParaRPr b="0" lang="en-AU" sz="3200" spc="-1" strike="noStrike">
              <a:latin typeface="Arial"/>
            </a:endParaRPr>
          </a:p>
          <a:p>
            <a:pPr marL="452520" indent="-451800">
              <a:lnSpc>
                <a:spcPct val="100000"/>
              </a:lnSpc>
              <a:spcBef>
                <a:spcPts val="3118"/>
              </a:spcBef>
              <a:buClr>
                <a:srgbClr val="747474"/>
              </a:buClr>
              <a:buSzPct val="75000"/>
              <a:buFont typeface="Helvetica Neue"/>
              <a:buChar char="•"/>
            </a:pPr>
            <a:r>
              <a:rPr b="1" lang="en-AU" sz="3200" spc="-1" strike="noStrike">
                <a:solidFill>
                  <a:srgbClr val="000000"/>
                </a:solidFill>
                <a:latin typeface="Helvetica Neue"/>
                <a:ea typeface="Helvetica Neue"/>
              </a:rPr>
              <a:t>NumPy Enhancement Proposal</a:t>
            </a:r>
            <a:r>
              <a:rPr b="0" lang="en-AU" sz="3200" spc="-1" strike="noStrike">
                <a:solidFill>
                  <a:srgbClr val="000000"/>
                </a:solidFill>
                <a:latin typeface="Helvetica Neue Light"/>
                <a:ea typeface="Helvetica Neue Light"/>
              </a:rPr>
              <a:t> process revived – including implementing matmul, the new random number module, __array_function__ protocol, and more</a:t>
            </a:r>
            <a:endParaRPr b="0" lang="en-AU" sz="3200" spc="-1" strike="noStrike">
              <a:latin typeface="Arial"/>
            </a:endParaRPr>
          </a:p>
          <a:p>
            <a:pPr marL="452520" indent="-451800">
              <a:lnSpc>
                <a:spcPct val="100000"/>
              </a:lnSpc>
              <a:spcBef>
                <a:spcPts val="3118"/>
              </a:spcBef>
              <a:buClr>
                <a:srgbClr val="747474"/>
              </a:buClr>
              <a:buSzPct val="75000"/>
              <a:buFont typeface="Helvetica Neue"/>
              <a:buChar char="•"/>
            </a:pPr>
            <a:r>
              <a:rPr b="0" lang="en-AU" sz="3200" spc="-1" strike="noStrike">
                <a:solidFill>
                  <a:srgbClr val="000000"/>
                </a:solidFill>
                <a:latin typeface="Helvetica Neue Light"/>
                <a:ea typeface="Helvetica Neue Light"/>
              </a:rPr>
              <a:t>We paid down a decent amount of </a:t>
            </a:r>
            <a:r>
              <a:rPr b="1" lang="en-AU" sz="3200" spc="-1" strike="noStrike">
                <a:solidFill>
                  <a:srgbClr val="000000"/>
                </a:solidFill>
                <a:latin typeface="Helvetica Neue"/>
                <a:ea typeface="Helvetica Neue"/>
              </a:rPr>
              <a:t>technical debt</a:t>
            </a:r>
            <a:endParaRPr b="0" lang="en-AU" sz="3200" spc="-1" strike="noStrike">
              <a:latin typeface="Arial"/>
            </a:endParaRPr>
          </a:p>
          <a:p>
            <a:pPr marL="452520" indent="-451800">
              <a:lnSpc>
                <a:spcPct val="100000"/>
              </a:lnSpc>
              <a:spcBef>
                <a:spcPts val="3118"/>
              </a:spcBef>
              <a:buClr>
                <a:srgbClr val="747474"/>
              </a:buClr>
              <a:buSzPct val="75000"/>
              <a:buFont typeface="Helvetica Neue"/>
              <a:buChar char="•"/>
            </a:pPr>
            <a:r>
              <a:rPr b="0" lang="en-AU" sz="3200" spc="-1" strike="noStrike">
                <a:solidFill>
                  <a:srgbClr val="000000"/>
                </a:solidFill>
                <a:latin typeface="Helvetica Neue Light"/>
                <a:ea typeface="Helvetica Neue Light"/>
              </a:rPr>
              <a:t>The 1.17.0 release is the</a:t>
            </a:r>
            <a:r>
              <a:rPr b="1" lang="en-AU" sz="3200" spc="-1" strike="noStrike">
                <a:solidFill>
                  <a:srgbClr val="000000"/>
                </a:solidFill>
                <a:latin typeface="Helvetica Neue"/>
                <a:ea typeface="Helvetica Neue"/>
              </a:rPr>
              <a:t> largest release</a:t>
            </a:r>
            <a:r>
              <a:rPr b="0" lang="en-AU" sz="3200" spc="-1" strike="noStrike">
                <a:solidFill>
                  <a:srgbClr val="000000"/>
                </a:solidFill>
                <a:latin typeface="Helvetica Neue Light"/>
                <a:ea typeface="Helvetica Neue Light"/>
              </a:rPr>
              <a:t> since 1.7.0 in 2013.</a:t>
            </a:r>
            <a:endParaRPr b="0" lang="en-AU" sz="3200" spc="-1" strike="noStrike">
              <a:latin typeface="Arial"/>
            </a:endParaRPr>
          </a:p>
          <a:p>
            <a:pPr marL="452520" indent="-451800">
              <a:lnSpc>
                <a:spcPct val="100000"/>
              </a:lnSpc>
              <a:spcBef>
                <a:spcPts val="3118"/>
              </a:spcBef>
              <a:buClr>
                <a:srgbClr val="747474"/>
              </a:buClr>
              <a:buSzPct val="75000"/>
              <a:buFont typeface="Helvetica Neue"/>
              <a:buChar char="•"/>
            </a:pPr>
            <a:r>
              <a:rPr b="0" lang="en-AU" sz="3200" spc="-1" strike="noStrike">
                <a:solidFill>
                  <a:srgbClr val="000000"/>
                </a:solidFill>
                <a:latin typeface="Helvetica Neue Light"/>
                <a:ea typeface="Helvetica Neue Light"/>
              </a:rPr>
              <a:t>Planning the </a:t>
            </a:r>
            <a:r>
              <a:rPr b="1" i="1" lang="en-AU" sz="3200" spc="-1" strike="noStrike">
                <a:solidFill>
                  <a:srgbClr val="000000"/>
                </a:solidFill>
                <a:latin typeface="Helvetica Neue"/>
                <a:ea typeface="Helvetica Neue"/>
              </a:rPr>
              <a:t>Array Developer Summit</a:t>
            </a:r>
            <a:r>
              <a:rPr b="0" lang="en-AU" sz="3200" spc="-1" strike="noStrike">
                <a:solidFill>
                  <a:srgbClr val="000000"/>
                </a:solidFill>
                <a:latin typeface="Helvetica Neue Light"/>
                <a:ea typeface="Helvetica Neue Light"/>
              </a:rPr>
              <a:t> for next March for all tensor/array-like projects</a:t>
            </a:r>
            <a:endParaRPr b="0" lang="en-AU" sz="32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1"/>
          <p:cNvSpPr/>
          <p:nvPr/>
        </p:nvSpPr>
        <p:spPr>
          <a:xfrm>
            <a:off x="1270080" y="2280600"/>
            <a:ext cx="10464120" cy="4734360"/>
          </a:xfrm>
          <a:prstGeom prst="rect">
            <a:avLst/>
          </a:prstGeom>
          <a:noFill/>
          <a:ln w="12600">
            <a:noFill/>
          </a:ln>
        </p:spPr>
        <p:style>
          <a:lnRef idx="0"/>
          <a:fillRef idx="0"/>
          <a:effectRef idx="0"/>
          <a:fontRef idx="minor"/>
        </p:style>
        <p:txBody>
          <a:bodyPr lIns="50760" rIns="50760" tIns="50760" bIns="50760" anchor="ctr"/>
          <a:p>
            <a:pPr algn="ctr">
              <a:lnSpc>
                <a:spcPct val="100000"/>
              </a:lnSpc>
              <a:spcBef>
                <a:spcPts val="2401"/>
              </a:spcBef>
            </a:pPr>
            <a:r>
              <a:rPr b="0" lang="en-AU" sz="4000" spc="-1" strike="noStrike">
                <a:solidFill>
                  <a:srgbClr val="000000"/>
                </a:solidFill>
                <a:latin typeface="Helvetica Neue Light"/>
                <a:ea typeface="Helvetica Neue Light"/>
              </a:rPr>
              <a:t>Has grant funding over the last year invigorated the NumPy project?</a:t>
            </a:r>
            <a:endParaRPr b="0" lang="en-AU" sz="4000" spc="-1" strike="noStrike">
              <a:latin typeface="Arial"/>
            </a:endParaRPr>
          </a:p>
          <a:p>
            <a:pPr algn="ctr">
              <a:lnSpc>
                <a:spcPct val="100000"/>
              </a:lnSpc>
              <a:spcBef>
                <a:spcPts val="2401"/>
              </a:spcBef>
            </a:pPr>
            <a:endParaRPr b="0" lang="en-AU" sz="4000" spc="-1" strike="noStrike">
              <a:latin typeface="Arial"/>
            </a:endParaRPr>
          </a:p>
          <a:p>
            <a:pPr algn="ctr">
              <a:lnSpc>
                <a:spcPct val="100000"/>
              </a:lnSpc>
              <a:spcBef>
                <a:spcPts val="2401"/>
              </a:spcBef>
            </a:pPr>
            <a:endParaRPr b="0" lang="en-AU" sz="4000" spc="-1" strike="noStrike">
              <a:latin typeface="Arial"/>
            </a:endParaRPr>
          </a:p>
          <a:p>
            <a:pPr algn="ctr">
              <a:lnSpc>
                <a:spcPct val="100000"/>
              </a:lnSpc>
              <a:spcBef>
                <a:spcPts val="2401"/>
              </a:spcBef>
            </a:pPr>
            <a:endParaRPr b="0" lang="en-AU" sz="4000" spc="-1" strike="noStrike">
              <a:latin typeface="Arial"/>
            </a:endParaRPr>
          </a:p>
          <a:p>
            <a:pPr algn="ctr">
              <a:lnSpc>
                <a:spcPct val="100000"/>
              </a:lnSpc>
              <a:spcBef>
                <a:spcPts val="2401"/>
              </a:spcBef>
            </a:pPr>
            <a:r>
              <a:rPr b="1" lang="en-AU" sz="4000" spc="-1" strike="noStrike">
                <a:solidFill>
                  <a:srgbClr val="000000"/>
                </a:solidFill>
                <a:latin typeface="Helvetica Neue"/>
                <a:ea typeface="Helvetica Neue"/>
              </a:rPr>
              <a:t>Yes, we think so.</a:t>
            </a:r>
            <a:endParaRPr b="0" lang="en-AU" sz="4000" spc="-1" strike="noStrike">
              <a:latin typeface="Arial"/>
            </a:endParaRPr>
          </a:p>
          <a:p>
            <a:pPr algn="ctr">
              <a:lnSpc>
                <a:spcPct val="100000"/>
              </a:lnSpc>
              <a:spcBef>
                <a:spcPts val="2401"/>
              </a:spcBef>
            </a:pPr>
            <a:r>
              <a:rPr b="0" lang="en-AU" sz="4000" spc="-1" strike="noStrike">
                <a:solidFill>
                  <a:srgbClr val="000000"/>
                </a:solidFill>
                <a:latin typeface="Helvetica Neue Light"/>
                <a:ea typeface="Helvetica Neue Light"/>
              </a:rPr>
              <a:t>Faster progress and more hands for maintenance also makes it </a:t>
            </a:r>
            <a:r>
              <a:rPr b="0" i="1" lang="en-AU" sz="4000" spc="-1" strike="noStrike">
                <a:solidFill>
                  <a:srgbClr val="000000"/>
                </a:solidFill>
                <a:latin typeface="Helvetica Neue"/>
                <a:ea typeface="Helvetica Neue"/>
              </a:rPr>
              <a:t>more fun,</a:t>
            </a:r>
            <a:r>
              <a:rPr b="0" lang="en-AU" sz="4000" spc="-1" strike="noStrike">
                <a:solidFill>
                  <a:srgbClr val="000000"/>
                </a:solidFill>
                <a:latin typeface="Helvetica Neue"/>
                <a:ea typeface="Helvetica Neue"/>
              </a:rPr>
              <a:t> more bandwidth for outreach and education</a:t>
            </a:r>
            <a:r>
              <a:rPr b="0" lang="en-AU" sz="4000" spc="-1" strike="noStrike">
                <a:solidFill>
                  <a:srgbClr val="000000"/>
                </a:solidFill>
                <a:latin typeface="Helvetica Neue Light"/>
                <a:ea typeface="Helvetica Neue Light"/>
              </a:rPr>
              <a:t>.</a:t>
            </a:r>
            <a:endParaRPr b="0" lang="en-AU" sz="40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ustomShape 1"/>
          <p:cNvSpPr/>
          <p:nvPr/>
        </p:nvSpPr>
        <p:spPr>
          <a:xfrm>
            <a:off x="1270080" y="2903040"/>
            <a:ext cx="10464120" cy="3489840"/>
          </a:xfrm>
          <a:prstGeom prst="rect">
            <a:avLst/>
          </a:prstGeom>
          <a:noFill/>
          <a:ln w="12600">
            <a:noFill/>
          </a:ln>
        </p:spPr>
        <p:style>
          <a:lnRef idx="0"/>
          <a:fillRef idx="0"/>
          <a:effectRef idx="0"/>
          <a:fontRef idx="minor"/>
        </p:style>
        <p:txBody>
          <a:bodyPr lIns="50760" rIns="50760" tIns="50760" bIns="50760" anchor="ctr"/>
          <a:p>
            <a:pPr algn="ctr">
              <a:lnSpc>
                <a:spcPct val="100000"/>
              </a:lnSpc>
              <a:spcBef>
                <a:spcPts val="2401"/>
              </a:spcBef>
            </a:pPr>
            <a:r>
              <a:rPr b="0" lang="en-AU" sz="3600" spc="-1" strike="noStrike">
                <a:solidFill>
                  <a:srgbClr val="000000"/>
                </a:solidFill>
                <a:latin typeface="Helvetica Neue Light"/>
                <a:ea typeface="Helvetica Neue Light"/>
              </a:rPr>
              <a:t>How healthy/sustainable is NumPy today?</a:t>
            </a:r>
            <a:endParaRPr b="0" lang="en-AU" sz="3600" spc="-1" strike="noStrike">
              <a:latin typeface="Arial"/>
            </a:endParaRPr>
          </a:p>
          <a:p>
            <a:pPr algn="ctr">
              <a:lnSpc>
                <a:spcPct val="100000"/>
              </a:lnSpc>
              <a:spcBef>
                <a:spcPts val="2401"/>
              </a:spcBef>
            </a:pPr>
            <a:endParaRPr b="0" lang="en-AU" sz="3600" spc="-1" strike="noStrike">
              <a:latin typeface="Arial"/>
            </a:endParaRPr>
          </a:p>
          <a:p>
            <a:pPr algn="ctr">
              <a:lnSpc>
                <a:spcPct val="100000"/>
              </a:lnSpc>
              <a:spcBef>
                <a:spcPts val="2401"/>
              </a:spcBef>
            </a:pPr>
            <a:endParaRPr b="0" lang="en-AU" sz="3600" spc="-1" strike="noStrike">
              <a:latin typeface="Arial"/>
            </a:endParaRPr>
          </a:p>
          <a:p>
            <a:pPr algn="ctr">
              <a:lnSpc>
                <a:spcPct val="100000"/>
              </a:lnSpc>
              <a:spcBef>
                <a:spcPts val="2401"/>
              </a:spcBef>
            </a:pPr>
            <a:endParaRPr b="0" lang="en-AU" sz="3600" spc="-1" strike="noStrike">
              <a:latin typeface="Arial"/>
            </a:endParaRPr>
          </a:p>
          <a:p>
            <a:pPr algn="ctr">
              <a:lnSpc>
                <a:spcPct val="100000"/>
              </a:lnSpc>
              <a:spcBef>
                <a:spcPts val="2401"/>
              </a:spcBef>
            </a:pPr>
            <a:endParaRPr b="0" lang="en-AU" sz="3600" spc="-1" strike="noStrike">
              <a:latin typeface="Arial"/>
            </a:endParaRPr>
          </a:p>
          <a:p>
            <a:pPr algn="ctr">
              <a:lnSpc>
                <a:spcPct val="100000"/>
              </a:lnSpc>
              <a:spcBef>
                <a:spcPts val="2401"/>
              </a:spcBef>
            </a:pPr>
            <a:endParaRPr b="0" lang="en-AU" sz="3600" spc="-1" strike="noStrike">
              <a:latin typeface="Arial"/>
            </a:endParaRPr>
          </a:p>
          <a:p>
            <a:pPr algn="ctr">
              <a:lnSpc>
                <a:spcPct val="100000"/>
              </a:lnSpc>
              <a:spcBef>
                <a:spcPts val="2401"/>
              </a:spcBef>
            </a:pPr>
            <a:r>
              <a:rPr b="1" lang="en-AU" sz="3600" spc="-1" strike="noStrike">
                <a:solidFill>
                  <a:srgbClr val="000000"/>
                </a:solidFill>
                <a:latin typeface="Helvetica Neue"/>
                <a:ea typeface="Helvetica Neue"/>
              </a:rPr>
              <a:t>More healthy than a year ago.</a:t>
            </a:r>
            <a:endParaRPr b="0" lang="en-AU" sz="3600" spc="-1" strike="noStrike">
              <a:latin typeface="Arial"/>
            </a:endParaRPr>
          </a:p>
          <a:p>
            <a:pPr algn="ctr">
              <a:lnSpc>
                <a:spcPct val="100000"/>
              </a:lnSpc>
              <a:spcBef>
                <a:spcPts val="2401"/>
              </a:spcBef>
            </a:pPr>
            <a:r>
              <a:rPr b="0" lang="en-AU" sz="3600" spc="-1" strike="noStrike">
                <a:solidFill>
                  <a:srgbClr val="000000"/>
                </a:solidFill>
                <a:latin typeface="Helvetica Neue Light"/>
                <a:ea typeface="Helvetica Neue Light"/>
              </a:rPr>
              <a:t>Still a worry though. Bus factor estimate: ~5</a:t>
            </a:r>
            <a:endParaRPr b="0" lang="en-AU" sz="36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0" name="tim-mossholder-GOMhuCj-O9w-unsplash.jpg" descr=""/>
          <p:cNvPicPr/>
          <p:nvPr/>
        </p:nvPicPr>
        <p:blipFill>
          <a:blip r:embed="rId1"/>
          <a:stretch/>
        </p:blipFill>
        <p:spPr>
          <a:xfrm>
            <a:off x="-806400" y="4320"/>
            <a:ext cx="14617080" cy="9744480"/>
          </a:xfrm>
          <a:prstGeom prst="rect">
            <a:avLst/>
          </a:prstGeom>
          <a:ln w="12600">
            <a:noFill/>
          </a:ln>
        </p:spPr>
      </p:pic>
      <p:sp>
        <p:nvSpPr>
          <p:cNvPr id="301" name="CustomShape 1"/>
          <p:cNvSpPr/>
          <p:nvPr/>
        </p:nvSpPr>
        <p:spPr>
          <a:xfrm>
            <a:off x="571680" y="330120"/>
            <a:ext cx="11860920" cy="1396440"/>
          </a:xfrm>
          <a:prstGeom prst="rect">
            <a:avLst/>
          </a:prstGeom>
          <a:noFill/>
          <a:ln w="12600">
            <a:noFill/>
          </a:ln>
        </p:spPr>
        <p:style>
          <a:lnRef idx="0"/>
          <a:fillRef idx="0"/>
          <a:effectRef idx="0"/>
          <a:fontRef idx="minor"/>
        </p:style>
        <p:txBody>
          <a:bodyPr lIns="50760" rIns="50760" tIns="50760" bIns="50760" anchor="b"/>
          <a:p>
            <a:pPr>
              <a:lnSpc>
                <a:spcPct val="100000"/>
              </a:lnSpc>
            </a:pPr>
            <a:r>
              <a:rPr b="1" lang="en-AU" sz="4200" spc="-1" strike="noStrike">
                <a:solidFill>
                  <a:srgbClr val="ffffff"/>
                </a:solidFill>
                <a:latin typeface="Helvetica Neue"/>
                <a:ea typeface="Helvetica Neue"/>
              </a:rPr>
              <a:t>Hiring</a:t>
            </a:r>
            <a:endParaRPr b="0" lang="en-AU" sz="42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571680" y="330120"/>
            <a:ext cx="11860920" cy="1396440"/>
          </a:xfrm>
          <a:prstGeom prst="rect">
            <a:avLst/>
          </a:prstGeom>
          <a:noFill/>
          <a:ln w="12600">
            <a:noFill/>
          </a:ln>
        </p:spPr>
        <p:style>
          <a:lnRef idx="0"/>
          <a:fillRef idx="0"/>
          <a:effectRef idx="0"/>
          <a:fontRef idx="minor"/>
        </p:style>
        <p:txBody>
          <a:bodyPr lIns="50760" rIns="50760" tIns="50760" bIns="50760" anchor="b"/>
          <a:p>
            <a:pPr>
              <a:lnSpc>
                <a:spcPct val="100000"/>
              </a:lnSpc>
            </a:pPr>
            <a:r>
              <a:rPr b="0" lang="en-AU" sz="4000" spc="-1" strike="noStrike">
                <a:solidFill>
                  <a:srgbClr val="000000"/>
                </a:solidFill>
                <a:latin typeface="Helvetica Neue Light"/>
                <a:ea typeface="Helvetica Neue Light"/>
              </a:rPr>
              <a:t>So who did we hire?</a:t>
            </a:r>
            <a:endParaRPr b="0" lang="en-AU" sz="4000" spc="-1" strike="noStrike">
              <a:latin typeface="Arial"/>
            </a:endParaRPr>
          </a:p>
        </p:txBody>
      </p:sp>
      <p:sp>
        <p:nvSpPr>
          <p:cNvPr id="303" name="CustomShape 2"/>
          <p:cNvSpPr/>
          <p:nvPr/>
        </p:nvSpPr>
        <p:spPr>
          <a:xfrm>
            <a:off x="571680" y="2222640"/>
            <a:ext cx="11860920" cy="6666840"/>
          </a:xfrm>
          <a:prstGeom prst="rect">
            <a:avLst/>
          </a:prstGeom>
          <a:noFill/>
          <a:ln w="12600">
            <a:noFill/>
          </a:ln>
        </p:spPr>
        <p:style>
          <a:lnRef idx="0"/>
          <a:fillRef idx="0"/>
          <a:effectRef idx="0"/>
          <a:fontRef idx="minor"/>
        </p:style>
        <p:txBody>
          <a:bodyPr lIns="50760" rIns="50760" tIns="50760" bIns="50760"/>
          <a:p>
            <a:pPr>
              <a:lnSpc>
                <a:spcPct val="100000"/>
              </a:lnSpc>
              <a:spcBef>
                <a:spcPts val="3600"/>
              </a:spcBef>
            </a:pPr>
            <a:r>
              <a:rPr b="0" lang="en-AU" sz="2800" spc="-1" strike="noStrike">
                <a:solidFill>
                  <a:srgbClr val="000000"/>
                </a:solidFill>
                <a:latin typeface="Helvetica Neue Light"/>
                <a:ea typeface="Helvetica Neue Light"/>
              </a:rPr>
              <a:t>Two full-time engineers, ongoing (till Oct 2020 at least):</a:t>
            </a:r>
            <a:endParaRPr b="0" lang="en-AU" sz="2800" spc="-1" strike="noStrike">
              <a:latin typeface="Arial"/>
            </a:endParaRPr>
          </a:p>
          <a:p>
            <a:pPr marL="402480" indent="-401760">
              <a:lnSpc>
                <a:spcPct val="100000"/>
              </a:lnSpc>
              <a:spcBef>
                <a:spcPts val="3600"/>
              </a:spcBef>
              <a:buClr>
                <a:srgbClr val="747474"/>
              </a:buClr>
              <a:buSzPct val="75000"/>
              <a:buFont typeface="Helvetica Neue"/>
              <a:buChar char="•"/>
            </a:pPr>
            <a:r>
              <a:rPr b="0" lang="en-AU" sz="2800" spc="-1" strike="noStrike">
                <a:solidFill>
                  <a:srgbClr val="000000"/>
                </a:solidFill>
                <a:latin typeface="Helvetica Neue Light"/>
                <a:ea typeface="Helvetica Neue Light"/>
              </a:rPr>
              <a:t>Mar 2018 - ? : Matti Picus (PyPy team member)</a:t>
            </a:r>
            <a:endParaRPr b="0" lang="en-AU" sz="2800" spc="-1" strike="noStrike">
              <a:latin typeface="Arial"/>
            </a:endParaRPr>
          </a:p>
          <a:p>
            <a:pPr marL="402480" indent="-401760">
              <a:lnSpc>
                <a:spcPct val="100000"/>
              </a:lnSpc>
              <a:spcBef>
                <a:spcPts val="3600"/>
              </a:spcBef>
              <a:buClr>
                <a:srgbClr val="747474"/>
              </a:buClr>
              <a:buSzPct val="75000"/>
              <a:buFont typeface="Helvetica Neue"/>
              <a:buChar char="•"/>
            </a:pPr>
            <a:r>
              <a:rPr b="0" lang="en-AU" sz="2800" spc="-1" strike="noStrike">
                <a:solidFill>
                  <a:srgbClr val="000000"/>
                </a:solidFill>
                <a:latin typeface="Helvetica Neue Light"/>
                <a:ea typeface="Helvetica Neue Light"/>
              </a:rPr>
              <a:t>Jun 2018 - Jun 2019: Tyler Reddy (SciPy team member)</a:t>
            </a:r>
            <a:endParaRPr b="0" lang="en-AU" sz="2800" spc="-1" strike="noStrike">
              <a:latin typeface="Arial"/>
            </a:endParaRPr>
          </a:p>
          <a:p>
            <a:pPr marL="402480" indent="-401760">
              <a:lnSpc>
                <a:spcPct val="100000"/>
              </a:lnSpc>
              <a:spcBef>
                <a:spcPts val="3600"/>
              </a:spcBef>
              <a:buClr>
                <a:srgbClr val="747474"/>
              </a:buClr>
              <a:buSzPct val="75000"/>
              <a:buFont typeface="Helvetica Neue"/>
              <a:buChar char="•"/>
            </a:pPr>
            <a:r>
              <a:rPr b="0" lang="en-AU" sz="2800" spc="-1" strike="noStrike">
                <a:solidFill>
                  <a:srgbClr val="000000"/>
                </a:solidFill>
                <a:latin typeface="Helvetica Neue Light"/>
                <a:ea typeface="Helvetica Neue Light"/>
              </a:rPr>
              <a:t>May 2019 - ? : Sebastian Berg (NumPy Steering Council member)</a:t>
            </a:r>
            <a:endParaRPr b="0" lang="en-AU" sz="2800" spc="-1" strike="noStrike">
              <a:latin typeface="Arial"/>
            </a:endParaRPr>
          </a:p>
          <a:p>
            <a:pPr marL="402480" indent="-401760">
              <a:lnSpc>
                <a:spcPct val="100000"/>
              </a:lnSpc>
              <a:spcBef>
                <a:spcPts val="3600"/>
              </a:spcBef>
              <a:buClr>
                <a:srgbClr val="747474"/>
              </a:buClr>
              <a:buSzPct val="75000"/>
              <a:buFont typeface="Helvetica Neue"/>
              <a:buChar char="•"/>
            </a:pPr>
            <a:r>
              <a:rPr b="0" lang="en-AU" sz="2800" spc="-1" strike="noStrike">
                <a:solidFill>
                  <a:srgbClr val="000000"/>
                </a:solidFill>
                <a:latin typeface="Helvetica Neue Light"/>
                <a:ea typeface="Helvetica Neue Light"/>
              </a:rPr>
              <a:t>August 2019 - ? : Warren Weckesser (SciPy team member) </a:t>
            </a:r>
            <a:endParaRPr b="0" lang="en-AU" sz="2800" spc="-1" strike="noStrike">
              <a:latin typeface="Arial"/>
            </a:endParaRPr>
          </a:p>
          <a:p>
            <a:pPr>
              <a:lnSpc>
                <a:spcPct val="100000"/>
              </a:lnSpc>
              <a:spcBef>
                <a:spcPts val="3600"/>
              </a:spcBef>
            </a:pPr>
            <a:r>
              <a:rPr b="0" lang="en-AU" sz="2800" spc="-1" strike="noStrike">
                <a:solidFill>
                  <a:srgbClr val="000000"/>
                </a:solidFill>
                <a:latin typeface="Helvetica Neue Light"/>
                <a:ea typeface="Helvetica Neue Light"/>
              </a:rPr>
              <a:t>Additionally: </a:t>
            </a:r>
            <a:endParaRPr b="0" lang="en-AU" sz="2800" spc="-1" strike="noStrike">
              <a:latin typeface="Arial"/>
            </a:endParaRPr>
          </a:p>
          <a:p>
            <a:pPr marL="402480" indent="-401760">
              <a:lnSpc>
                <a:spcPct val="100000"/>
              </a:lnSpc>
              <a:spcBef>
                <a:spcPts val="3600"/>
              </a:spcBef>
              <a:buClr>
                <a:srgbClr val="747474"/>
              </a:buClr>
              <a:buSzPct val="75000"/>
              <a:buFont typeface="Helvetica Neue"/>
              <a:buChar char="•"/>
            </a:pPr>
            <a:r>
              <a:rPr b="0" lang="en-AU" sz="2800" spc="-1" strike="noStrike">
                <a:solidFill>
                  <a:srgbClr val="000000"/>
                </a:solidFill>
                <a:latin typeface="Helvetica Neue Light"/>
                <a:ea typeface="Helvetica Neue Light"/>
              </a:rPr>
              <a:t>Supporting Kriti Singh through Outreachy (docs work)</a:t>
            </a:r>
            <a:endParaRPr b="0" lang="en-AU" sz="2800" spc="-1" strike="noStrike">
              <a:latin typeface="Arial"/>
            </a:endParaRPr>
          </a:p>
          <a:p>
            <a:pPr marL="402480" indent="-401760">
              <a:lnSpc>
                <a:spcPct val="100000"/>
              </a:lnSpc>
              <a:spcBef>
                <a:spcPts val="3600"/>
              </a:spcBef>
              <a:buClr>
                <a:srgbClr val="747474"/>
              </a:buClr>
              <a:buSzPct val="75000"/>
              <a:buFont typeface="Helvetica Neue"/>
              <a:buChar char="•"/>
            </a:pPr>
            <a:r>
              <a:rPr b="0" lang="en-AU" sz="2800" spc="-1" strike="noStrike">
                <a:solidFill>
                  <a:srgbClr val="000000"/>
                </a:solidFill>
                <a:latin typeface="Helvetica Neue Light"/>
                <a:ea typeface="Helvetica Neue Light"/>
              </a:rPr>
              <a:t>Participating in GSOD and growing a web/doc team</a:t>
            </a:r>
            <a:endParaRPr b="0" lang="en-AU" sz="28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4" name="piggy-bank-on-blue.jpg" descr=""/>
          <p:cNvPicPr/>
          <p:nvPr/>
        </p:nvPicPr>
        <p:blipFill>
          <a:blip r:embed="rId1"/>
          <a:srcRect l="5560" t="0" r="5560" b="0"/>
          <a:stretch/>
        </p:blipFill>
        <p:spPr>
          <a:xfrm>
            <a:off x="0" y="0"/>
            <a:ext cx="13003920" cy="9752760"/>
          </a:xfrm>
          <a:prstGeom prst="rect">
            <a:avLst/>
          </a:prstGeom>
          <a:ln w="12600">
            <a:solidFill>
              <a:srgbClr val="9a9a9a"/>
            </a:solidFill>
            <a:miter/>
          </a:ln>
        </p:spPr>
      </p:pic>
      <p:sp>
        <p:nvSpPr>
          <p:cNvPr id="305" name="CustomShape 1"/>
          <p:cNvSpPr/>
          <p:nvPr/>
        </p:nvSpPr>
        <p:spPr>
          <a:xfrm>
            <a:off x="571680" y="330120"/>
            <a:ext cx="11860920" cy="1396440"/>
          </a:xfrm>
          <a:prstGeom prst="rect">
            <a:avLst/>
          </a:prstGeom>
          <a:noFill/>
          <a:ln w="12600">
            <a:noFill/>
          </a:ln>
        </p:spPr>
        <p:style>
          <a:lnRef idx="0"/>
          <a:fillRef idx="0"/>
          <a:effectRef idx="0"/>
          <a:fontRef idx="minor"/>
        </p:style>
        <p:txBody>
          <a:bodyPr lIns="50760" rIns="50760" tIns="50760" bIns="50760" anchor="b"/>
          <a:p>
            <a:pPr>
              <a:lnSpc>
                <a:spcPct val="100000"/>
              </a:lnSpc>
            </a:pPr>
            <a:r>
              <a:rPr b="1" lang="en-AU" sz="4200" spc="-1" strike="noStrike">
                <a:solidFill>
                  <a:srgbClr val="ffffff"/>
                </a:solidFill>
                <a:latin typeface="Helvetica Neue"/>
                <a:ea typeface="Helvetica Neue"/>
              </a:rPr>
              <a:t>Funding</a:t>
            </a:r>
            <a:endParaRPr b="0" lang="en-AU" sz="42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571680" y="330120"/>
            <a:ext cx="11860920" cy="1396440"/>
          </a:xfrm>
          <a:prstGeom prst="rect">
            <a:avLst/>
          </a:prstGeom>
          <a:noFill/>
          <a:ln w="12600">
            <a:noFill/>
          </a:ln>
        </p:spPr>
        <p:style>
          <a:lnRef idx="0"/>
          <a:fillRef idx="0"/>
          <a:effectRef idx="0"/>
          <a:fontRef idx="minor"/>
        </p:style>
        <p:txBody>
          <a:bodyPr lIns="50760" rIns="50760" tIns="50760" bIns="50760" anchor="b"/>
          <a:p>
            <a:pPr>
              <a:lnSpc>
                <a:spcPct val="100000"/>
              </a:lnSpc>
            </a:pPr>
            <a:r>
              <a:rPr b="0" lang="en-AU" sz="4000" spc="-1" strike="noStrike">
                <a:solidFill>
                  <a:srgbClr val="000000"/>
                </a:solidFill>
                <a:latin typeface="Helvetica Neue Light"/>
                <a:ea typeface="Helvetica Neue Light"/>
              </a:rPr>
              <a:t>Funding  — what to pay for?</a:t>
            </a:r>
            <a:endParaRPr b="0" lang="en-AU" sz="4000" spc="-1" strike="noStrike">
              <a:latin typeface="Arial"/>
            </a:endParaRPr>
          </a:p>
        </p:txBody>
      </p:sp>
      <p:sp>
        <p:nvSpPr>
          <p:cNvPr id="307" name="CustomShape 2"/>
          <p:cNvSpPr/>
          <p:nvPr/>
        </p:nvSpPr>
        <p:spPr>
          <a:xfrm>
            <a:off x="571680" y="2222640"/>
            <a:ext cx="11860920" cy="6666840"/>
          </a:xfrm>
          <a:prstGeom prst="rect">
            <a:avLst/>
          </a:prstGeom>
          <a:noFill/>
          <a:ln w="12600">
            <a:noFill/>
          </a:ln>
        </p:spPr>
        <p:style>
          <a:lnRef idx="0"/>
          <a:fillRef idx="0"/>
          <a:effectRef idx="0"/>
          <a:fontRef idx="minor"/>
        </p:style>
        <p:txBody>
          <a:bodyPr lIns="50760" rIns="50760" tIns="50760" bIns="50760"/>
          <a:p>
            <a:pPr marL="452520" indent="-451800">
              <a:lnSpc>
                <a:spcPct val="100000"/>
              </a:lnSpc>
              <a:spcBef>
                <a:spcPts val="4099"/>
              </a:spcBef>
              <a:buClr>
                <a:srgbClr val="747474"/>
              </a:buClr>
              <a:buSzPct val="75000"/>
              <a:buFont typeface="Helvetica Neue"/>
              <a:buChar char="•"/>
            </a:pPr>
            <a:r>
              <a:rPr b="0" lang="en-AU" sz="3200" spc="-1" strike="noStrike">
                <a:solidFill>
                  <a:srgbClr val="000000"/>
                </a:solidFill>
                <a:latin typeface="Helvetica Neue Light"/>
                <a:ea typeface="Helvetica Neue Light"/>
              </a:rPr>
              <a:t>Pay for things that are important </a:t>
            </a:r>
            <a:r>
              <a:rPr b="0" i="1" lang="en-AU" sz="3200" spc="-1" strike="noStrike">
                <a:solidFill>
                  <a:srgbClr val="000000"/>
                </a:solidFill>
                <a:latin typeface="Helvetica Neue"/>
                <a:ea typeface="Helvetica Neue"/>
              </a:rPr>
              <a:t>and</a:t>
            </a:r>
            <a:r>
              <a:rPr b="0" lang="en-AU" sz="3200" spc="-1" strike="noStrike">
                <a:solidFill>
                  <a:srgbClr val="000000"/>
                </a:solidFill>
                <a:latin typeface="Helvetica Neue Light"/>
                <a:ea typeface="Helvetica Neue Light"/>
              </a:rPr>
              <a:t> otherwise won't get done.</a:t>
            </a:r>
            <a:endParaRPr b="0" lang="en-AU" sz="3200" spc="-1" strike="noStrike">
              <a:latin typeface="Arial"/>
            </a:endParaRPr>
          </a:p>
          <a:p>
            <a:pPr marL="452520" indent="-451800">
              <a:lnSpc>
                <a:spcPct val="100000"/>
              </a:lnSpc>
              <a:spcBef>
                <a:spcPts val="4099"/>
              </a:spcBef>
              <a:buClr>
                <a:srgbClr val="747474"/>
              </a:buClr>
              <a:buSzPct val="75000"/>
              <a:buFont typeface="Helvetica Neue"/>
              <a:buChar char="•"/>
            </a:pPr>
            <a:r>
              <a:rPr b="0" lang="en-AU" sz="3200" spc="-1" strike="noStrike">
                <a:solidFill>
                  <a:srgbClr val="000000"/>
                </a:solidFill>
                <a:latin typeface="Helvetica Neue Light"/>
                <a:ea typeface="Helvetica Neue Light"/>
              </a:rPr>
              <a:t>Think broadly. There's more to a project than code!</a:t>
            </a:r>
            <a:endParaRPr b="0" lang="en-AU" sz="3200" spc="-1" strike="noStrike">
              <a:latin typeface="Arial"/>
            </a:endParaRPr>
          </a:p>
          <a:p>
            <a:pPr marL="452520" indent="-451800">
              <a:lnSpc>
                <a:spcPct val="100000"/>
              </a:lnSpc>
              <a:spcBef>
                <a:spcPts val="4099"/>
              </a:spcBef>
              <a:buClr>
                <a:srgbClr val="747474"/>
              </a:buClr>
              <a:buSzPct val="75000"/>
              <a:buFont typeface="Helvetica Neue"/>
              <a:buChar char="•"/>
            </a:pPr>
            <a:r>
              <a:rPr b="0" lang="en-AU" sz="3200" spc="-1" strike="noStrike">
                <a:solidFill>
                  <a:srgbClr val="000000"/>
                </a:solidFill>
                <a:latin typeface="Helvetica Neue Light"/>
                <a:ea typeface="Helvetica Neue Light"/>
              </a:rPr>
              <a:t>Balance maintenance &amp; innovation: keep people motivated!</a:t>
            </a:r>
            <a:endParaRPr b="0" lang="en-AU" sz="3200" spc="-1" strike="noStrike">
              <a:latin typeface="Arial"/>
            </a:endParaRPr>
          </a:p>
          <a:p>
            <a:pPr marL="452520" indent="-451800">
              <a:lnSpc>
                <a:spcPct val="100000"/>
              </a:lnSpc>
              <a:spcBef>
                <a:spcPts val="4099"/>
              </a:spcBef>
              <a:buClr>
                <a:srgbClr val="747474"/>
              </a:buClr>
              <a:buSzPct val="75000"/>
              <a:buFont typeface="Helvetica Neue"/>
              <a:buChar char="•"/>
            </a:pPr>
            <a:r>
              <a:rPr b="0" lang="en-AU" sz="3200" spc="-1" strike="noStrike">
                <a:solidFill>
                  <a:srgbClr val="000000"/>
                </a:solidFill>
                <a:latin typeface="Helvetica Neue Light"/>
                <a:ea typeface="Helvetica Neue Light"/>
              </a:rPr>
              <a:t>Plan for sustainability. Don't start depending on funding unless you’re fairly certain it’s stable.</a:t>
            </a:r>
            <a:endParaRPr b="0" lang="en-AU" sz="3200" spc="-1" strike="noStrike">
              <a:latin typeface="Arial"/>
            </a:endParaRPr>
          </a:p>
          <a:p>
            <a:pPr marL="452520" indent="-451800">
              <a:lnSpc>
                <a:spcPct val="100000"/>
              </a:lnSpc>
              <a:spcBef>
                <a:spcPts val="4099"/>
              </a:spcBef>
              <a:buClr>
                <a:srgbClr val="747474"/>
              </a:buClr>
              <a:buSzPct val="75000"/>
              <a:buFont typeface="Helvetica Neue"/>
              <a:buChar char="•"/>
            </a:pPr>
            <a:r>
              <a:rPr b="0" lang="en-AU" sz="3200" spc="-1" strike="noStrike">
                <a:solidFill>
                  <a:srgbClr val="000000"/>
                </a:solidFill>
                <a:latin typeface="Helvetica Neue Light"/>
                <a:ea typeface="Helvetica Neue Light"/>
              </a:rPr>
              <a:t>Make the life of volunteer maintainers </a:t>
            </a:r>
            <a:r>
              <a:rPr b="1" lang="en-AU" sz="3200" spc="-1" strike="noStrike">
                <a:solidFill>
                  <a:srgbClr val="000000"/>
                </a:solidFill>
                <a:latin typeface="Helvetica Neue Light"/>
                <a:ea typeface="Helvetica Neue Light"/>
              </a:rPr>
              <a:t>easier</a:t>
            </a:r>
            <a:r>
              <a:rPr b="0" lang="en-AU" sz="3200" spc="-1" strike="noStrike">
                <a:solidFill>
                  <a:srgbClr val="000000"/>
                </a:solidFill>
                <a:latin typeface="Helvetica Neue Light"/>
                <a:ea typeface="Helvetica Neue Light"/>
              </a:rPr>
              <a:t>, not harder!</a:t>
            </a:r>
            <a:endParaRPr b="0" lang="en-AU" sz="32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CustomShape 1"/>
          <p:cNvSpPr/>
          <p:nvPr/>
        </p:nvSpPr>
        <p:spPr>
          <a:xfrm>
            <a:off x="571680" y="330120"/>
            <a:ext cx="11860920" cy="1396440"/>
          </a:xfrm>
          <a:prstGeom prst="rect">
            <a:avLst/>
          </a:prstGeom>
          <a:noFill/>
          <a:ln w="12600">
            <a:noFill/>
          </a:ln>
        </p:spPr>
        <p:style>
          <a:lnRef idx="0"/>
          <a:fillRef idx="0"/>
          <a:effectRef idx="0"/>
          <a:fontRef idx="minor"/>
        </p:style>
        <p:txBody>
          <a:bodyPr lIns="50760" rIns="50760" tIns="50760" bIns="50760" anchor="b"/>
          <a:p>
            <a:pPr>
              <a:lnSpc>
                <a:spcPct val="100000"/>
              </a:lnSpc>
            </a:pPr>
            <a:r>
              <a:rPr b="0" lang="en-AU" sz="4000" spc="-1" strike="noStrike">
                <a:solidFill>
                  <a:srgbClr val="000000"/>
                </a:solidFill>
                <a:latin typeface="Helvetica Neue Light"/>
                <a:ea typeface="Helvetica Neue Light"/>
              </a:rPr>
              <a:t>Funding  — who to pay?</a:t>
            </a:r>
            <a:endParaRPr b="0" lang="en-AU" sz="4000" spc="-1" strike="noStrike">
              <a:latin typeface="Arial"/>
            </a:endParaRPr>
          </a:p>
        </p:txBody>
      </p:sp>
      <p:sp>
        <p:nvSpPr>
          <p:cNvPr id="309" name="CustomShape 2"/>
          <p:cNvSpPr/>
          <p:nvPr/>
        </p:nvSpPr>
        <p:spPr>
          <a:xfrm>
            <a:off x="571680" y="2222640"/>
            <a:ext cx="11860920" cy="6666840"/>
          </a:xfrm>
          <a:prstGeom prst="rect">
            <a:avLst/>
          </a:prstGeom>
          <a:noFill/>
          <a:ln w="12600">
            <a:noFill/>
          </a:ln>
        </p:spPr>
        <p:style>
          <a:lnRef idx="0"/>
          <a:fillRef idx="0"/>
          <a:effectRef idx="0"/>
          <a:fontRef idx="minor"/>
        </p:style>
        <p:txBody>
          <a:bodyPr lIns="50760" rIns="50760" tIns="50760" bIns="50760"/>
          <a:p>
            <a:pPr marL="457200" indent="-456480">
              <a:lnSpc>
                <a:spcPct val="100000"/>
              </a:lnSpc>
              <a:spcBef>
                <a:spcPts val="4201"/>
              </a:spcBef>
              <a:buClr>
                <a:srgbClr val="747474"/>
              </a:buClr>
              <a:buSzPct val="75000"/>
              <a:buFont typeface="Helvetica Neue"/>
              <a:buChar char="•"/>
            </a:pPr>
            <a:r>
              <a:rPr b="0" lang="en-AU" sz="3200" spc="-1" strike="noStrike">
                <a:solidFill>
                  <a:srgbClr val="000000"/>
                </a:solidFill>
                <a:latin typeface="Helvetica Neue Light"/>
                <a:ea typeface="Helvetica Neue Light"/>
              </a:rPr>
              <a:t>All else being equal, give preference to existing maintainers.</a:t>
            </a:r>
            <a:endParaRPr b="0" lang="en-AU" sz="3200" spc="-1" strike="noStrike">
              <a:latin typeface="Arial"/>
            </a:endParaRPr>
          </a:p>
          <a:p>
            <a:pPr marL="457200" indent="-456480">
              <a:lnSpc>
                <a:spcPct val="100000"/>
              </a:lnSpc>
              <a:spcBef>
                <a:spcPts val="4201"/>
              </a:spcBef>
              <a:buClr>
                <a:srgbClr val="747474"/>
              </a:buClr>
              <a:buSzPct val="75000"/>
              <a:buFont typeface="Helvetica Neue"/>
              <a:buChar char="•"/>
            </a:pPr>
            <a:r>
              <a:rPr b="0" lang="en-AU" sz="3200" spc="-1" strike="noStrike">
                <a:solidFill>
                  <a:srgbClr val="000000"/>
                </a:solidFill>
                <a:latin typeface="Helvetica Neue Light"/>
                <a:ea typeface="Helvetica Neue Light"/>
              </a:rPr>
              <a:t>Pay attention to communication and self-management skills, in addition to technical skills and motivation.</a:t>
            </a:r>
            <a:endParaRPr b="0" lang="en-AU" sz="3200" spc="-1" strike="noStrike">
              <a:latin typeface="Arial"/>
            </a:endParaRPr>
          </a:p>
          <a:p>
            <a:pPr marL="457200" indent="-456480">
              <a:lnSpc>
                <a:spcPct val="100000"/>
              </a:lnSpc>
              <a:spcBef>
                <a:spcPts val="4201"/>
              </a:spcBef>
              <a:buClr>
                <a:srgbClr val="747474"/>
              </a:buClr>
              <a:buSzPct val="75000"/>
              <a:buFont typeface="Helvetica Neue"/>
              <a:buChar char="•"/>
            </a:pPr>
            <a:r>
              <a:rPr b="0" lang="en-AU" sz="3200" spc="-1" strike="noStrike">
                <a:solidFill>
                  <a:srgbClr val="000000"/>
                </a:solidFill>
                <a:latin typeface="Helvetica Neue Light"/>
                <a:ea typeface="Helvetica Neue Light"/>
              </a:rPr>
              <a:t>Consider this an opportunity to make your project more diverse.</a:t>
            </a:r>
            <a:endParaRPr b="0" lang="en-AU" sz="32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1"/>
          <p:cNvSpPr/>
          <p:nvPr/>
        </p:nvSpPr>
        <p:spPr>
          <a:xfrm>
            <a:off x="4095720" y="4368240"/>
            <a:ext cx="4812840" cy="101628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1" lang="en-AU" sz="6000" spc="-1" strike="noStrike">
                <a:solidFill>
                  <a:srgbClr val="000000"/>
                </a:solidFill>
                <a:latin typeface="Helvetica Neue"/>
                <a:ea typeface="Helvetica Neue"/>
              </a:rPr>
              <a:t>Challenges</a:t>
            </a:r>
            <a:endParaRPr b="0" lang="en-AU" sz="60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CustomShape 1"/>
          <p:cNvSpPr/>
          <p:nvPr/>
        </p:nvSpPr>
        <p:spPr>
          <a:xfrm>
            <a:off x="571680" y="330120"/>
            <a:ext cx="11860920" cy="1396440"/>
          </a:xfrm>
          <a:prstGeom prst="rect">
            <a:avLst/>
          </a:prstGeom>
          <a:noFill/>
          <a:ln w="12600">
            <a:noFill/>
          </a:ln>
        </p:spPr>
        <p:style>
          <a:lnRef idx="0"/>
          <a:fillRef idx="0"/>
          <a:effectRef idx="0"/>
          <a:fontRef idx="minor"/>
        </p:style>
        <p:txBody>
          <a:bodyPr lIns="50760" rIns="50760" tIns="50760" bIns="50760" anchor="b"/>
          <a:p>
            <a:pPr>
              <a:lnSpc>
                <a:spcPct val="100000"/>
              </a:lnSpc>
            </a:pPr>
            <a:r>
              <a:rPr b="0" lang="en-AU" sz="4000" spc="-1" strike="noStrike">
                <a:solidFill>
                  <a:srgbClr val="000000"/>
                </a:solidFill>
                <a:latin typeface="Helvetica Neue Light"/>
                <a:ea typeface="Helvetica Neue Light"/>
              </a:rPr>
              <a:t>Sustainability — maintainer bandwidth</a:t>
            </a:r>
            <a:endParaRPr b="0" lang="en-AU" sz="4000" spc="-1" strike="noStrike">
              <a:latin typeface="Arial"/>
            </a:endParaRPr>
          </a:p>
        </p:txBody>
      </p:sp>
      <p:sp>
        <p:nvSpPr>
          <p:cNvPr id="312" name="CustomShape 2"/>
          <p:cNvSpPr/>
          <p:nvPr/>
        </p:nvSpPr>
        <p:spPr>
          <a:xfrm>
            <a:off x="571680" y="2222640"/>
            <a:ext cx="11860920" cy="6666840"/>
          </a:xfrm>
          <a:prstGeom prst="rect">
            <a:avLst/>
          </a:prstGeom>
          <a:noFill/>
          <a:ln w="12600">
            <a:noFill/>
          </a:ln>
        </p:spPr>
        <p:style>
          <a:lnRef idx="0"/>
          <a:fillRef idx="0"/>
          <a:effectRef idx="0"/>
          <a:fontRef idx="minor"/>
        </p:style>
        <p:txBody>
          <a:bodyPr lIns="50760" rIns="50760" tIns="50760" bIns="50760"/>
          <a:p>
            <a:pPr>
              <a:lnSpc>
                <a:spcPct val="100000"/>
              </a:lnSpc>
              <a:spcBef>
                <a:spcPts val="4201"/>
              </a:spcBef>
            </a:pPr>
            <a:r>
              <a:rPr b="0" lang="en-AU" sz="3200" spc="-1" strike="noStrike">
                <a:solidFill>
                  <a:srgbClr val="000000"/>
                </a:solidFill>
                <a:latin typeface="Helvetica Neue Light"/>
                <a:ea typeface="Helvetica Neue Light"/>
              </a:rPr>
              <a:t>Of the 11 Steering Council members:</a:t>
            </a:r>
            <a:endParaRPr b="0" lang="en-AU" sz="3200" spc="-1" strike="noStrike">
              <a:latin typeface="Arial"/>
            </a:endParaRPr>
          </a:p>
          <a:p>
            <a:pPr marL="457200" indent="-456480">
              <a:lnSpc>
                <a:spcPct val="100000"/>
              </a:lnSpc>
              <a:spcBef>
                <a:spcPts val="4201"/>
              </a:spcBef>
              <a:buClr>
                <a:srgbClr val="747474"/>
              </a:buClr>
              <a:buSzPct val="75000"/>
              <a:buFont typeface="Helvetica Neue"/>
              <a:buChar char="•"/>
            </a:pPr>
            <a:r>
              <a:rPr b="0" lang="en-AU" sz="3200" spc="-1" strike="noStrike">
                <a:solidFill>
                  <a:srgbClr val="000000"/>
                </a:solidFill>
                <a:latin typeface="Helvetica Neue Light"/>
                <a:ea typeface="Helvetica Neue Light"/>
              </a:rPr>
              <a:t>3 are very active (Chuck, Eric, Stephan) </a:t>
            </a:r>
            <a:endParaRPr b="0" lang="en-AU" sz="3200" spc="-1" strike="noStrike">
              <a:latin typeface="Arial"/>
            </a:endParaRPr>
          </a:p>
          <a:p>
            <a:pPr marL="457200" indent="-456480">
              <a:lnSpc>
                <a:spcPct val="100000"/>
              </a:lnSpc>
              <a:spcBef>
                <a:spcPts val="4201"/>
              </a:spcBef>
              <a:buClr>
                <a:srgbClr val="747474"/>
              </a:buClr>
              <a:buSzPct val="75000"/>
              <a:buFont typeface="Helvetica Neue"/>
              <a:buChar char="•"/>
            </a:pPr>
            <a:r>
              <a:rPr b="0" lang="en-AU" sz="3200" spc="-1" strike="noStrike">
                <a:solidFill>
                  <a:srgbClr val="000000"/>
                </a:solidFill>
                <a:latin typeface="Helvetica Neue Light"/>
                <a:ea typeface="Helvetica Neue Light"/>
              </a:rPr>
              <a:t>3 are paid to work on NumPy</a:t>
            </a:r>
            <a:br/>
            <a:r>
              <a:rPr b="0" lang="en-AU" sz="3200" spc="-1" strike="noStrike">
                <a:solidFill>
                  <a:srgbClr val="000000"/>
                </a:solidFill>
                <a:latin typeface="Helvetica Neue Light"/>
                <a:ea typeface="Helvetica Neue Light"/>
              </a:rPr>
              <a:t>(Sebastian full-time,</a:t>
            </a:r>
            <a:br/>
            <a:r>
              <a:rPr b="0" lang="en-AU" sz="3200" spc="-1" strike="noStrike">
                <a:solidFill>
                  <a:srgbClr val="000000"/>
                </a:solidFill>
                <a:latin typeface="Helvetica Neue Light"/>
                <a:ea typeface="Helvetica Neue Light"/>
              </a:rPr>
              <a:t> Stéfan &amp; Ralf a small part of their time (~1 day/wk))</a:t>
            </a:r>
            <a:endParaRPr b="0" lang="en-AU" sz="3200" spc="-1" strike="noStrike">
              <a:latin typeface="Arial"/>
            </a:endParaRPr>
          </a:p>
          <a:p>
            <a:pPr marL="457200" indent="-456480">
              <a:lnSpc>
                <a:spcPct val="100000"/>
              </a:lnSpc>
              <a:spcBef>
                <a:spcPts val="4201"/>
              </a:spcBef>
              <a:buClr>
                <a:srgbClr val="747474"/>
              </a:buClr>
              <a:buSzPct val="75000"/>
              <a:buFont typeface="Helvetica Neue"/>
              <a:buChar char="•"/>
            </a:pPr>
            <a:r>
              <a:rPr b="0" lang="en-AU" sz="3200" spc="-1" strike="noStrike">
                <a:solidFill>
                  <a:srgbClr val="000000"/>
                </a:solidFill>
                <a:latin typeface="Helvetica Neue Light"/>
                <a:ea typeface="Helvetica Neue Light"/>
              </a:rPr>
              <a:t>5 are in low-activity mode (infrequent emails/commits)</a:t>
            </a:r>
            <a:endParaRPr b="0" lang="en-AU" sz="3200" spc="-1" strike="noStrike">
              <a:latin typeface="Arial"/>
            </a:endParaRPr>
          </a:p>
          <a:p>
            <a:pPr>
              <a:lnSpc>
                <a:spcPct val="100000"/>
              </a:lnSpc>
              <a:spcBef>
                <a:spcPts val="4201"/>
              </a:spcBef>
            </a:pPr>
            <a:r>
              <a:rPr b="0" i="1" lang="en-AU" sz="3200" spc="-1" strike="noStrike">
                <a:solidFill>
                  <a:srgbClr val="000000"/>
                </a:solidFill>
                <a:latin typeface="Helvetica Neue"/>
                <a:ea typeface="Helvetica Neue"/>
              </a:rPr>
              <a:t>This is still a major challenge! NumPy depends both on a handful of people, and probably on continued funding.</a:t>
            </a:r>
            <a:endParaRPr b="0" lang="en-AU" sz="32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571680" y="330120"/>
            <a:ext cx="11860920" cy="1396440"/>
          </a:xfrm>
          <a:prstGeom prst="rect">
            <a:avLst/>
          </a:prstGeom>
          <a:noFill/>
          <a:ln w="12600">
            <a:noFill/>
          </a:ln>
        </p:spPr>
        <p:style>
          <a:lnRef idx="0"/>
          <a:fillRef idx="0"/>
          <a:effectRef idx="0"/>
          <a:fontRef idx="minor"/>
        </p:style>
        <p:txBody>
          <a:bodyPr lIns="50760" rIns="50760" tIns="50760" bIns="50760" anchor="b"/>
          <a:p>
            <a:pPr>
              <a:lnSpc>
                <a:spcPct val="100000"/>
              </a:lnSpc>
            </a:pPr>
            <a:r>
              <a:rPr b="0" lang="en-AU" sz="4000" spc="-1" strike="noStrike">
                <a:solidFill>
                  <a:srgbClr val="000000"/>
                </a:solidFill>
                <a:latin typeface="Helvetica Neue Light"/>
                <a:ea typeface="Helvetica Neue Light"/>
              </a:rPr>
              <a:t>A very brief history of NumPy</a:t>
            </a:r>
            <a:endParaRPr b="0" lang="en-AU" sz="4000" spc="-1" strike="noStrike">
              <a:latin typeface="Arial"/>
            </a:endParaRPr>
          </a:p>
        </p:txBody>
      </p:sp>
      <p:sp>
        <p:nvSpPr>
          <p:cNvPr id="247" name="CustomShape 2"/>
          <p:cNvSpPr/>
          <p:nvPr/>
        </p:nvSpPr>
        <p:spPr>
          <a:xfrm>
            <a:off x="571680" y="2228760"/>
            <a:ext cx="11860920" cy="6666840"/>
          </a:xfrm>
          <a:prstGeom prst="rect">
            <a:avLst/>
          </a:prstGeom>
          <a:noFill/>
          <a:ln w="12600">
            <a:noFill/>
          </a:ln>
        </p:spPr>
        <p:style>
          <a:lnRef idx="0"/>
          <a:fillRef idx="0"/>
          <a:effectRef idx="0"/>
          <a:fontRef idx="minor"/>
        </p:style>
        <p:txBody>
          <a:bodyPr lIns="50760" rIns="50760" tIns="50760" bIns="50760"/>
          <a:p>
            <a:pPr>
              <a:lnSpc>
                <a:spcPct val="100000"/>
              </a:lnSpc>
              <a:spcBef>
                <a:spcPts val="4201"/>
              </a:spcBef>
            </a:pPr>
            <a:r>
              <a:rPr b="0" lang="en-AU" sz="3200" spc="-1" strike="noStrike">
                <a:solidFill>
                  <a:srgbClr val="000000"/>
                </a:solidFill>
                <a:latin typeface="Helvetica Neue Light"/>
                <a:ea typeface="Helvetica Neue Light"/>
              </a:rPr>
              <a:t>2005: NumPy created</a:t>
            </a:r>
            <a:endParaRPr b="0" lang="en-AU" sz="3200" spc="-1" strike="noStrike">
              <a:latin typeface="Arial"/>
            </a:endParaRPr>
          </a:p>
          <a:p>
            <a:pPr>
              <a:lnSpc>
                <a:spcPct val="100000"/>
              </a:lnSpc>
              <a:spcBef>
                <a:spcPts val="4201"/>
              </a:spcBef>
            </a:pPr>
            <a:r>
              <a:rPr b="0" lang="en-AU" sz="3200" spc="-1" strike="noStrike">
                <a:solidFill>
                  <a:srgbClr val="000000"/>
                </a:solidFill>
                <a:latin typeface="Helvetica Neue Light"/>
                <a:ea typeface="Helvetica Neue Light"/>
              </a:rPr>
              <a:t>2006: NumPy 1.0</a:t>
            </a:r>
            <a:endParaRPr b="0" lang="en-AU" sz="3200" spc="-1" strike="noStrike">
              <a:latin typeface="Arial"/>
            </a:endParaRPr>
          </a:p>
          <a:p>
            <a:pPr>
              <a:lnSpc>
                <a:spcPct val="100000"/>
              </a:lnSpc>
              <a:spcBef>
                <a:spcPts val="4201"/>
              </a:spcBef>
            </a:pPr>
            <a:r>
              <a:rPr b="0" lang="en-AU" sz="3200" spc="-1" strike="noStrike">
                <a:solidFill>
                  <a:srgbClr val="000000"/>
                </a:solidFill>
                <a:latin typeface="Helvetica Neue Light"/>
                <a:ea typeface="Helvetica Neue Light"/>
              </a:rPr>
              <a:t>……</a:t>
            </a:r>
            <a:r>
              <a:rPr b="0" lang="en-AU" sz="3200" spc="-1" strike="noStrike">
                <a:solidFill>
                  <a:srgbClr val="000000"/>
                </a:solidFill>
                <a:latin typeface="Helvetica Neue Light"/>
                <a:ea typeface="Helvetica Neue Light"/>
              </a:rPr>
              <a:t>.: 1-2 releases every year, gradual progress</a:t>
            </a:r>
            <a:endParaRPr b="0" lang="en-AU" sz="3200" spc="-1" strike="noStrike">
              <a:latin typeface="Arial"/>
            </a:endParaRPr>
          </a:p>
          <a:p>
            <a:pPr>
              <a:lnSpc>
                <a:spcPct val="100000"/>
              </a:lnSpc>
              <a:spcBef>
                <a:spcPts val="4201"/>
              </a:spcBef>
            </a:pPr>
            <a:r>
              <a:rPr b="0" lang="en-AU" sz="3200" spc="-1" strike="noStrike">
                <a:solidFill>
                  <a:srgbClr val="000000"/>
                </a:solidFill>
                <a:latin typeface="Helvetica Neue Light"/>
                <a:ea typeface="Helvetica Neue Light"/>
              </a:rPr>
              <a:t>2015: governance and NumFOCUS relationship formalized</a:t>
            </a:r>
            <a:endParaRPr b="0" lang="en-AU" sz="3200" spc="-1" strike="noStrike">
              <a:latin typeface="Arial"/>
            </a:endParaRPr>
          </a:p>
          <a:p>
            <a:pPr>
              <a:lnSpc>
                <a:spcPct val="100000"/>
              </a:lnSpc>
              <a:spcBef>
                <a:spcPts val="4201"/>
              </a:spcBef>
            </a:pPr>
            <a:r>
              <a:rPr b="0" lang="en-AU" sz="3200" spc="-1" strike="noStrike">
                <a:solidFill>
                  <a:srgbClr val="000000"/>
                </a:solidFill>
                <a:latin typeface="Helvetica Neue Light"/>
                <a:ea typeface="Helvetica Neue Light"/>
              </a:rPr>
              <a:t>2018: first-ever paid developers hired</a:t>
            </a:r>
            <a:endParaRPr b="0" lang="en-AU" sz="3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CustomShape 1"/>
          <p:cNvSpPr/>
          <p:nvPr/>
        </p:nvSpPr>
        <p:spPr>
          <a:xfrm>
            <a:off x="571680" y="330120"/>
            <a:ext cx="11860920" cy="1396440"/>
          </a:xfrm>
          <a:prstGeom prst="rect">
            <a:avLst/>
          </a:prstGeom>
          <a:noFill/>
          <a:ln w="12600">
            <a:noFill/>
          </a:ln>
        </p:spPr>
        <p:style>
          <a:lnRef idx="0"/>
          <a:fillRef idx="0"/>
          <a:effectRef idx="0"/>
          <a:fontRef idx="minor"/>
        </p:style>
        <p:txBody>
          <a:bodyPr lIns="50760" rIns="50760" tIns="50760" bIns="50760" anchor="b"/>
          <a:p>
            <a:pPr>
              <a:lnSpc>
                <a:spcPct val="100000"/>
              </a:lnSpc>
            </a:pPr>
            <a:r>
              <a:rPr b="0" lang="en-AU" sz="4000" spc="-1" strike="noStrike">
                <a:solidFill>
                  <a:srgbClr val="000000"/>
                </a:solidFill>
                <a:latin typeface="Helvetica Neue Light"/>
                <a:ea typeface="Helvetica Neue Light"/>
              </a:rPr>
              <a:t>The project beyond code</a:t>
            </a:r>
            <a:endParaRPr b="0" lang="en-AU" sz="4000" spc="-1" strike="noStrike">
              <a:latin typeface="Arial"/>
            </a:endParaRPr>
          </a:p>
        </p:txBody>
      </p:sp>
      <p:sp>
        <p:nvSpPr>
          <p:cNvPr id="314" name="CustomShape 2"/>
          <p:cNvSpPr/>
          <p:nvPr/>
        </p:nvSpPr>
        <p:spPr>
          <a:xfrm>
            <a:off x="571680" y="2222640"/>
            <a:ext cx="11860920" cy="6666840"/>
          </a:xfrm>
          <a:prstGeom prst="rect">
            <a:avLst/>
          </a:prstGeom>
          <a:noFill/>
          <a:ln w="12600">
            <a:noFill/>
          </a:ln>
        </p:spPr>
        <p:style>
          <a:lnRef idx="0"/>
          <a:fillRef idx="0"/>
          <a:effectRef idx="0"/>
          <a:fontRef idx="minor"/>
        </p:style>
        <p:txBody>
          <a:bodyPr lIns="50760" rIns="50760" tIns="50760" bIns="50760"/>
          <a:p>
            <a:pPr>
              <a:lnSpc>
                <a:spcPct val="100000"/>
              </a:lnSpc>
              <a:spcBef>
                <a:spcPts val="4201"/>
              </a:spcBef>
            </a:pPr>
            <a:r>
              <a:rPr b="0" lang="en-AU" sz="3200" spc="-1" strike="noStrike">
                <a:solidFill>
                  <a:srgbClr val="000000"/>
                </a:solidFill>
                <a:latin typeface="Helvetica Neue Light"/>
                <a:ea typeface="Helvetica Neue Light"/>
              </a:rPr>
              <a:t>It’s still hard getting work done on:</a:t>
            </a:r>
            <a:endParaRPr b="0" lang="en-AU" sz="3200" spc="-1" strike="noStrike">
              <a:latin typeface="Arial"/>
            </a:endParaRPr>
          </a:p>
          <a:p>
            <a:pPr marL="457200" indent="-456480">
              <a:lnSpc>
                <a:spcPct val="100000"/>
              </a:lnSpc>
              <a:spcBef>
                <a:spcPts val="4201"/>
              </a:spcBef>
              <a:buClr>
                <a:srgbClr val="747474"/>
              </a:buClr>
              <a:buSzPct val="75000"/>
              <a:buFont typeface="Helvetica Neue"/>
              <a:buChar char="•"/>
            </a:pPr>
            <a:r>
              <a:rPr b="0" lang="en-AU" sz="3200" spc="-1" strike="noStrike">
                <a:solidFill>
                  <a:srgbClr val="000000"/>
                </a:solidFill>
                <a:latin typeface="Helvetica Neue Light"/>
                <a:ea typeface="Helvetica Neue Light"/>
              </a:rPr>
              <a:t>High-level documentation</a:t>
            </a:r>
            <a:endParaRPr b="0" lang="en-AU" sz="3200" spc="-1" strike="noStrike">
              <a:latin typeface="Arial"/>
            </a:endParaRPr>
          </a:p>
          <a:p>
            <a:pPr marL="457200" indent="-456480">
              <a:lnSpc>
                <a:spcPct val="100000"/>
              </a:lnSpc>
              <a:spcBef>
                <a:spcPts val="4201"/>
              </a:spcBef>
              <a:buClr>
                <a:srgbClr val="747474"/>
              </a:buClr>
              <a:buSzPct val="75000"/>
              <a:buFont typeface="Helvetica Neue"/>
              <a:buChar char="•"/>
            </a:pPr>
            <a:r>
              <a:rPr b="0" lang="en-AU" sz="3200" spc="-1" strike="noStrike">
                <a:solidFill>
                  <a:srgbClr val="000000"/>
                </a:solidFill>
                <a:latin typeface="Helvetica Neue Light"/>
                <a:ea typeface="Helvetica Neue Light"/>
              </a:rPr>
              <a:t>Website</a:t>
            </a:r>
            <a:endParaRPr b="0" lang="en-AU" sz="3200" spc="-1" strike="noStrike">
              <a:latin typeface="Arial"/>
            </a:endParaRPr>
          </a:p>
          <a:p>
            <a:pPr marL="457200" indent="-456480">
              <a:lnSpc>
                <a:spcPct val="100000"/>
              </a:lnSpc>
              <a:spcBef>
                <a:spcPts val="4201"/>
              </a:spcBef>
              <a:buClr>
                <a:srgbClr val="747474"/>
              </a:buClr>
              <a:buSzPct val="75000"/>
              <a:buFont typeface="Helvetica Neue"/>
              <a:buChar char="•"/>
            </a:pPr>
            <a:r>
              <a:rPr b="0" lang="en-AU" sz="3200" spc="-1" strike="noStrike">
                <a:solidFill>
                  <a:srgbClr val="000000"/>
                </a:solidFill>
                <a:latin typeface="Helvetica Neue Light"/>
                <a:ea typeface="Helvetica Neue Light"/>
              </a:rPr>
              <a:t>Community building</a:t>
            </a:r>
            <a:endParaRPr b="0" lang="en-AU" sz="3200" spc="-1" strike="noStrike">
              <a:latin typeface="Arial"/>
            </a:endParaRPr>
          </a:p>
          <a:p>
            <a:pPr marL="457200" indent="-456480">
              <a:lnSpc>
                <a:spcPct val="100000"/>
              </a:lnSpc>
              <a:spcBef>
                <a:spcPts val="4201"/>
              </a:spcBef>
              <a:buClr>
                <a:srgbClr val="747474"/>
              </a:buClr>
              <a:buSzPct val="75000"/>
              <a:buFont typeface="Helvetica Neue"/>
              <a:buChar char="•"/>
            </a:pPr>
            <a:r>
              <a:rPr b="0" lang="en-AU" sz="3200" spc="-1" strike="noStrike">
                <a:solidFill>
                  <a:srgbClr val="000000"/>
                </a:solidFill>
                <a:latin typeface="Helvetica Neue Light"/>
                <a:ea typeface="Helvetica Neue Light"/>
              </a:rPr>
              <a:t>Governance and project management</a:t>
            </a:r>
            <a:endParaRPr b="0" lang="en-AU" sz="3200" spc="-1" strike="noStrike">
              <a:latin typeface="Arial"/>
            </a:endParaRPr>
          </a:p>
          <a:p>
            <a:pPr marL="457200" indent="-456480">
              <a:lnSpc>
                <a:spcPct val="100000"/>
              </a:lnSpc>
              <a:spcBef>
                <a:spcPts val="4201"/>
              </a:spcBef>
              <a:buClr>
                <a:srgbClr val="747474"/>
              </a:buClr>
              <a:buSzPct val="75000"/>
              <a:buFont typeface="Helvetica Neue"/>
              <a:buChar char="•"/>
            </a:pPr>
            <a:r>
              <a:rPr b="0" lang="en-AU" sz="3200" spc="-1" strike="noStrike">
                <a:solidFill>
                  <a:srgbClr val="000000"/>
                </a:solidFill>
                <a:latin typeface="Helvetica Neue Light"/>
                <a:ea typeface="Helvetica Neue Light"/>
              </a:rPr>
              <a:t>Long-term planning (both technical and organizational)</a:t>
            </a:r>
            <a:endParaRPr b="0" lang="en-AU" sz="32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a:off x="571680" y="330120"/>
            <a:ext cx="11860920" cy="1396440"/>
          </a:xfrm>
          <a:prstGeom prst="rect">
            <a:avLst/>
          </a:prstGeom>
          <a:noFill/>
          <a:ln w="12600">
            <a:noFill/>
          </a:ln>
        </p:spPr>
        <p:style>
          <a:lnRef idx="0"/>
          <a:fillRef idx="0"/>
          <a:effectRef idx="0"/>
          <a:fontRef idx="minor"/>
        </p:style>
        <p:txBody>
          <a:bodyPr lIns="50760" rIns="50760" tIns="50760" bIns="50760" anchor="b"/>
          <a:p>
            <a:pPr>
              <a:lnSpc>
                <a:spcPct val="100000"/>
              </a:lnSpc>
            </a:pPr>
            <a:r>
              <a:rPr b="0" lang="en-AU" sz="4000" spc="-1" strike="noStrike">
                <a:solidFill>
                  <a:srgbClr val="000000"/>
                </a:solidFill>
                <a:latin typeface="Helvetica Neue Light"/>
                <a:ea typeface="Helvetica Neue Light"/>
              </a:rPr>
              <a:t>Improving NumPy’s culture</a:t>
            </a:r>
            <a:endParaRPr b="0" lang="en-AU" sz="4000" spc="-1" strike="noStrike">
              <a:latin typeface="Arial"/>
            </a:endParaRPr>
          </a:p>
        </p:txBody>
      </p:sp>
      <p:sp>
        <p:nvSpPr>
          <p:cNvPr id="316" name="CustomShape 2"/>
          <p:cNvSpPr/>
          <p:nvPr/>
        </p:nvSpPr>
        <p:spPr>
          <a:xfrm>
            <a:off x="571680" y="2222640"/>
            <a:ext cx="11860920" cy="6666840"/>
          </a:xfrm>
          <a:prstGeom prst="rect">
            <a:avLst/>
          </a:prstGeom>
          <a:noFill/>
          <a:ln w="12600">
            <a:noFill/>
          </a:ln>
        </p:spPr>
        <p:style>
          <a:lnRef idx="0"/>
          <a:fillRef idx="0"/>
          <a:effectRef idx="0"/>
          <a:fontRef idx="minor"/>
        </p:style>
        <p:txBody>
          <a:bodyPr lIns="50760" rIns="50760" tIns="50760" bIns="50760"/>
          <a:p>
            <a:pPr>
              <a:lnSpc>
                <a:spcPct val="100000"/>
              </a:lnSpc>
              <a:spcBef>
                <a:spcPts val="4201"/>
              </a:spcBef>
            </a:pPr>
            <a:endParaRPr b="0" lang="en-AU" sz="1800" spc="-1" strike="noStrike">
              <a:latin typeface="Arial"/>
            </a:endParaRPr>
          </a:p>
          <a:p>
            <a:pPr marL="457200" indent="-456480">
              <a:lnSpc>
                <a:spcPct val="100000"/>
              </a:lnSpc>
              <a:spcBef>
                <a:spcPts val="4201"/>
              </a:spcBef>
              <a:buClr>
                <a:srgbClr val="747474"/>
              </a:buClr>
              <a:buSzPct val="75000"/>
              <a:buFont typeface="Helvetica Neue"/>
              <a:buChar char="•"/>
            </a:pPr>
            <a:r>
              <a:rPr b="0" lang="en-AU" sz="3200" spc="-1" strike="noStrike">
                <a:solidFill>
                  <a:srgbClr val="000000"/>
                </a:solidFill>
                <a:latin typeface="Helvetica Neue Light"/>
                <a:ea typeface="Helvetica Neue Light"/>
              </a:rPr>
              <a:t>We still struggle with a lack of diversity: </a:t>
            </a:r>
            <a:r>
              <a:rPr b="0" i="1" lang="en-AU" sz="3200" spc="-1" strike="noStrike">
                <a:solidFill>
                  <a:srgbClr val="000000"/>
                </a:solidFill>
                <a:latin typeface="Helvetica Neue"/>
                <a:ea typeface="Helvetica Neue"/>
              </a:rPr>
              <a:t>all</a:t>
            </a:r>
            <a:r>
              <a:rPr b="0" lang="en-AU" sz="3200" spc="-1" strike="noStrike">
                <a:solidFill>
                  <a:srgbClr val="000000"/>
                </a:solidFill>
                <a:latin typeface="Helvetica Neue Light"/>
                <a:ea typeface="Helvetica Neue Light"/>
              </a:rPr>
              <a:t> maintainers are white and male.</a:t>
            </a:r>
            <a:endParaRPr b="0" lang="en-AU" sz="3200" spc="-1" strike="noStrike">
              <a:latin typeface="Arial"/>
            </a:endParaRPr>
          </a:p>
          <a:p>
            <a:pPr marL="457200" indent="-456480">
              <a:lnSpc>
                <a:spcPct val="100000"/>
              </a:lnSpc>
              <a:spcBef>
                <a:spcPts val="4201"/>
              </a:spcBef>
              <a:buClr>
                <a:srgbClr val="747474"/>
              </a:buClr>
              <a:buSzPct val="75000"/>
              <a:buFont typeface="Helvetica Neue"/>
              <a:buChar char="•"/>
            </a:pPr>
            <a:r>
              <a:rPr b="0" lang="en-AU" sz="3200" spc="-1" strike="noStrike">
                <a:solidFill>
                  <a:srgbClr val="000000"/>
                </a:solidFill>
                <a:latin typeface="Helvetica Neue Light"/>
                <a:ea typeface="Helvetica Neue Light"/>
              </a:rPr>
              <a:t>Our GitHub and mailing list culture is infrequently not as friendly and welcoming as we’d all like it to be. </a:t>
            </a:r>
            <a:endParaRPr b="0" lang="en-AU" sz="32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CustomShape 1"/>
          <p:cNvSpPr/>
          <p:nvPr/>
        </p:nvSpPr>
        <p:spPr>
          <a:xfrm>
            <a:off x="5142600" y="4368240"/>
            <a:ext cx="2719080" cy="101628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1" lang="en-AU" sz="6000" spc="-1" strike="noStrike">
                <a:solidFill>
                  <a:srgbClr val="000000"/>
                </a:solidFill>
                <a:latin typeface="Helvetica Neue"/>
                <a:ea typeface="Helvetica Neue"/>
              </a:rPr>
              <a:t>Vision</a:t>
            </a:r>
            <a:endParaRPr b="0" lang="en-AU" sz="60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CustomShape 1"/>
          <p:cNvSpPr/>
          <p:nvPr/>
        </p:nvSpPr>
        <p:spPr>
          <a:xfrm>
            <a:off x="571680" y="330120"/>
            <a:ext cx="11860920" cy="1396440"/>
          </a:xfrm>
          <a:prstGeom prst="rect">
            <a:avLst/>
          </a:prstGeom>
          <a:noFill/>
          <a:ln w="12600">
            <a:noFill/>
          </a:ln>
        </p:spPr>
        <p:style>
          <a:lnRef idx="0"/>
          <a:fillRef idx="0"/>
          <a:effectRef idx="0"/>
          <a:fontRef idx="minor"/>
        </p:style>
        <p:txBody>
          <a:bodyPr lIns="50760" rIns="50760" tIns="50760" bIns="50760" anchor="b"/>
          <a:p>
            <a:pPr>
              <a:lnSpc>
                <a:spcPct val="100000"/>
              </a:lnSpc>
            </a:pPr>
            <a:r>
              <a:rPr b="0" lang="en-AU" sz="4000" spc="-1" strike="noStrike">
                <a:solidFill>
                  <a:srgbClr val="000000"/>
                </a:solidFill>
                <a:latin typeface="Helvetica Neue Light"/>
                <a:ea typeface="Helvetica Neue Light"/>
              </a:rPr>
              <a:t>Scope &amp; Vision</a:t>
            </a:r>
            <a:endParaRPr b="0" lang="en-AU" sz="4000" spc="-1" strike="noStrike">
              <a:latin typeface="Arial"/>
            </a:endParaRPr>
          </a:p>
        </p:txBody>
      </p:sp>
      <p:sp>
        <p:nvSpPr>
          <p:cNvPr id="319" name="CustomShape 2"/>
          <p:cNvSpPr/>
          <p:nvPr/>
        </p:nvSpPr>
        <p:spPr>
          <a:xfrm>
            <a:off x="629640" y="3315600"/>
            <a:ext cx="11745000" cy="448668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AU" sz="2800" spc="-1" strike="noStrike">
                <a:solidFill>
                  <a:srgbClr val="000000"/>
                </a:solidFill>
                <a:latin typeface="Helvetica Neue Light"/>
                <a:ea typeface="Helvetica Neue Light"/>
              </a:rPr>
              <a:t>The key thing NumPy offers is: </a:t>
            </a:r>
            <a:endParaRPr b="0" lang="en-AU" sz="2800" spc="-1" strike="noStrike">
              <a:latin typeface="Arial"/>
            </a:endParaRPr>
          </a:p>
          <a:p>
            <a:pPr>
              <a:lnSpc>
                <a:spcPct val="100000"/>
              </a:lnSpc>
            </a:pPr>
            <a:r>
              <a:rPr b="0" lang="en-AU" sz="2800" spc="-1" strike="noStrike">
                <a:solidFill>
                  <a:srgbClr val="000000"/>
                </a:solidFill>
                <a:latin typeface="Helvetica Neue Light"/>
                <a:ea typeface="Helvetica Neue Light"/>
              </a:rPr>
              <a:t>        </a:t>
            </a:r>
            <a:r>
              <a:rPr b="1" lang="en-AU" sz="2800" spc="-1" strike="noStrike">
                <a:solidFill>
                  <a:srgbClr val="000000"/>
                </a:solidFill>
                <a:latin typeface="Helvetica Neue"/>
                <a:ea typeface="Helvetica Neue"/>
              </a:rPr>
              <a:t>an</a:t>
            </a:r>
            <a:r>
              <a:rPr b="0" lang="en-AU" sz="2800" spc="-1" strike="noStrike">
                <a:solidFill>
                  <a:srgbClr val="000000"/>
                </a:solidFill>
                <a:latin typeface="Helvetica Neue Light"/>
                <a:ea typeface="Helvetica Neue Light"/>
              </a:rPr>
              <a:t> </a:t>
            </a:r>
            <a:r>
              <a:rPr b="1" lang="en-AU" sz="2800" spc="-1" strike="noStrike">
                <a:solidFill>
                  <a:srgbClr val="773a33"/>
                </a:solidFill>
                <a:latin typeface="Helvetica Neue"/>
                <a:ea typeface="Helvetica Neue"/>
              </a:rPr>
              <a:t>array object </a:t>
            </a:r>
            <a:r>
              <a:rPr b="0" lang="en-AU" sz="2000" spc="-1" strike="noStrike">
                <a:solidFill>
                  <a:srgbClr val="773a33"/>
                </a:solidFill>
                <a:latin typeface="Helvetica Neue Light"/>
                <a:ea typeface="Helvetica Neue Light"/>
              </a:rPr>
              <a:t>(</a:t>
            </a:r>
            <a:r>
              <a:rPr b="0" i="1" lang="en-AU" sz="2000" spc="-1" strike="noStrike">
                <a:solidFill>
                  <a:srgbClr val="773a33"/>
                </a:solidFill>
                <a:latin typeface="Helvetica Neue"/>
                <a:ea typeface="Helvetica Neue"/>
              </a:rPr>
              <a:t>N-dimensional, in-memory, on CPUs</a:t>
            </a:r>
            <a:r>
              <a:rPr b="0" lang="en-AU" sz="2000" spc="-1" strike="noStrike">
                <a:solidFill>
                  <a:srgbClr val="773a33"/>
                </a:solidFill>
                <a:latin typeface="Helvetica Neue Light"/>
                <a:ea typeface="Helvetica Neue Light"/>
              </a:rPr>
              <a:t>)</a:t>
            </a:r>
            <a:r>
              <a:rPr b="1" lang="en-AU" sz="2000" spc="-1" strike="noStrike">
                <a:solidFill>
                  <a:srgbClr val="000000"/>
                </a:solidFill>
                <a:latin typeface="Helvetica Neue"/>
                <a:ea typeface="Helvetica Neue"/>
              </a:rPr>
              <a:t> </a:t>
            </a:r>
            <a:endParaRPr b="0" lang="en-AU" sz="2000" spc="-1" strike="noStrike">
              <a:latin typeface="Arial"/>
            </a:endParaRPr>
          </a:p>
          <a:p>
            <a:pPr>
              <a:lnSpc>
                <a:spcPct val="100000"/>
              </a:lnSpc>
            </a:pPr>
            <a:r>
              <a:rPr b="1" lang="en-AU" sz="2800" spc="-1" strike="noStrike">
                <a:solidFill>
                  <a:srgbClr val="000000"/>
                </a:solidFill>
                <a:latin typeface="Helvetica Neue"/>
                <a:ea typeface="Helvetica Neue"/>
              </a:rPr>
              <a:t>       </a:t>
            </a:r>
            <a:r>
              <a:rPr b="1" lang="en-AU" sz="2800" spc="-1" strike="noStrike">
                <a:solidFill>
                  <a:srgbClr val="000000"/>
                </a:solidFill>
                <a:latin typeface="Helvetica Neue"/>
                <a:ea typeface="Helvetica Neue"/>
              </a:rPr>
              <a:t>and</a:t>
            </a:r>
            <a:r>
              <a:rPr b="1" lang="en-AU" sz="2800" spc="-1" strike="noStrike">
                <a:solidFill>
                  <a:srgbClr val="747474"/>
                </a:solidFill>
                <a:latin typeface="Helvetica Neue"/>
                <a:ea typeface="Helvetica Neue"/>
              </a:rPr>
              <a:t> </a:t>
            </a:r>
            <a:r>
              <a:rPr b="1" lang="en-AU" sz="2800" spc="-1" strike="noStrike">
                <a:solidFill>
                  <a:srgbClr val="275664"/>
                </a:solidFill>
                <a:latin typeface="Helvetica Neue"/>
                <a:ea typeface="Helvetica Neue"/>
              </a:rPr>
              <a:t>array computing APIs</a:t>
            </a:r>
            <a:endParaRPr b="0" lang="en-AU" sz="2800" spc="-1" strike="noStrike">
              <a:latin typeface="Arial"/>
            </a:endParaRPr>
          </a:p>
          <a:p>
            <a:pPr>
              <a:lnSpc>
                <a:spcPct val="100000"/>
              </a:lnSpc>
            </a:pPr>
            <a:endParaRPr b="0" lang="en-AU" sz="2800" spc="-1" strike="noStrike">
              <a:latin typeface="Arial"/>
            </a:endParaRPr>
          </a:p>
          <a:p>
            <a:pPr>
              <a:lnSpc>
                <a:spcPct val="100000"/>
              </a:lnSpc>
            </a:pPr>
            <a:r>
              <a:rPr b="0" lang="en-AU" sz="2800" spc="-1" strike="noStrike">
                <a:solidFill>
                  <a:srgbClr val="000000"/>
                </a:solidFill>
                <a:latin typeface="Helvetica Neue Light"/>
                <a:ea typeface="Helvetica Neue Light"/>
              </a:rPr>
              <a:t>NumPy lives at the heart of the numerical Python ecosystem. We want to:</a:t>
            </a:r>
            <a:endParaRPr b="0" lang="en-AU" sz="2800" spc="-1" strike="noStrike">
              <a:latin typeface="Arial"/>
            </a:endParaRPr>
          </a:p>
          <a:p>
            <a:pPr>
              <a:lnSpc>
                <a:spcPct val="100000"/>
              </a:lnSpc>
            </a:pPr>
            <a:r>
              <a:rPr b="0" lang="en-AU" sz="2800" spc="-1" strike="noStrike">
                <a:solidFill>
                  <a:srgbClr val="747474"/>
                </a:solidFill>
                <a:latin typeface="Helvetica Neue Light"/>
                <a:ea typeface="Helvetica Neue Light"/>
              </a:rPr>
              <a:t>        </a:t>
            </a:r>
            <a:r>
              <a:rPr b="1" lang="en-AU" sz="2800" spc="-1" strike="noStrike">
                <a:solidFill>
                  <a:srgbClr val="275664"/>
                </a:solidFill>
                <a:latin typeface="Helvetica Neue"/>
                <a:ea typeface="Helvetica Neue"/>
              </a:rPr>
              <a:t>evolve</a:t>
            </a:r>
            <a:r>
              <a:rPr b="0" lang="en-AU" sz="2800" spc="-1" strike="noStrike">
                <a:solidFill>
                  <a:srgbClr val="747474"/>
                </a:solidFill>
                <a:latin typeface="Helvetica Neue Light"/>
                <a:ea typeface="Helvetica Neue Light"/>
              </a:rPr>
              <a:t> </a:t>
            </a:r>
            <a:r>
              <a:rPr b="1" lang="en-AU" sz="2800" spc="-1" strike="noStrike">
                <a:solidFill>
                  <a:srgbClr val="000000"/>
                </a:solidFill>
                <a:latin typeface="Helvetica Neue"/>
                <a:ea typeface="Helvetica Neue"/>
              </a:rPr>
              <a:t>while remaining a</a:t>
            </a:r>
            <a:r>
              <a:rPr b="1" lang="en-AU" sz="2800" spc="-1" strike="noStrike">
                <a:solidFill>
                  <a:srgbClr val="747474"/>
                </a:solidFill>
                <a:latin typeface="Helvetica Neue"/>
                <a:ea typeface="Helvetica Neue"/>
              </a:rPr>
              <a:t> </a:t>
            </a:r>
            <a:r>
              <a:rPr b="1" lang="en-AU" sz="2800" spc="-1" strike="noStrike">
                <a:solidFill>
                  <a:srgbClr val="773a33"/>
                </a:solidFill>
                <a:latin typeface="Helvetica Neue"/>
                <a:ea typeface="Helvetica Neue"/>
              </a:rPr>
              <a:t>stable base</a:t>
            </a:r>
            <a:r>
              <a:rPr b="1" lang="en-AU" sz="2800" spc="-1" strike="noStrike">
                <a:solidFill>
                  <a:srgbClr val="747474"/>
                </a:solidFill>
                <a:latin typeface="Helvetica Neue"/>
                <a:ea typeface="Helvetica Neue"/>
              </a:rPr>
              <a:t>,</a:t>
            </a:r>
            <a:endParaRPr b="0" lang="en-AU" sz="2800" spc="-1" strike="noStrike">
              <a:latin typeface="Arial"/>
            </a:endParaRPr>
          </a:p>
          <a:p>
            <a:pPr>
              <a:lnSpc>
                <a:spcPct val="100000"/>
              </a:lnSpc>
            </a:pPr>
            <a:r>
              <a:rPr b="0" lang="en-AU" sz="2800" spc="-1" strike="noStrike">
                <a:solidFill>
                  <a:srgbClr val="747474"/>
                </a:solidFill>
                <a:latin typeface="Helvetica Neue Light"/>
                <a:ea typeface="Helvetica Neue Light"/>
              </a:rPr>
              <a:t>        </a:t>
            </a:r>
            <a:r>
              <a:rPr b="1" lang="en-AU" sz="2800" spc="-1" strike="noStrike">
                <a:solidFill>
                  <a:srgbClr val="275664"/>
                </a:solidFill>
                <a:latin typeface="Helvetica Neue"/>
                <a:ea typeface="Helvetica Neue"/>
              </a:rPr>
              <a:t>address bottlenecks</a:t>
            </a:r>
            <a:r>
              <a:rPr b="0" lang="en-AU" sz="2800" spc="-1" strike="noStrike">
                <a:solidFill>
                  <a:srgbClr val="747474"/>
                </a:solidFill>
                <a:latin typeface="Helvetica Neue Light"/>
                <a:ea typeface="Helvetica Neue Light"/>
              </a:rPr>
              <a:t> </a:t>
            </a:r>
            <a:r>
              <a:rPr b="1" lang="en-AU" sz="2800" spc="-1" strike="noStrike">
                <a:solidFill>
                  <a:srgbClr val="000000"/>
                </a:solidFill>
                <a:latin typeface="Helvetica Neue"/>
                <a:ea typeface="Helvetica Neue"/>
              </a:rPr>
              <a:t>that limit how the</a:t>
            </a:r>
            <a:br/>
            <a:r>
              <a:rPr b="1" lang="en-AU" sz="2800" spc="-1" strike="noStrike">
                <a:solidFill>
                  <a:srgbClr val="000000"/>
                </a:solidFill>
                <a:latin typeface="Helvetica Neue"/>
                <a:ea typeface="Helvetica Neue"/>
              </a:rPr>
              <a:t>                           wider ecosystem can grow,</a:t>
            </a:r>
            <a:endParaRPr b="0" lang="en-AU" sz="2800" spc="-1" strike="noStrike">
              <a:latin typeface="Arial"/>
            </a:endParaRPr>
          </a:p>
          <a:p>
            <a:pPr>
              <a:lnSpc>
                <a:spcPct val="100000"/>
              </a:lnSpc>
            </a:pPr>
            <a:r>
              <a:rPr b="1" lang="en-AU" sz="2800" spc="-1" strike="noStrike">
                <a:solidFill>
                  <a:srgbClr val="000000"/>
                </a:solidFill>
                <a:latin typeface="Helvetica Neue"/>
                <a:ea typeface="Helvetica Neue"/>
              </a:rPr>
              <a:t>        </a:t>
            </a:r>
            <a:r>
              <a:rPr b="1" lang="en-AU" sz="2800" spc="-1" strike="noStrike">
                <a:solidFill>
                  <a:srgbClr val="000000"/>
                </a:solidFill>
                <a:latin typeface="Helvetica Neue"/>
                <a:ea typeface="Helvetica Neue"/>
              </a:rPr>
              <a:t>and</a:t>
            </a:r>
            <a:r>
              <a:rPr b="1" lang="en-AU" sz="2800" spc="-1" strike="noStrike">
                <a:solidFill>
                  <a:srgbClr val="747474"/>
                </a:solidFill>
                <a:latin typeface="Helvetica Neue"/>
                <a:ea typeface="Helvetica Neue"/>
              </a:rPr>
              <a:t> </a:t>
            </a:r>
            <a:r>
              <a:rPr b="1" lang="en-AU" sz="2800" spc="-1" strike="noStrike">
                <a:solidFill>
                  <a:srgbClr val="275664"/>
                </a:solidFill>
                <a:latin typeface="Helvetica Neue"/>
                <a:ea typeface="Helvetica Neue"/>
              </a:rPr>
              <a:t>grow</a:t>
            </a:r>
            <a:r>
              <a:rPr b="1" lang="en-AU" sz="2800" spc="-1" strike="noStrike">
                <a:solidFill>
                  <a:srgbClr val="747474"/>
                </a:solidFill>
                <a:latin typeface="Helvetica Neue"/>
                <a:ea typeface="Helvetica Neue"/>
              </a:rPr>
              <a:t> </a:t>
            </a:r>
            <a:r>
              <a:rPr b="1" lang="en-AU" sz="2800" spc="-1" strike="noStrike">
                <a:solidFill>
                  <a:srgbClr val="000000"/>
                </a:solidFill>
                <a:latin typeface="Helvetica Neue"/>
                <a:ea typeface="Helvetica Neue"/>
              </a:rPr>
              <a:t>and</a:t>
            </a:r>
            <a:r>
              <a:rPr b="1" lang="en-AU" sz="2800" spc="-1" strike="noStrike">
                <a:solidFill>
                  <a:srgbClr val="747474"/>
                </a:solidFill>
                <a:latin typeface="Helvetica Neue"/>
                <a:ea typeface="Helvetica Neue"/>
              </a:rPr>
              <a:t> </a:t>
            </a:r>
            <a:r>
              <a:rPr b="1" lang="en-AU" sz="2800" spc="-1" strike="noStrike">
                <a:solidFill>
                  <a:srgbClr val="275664"/>
                </a:solidFill>
                <a:latin typeface="Helvetica Neue"/>
                <a:ea typeface="Helvetica Neue"/>
              </a:rPr>
              <a:t>diversify</a:t>
            </a:r>
            <a:r>
              <a:rPr b="1" lang="en-AU" sz="2800" spc="-1" strike="noStrike">
                <a:solidFill>
                  <a:srgbClr val="747474"/>
                </a:solidFill>
                <a:latin typeface="Helvetica Neue"/>
                <a:ea typeface="Helvetica Neue"/>
              </a:rPr>
              <a:t> </a:t>
            </a:r>
            <a:r>
              <a:rPr b="1" lang="en-AU" sz="2800" spc="-1" strike="noStrike">
                <a:solidFill>
                  <a:srgbClr val="000000"/>
                </a:solidFill>
                <a:latin typeface="Helvetica Neue"/>
                <a:ea typeface="Helvetica Neue"/>
              </a:rPr>
              <a:t>our</a:t>
            </a:r>
            <a:r>
              <a:rPr b="1" lang="en-AU" sz="2800" spc="-1" strike="noStrike">
                <a:solidFill>
                  <a:srgbClr val="747474"/>
                </a:solidFill>
                <a:latin typeface="Helvetica Neue"/>
                <a:ea typeface="Helvetica Neue"/>
              </a:rPr>
              <a:t> </a:t>
            </a:r>
            <a:r>
              <a:rPr b="1" lang="en-AU" sz="2800" spc="-1" strike="noStrike">
                <a:solidFill>
                  <a:srgbClr val="773a33"/>
                </a:solidFill>
                <a:latin typeface="Helvetica Neue"/>
                <a:ea typeface="Helvetica Neue"/>
              </a:rPr>
              <a:t>team and community</a:t>
            </a:r>
            <a:r>
              <a:rPr b="1" lang="en-AU" sz="2800" spc="-1" strike="noStrike">
                <a:solidFill>
                  <a:srgbClr val="747474"/>
                </a:solidFill>
                <a:latin typeface="Helvetica Neue"/>
                <a:ea typeface="Helvetica Neue"/>
              </a:rPr>
              <a:t>.</a:t>
            </a:r>
            <a:endParaRPr b="0" lang="en-AU" sz="28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CustomShape 1"/>
          <p:cNvSpPr/>
          <p:nvPr/>
        </p:nvSpPr>
        <p:spPr>
          <a:xfrm>
            <a:off x="571680" y="330120"/>
            <a:ext cx="11860920" cy="1396440"/>
          </a:xfrm>
          <a:prstGeom prst="rect">
            <a:avLst/>
          </a:prstGeom>
          <a:noFill/>
          <a:ln w="12600">
            <a:noFill/>
          </a:ln>
        </p:spPr>
        <p:style>
          <a:lnRef idx="0"/>
          <a:fillRef idx="0"/>
          <a:effectRef idx="0"/>
          <a:fontRef idx="minor"/>
        </p:style>
        <p:txBody>
          <a:bodyPr lIns="50760" rIns="50760" tIns="50760" bIns="50760" anchor="b"/>
          <a:p>
            <a:pPr>
              <a:lnSpc>
                <a:spcPct val="100000"/>
              </a:lnSpc>
            </a:pPr>
            <a:r>
              <a:rPr b="0" lang="en-AU" sz="4000" spc="-1" strike="noStrike">
                <a:solidFill>
                  <a:srgbClr val="000000"/>
                </a:solidFill>
                <a:latin typeface="Helvetica Neue Light"/>
                <a:ea typeface="Helvetica Neue Light"/>
              </a:rPr>
              <a:t>What </a:t>
            </a:r>
            <a:r>
              <a:rPr b="0" lang="en-AU" sz="3600" spc="-1" strike="noStrike">
                <a:solidFill>
                  <a:srgbClr val="000000"/>
                </a:solidFill>
                <a:latin typeface="Helvetica Neue Light"/>
                <a:ea typeface="Helvetica Neue Light"/>
              </a:rPr>
              <a:t>does</a:t>
            </a:r>
            <a:r>
              <a:rPr b="0" lang="en-AU" sz="4000" spc="-1" strike="noStrike">
                <a:solidFill>
                  <a:srgbClr val="000000"/>
                </a:solidFill>
                <a:latin typeface="Helvetica Neue Light"/>
                <a:ea typeface="Helvetica Neue Light"/>
              </a:rPr>
              <a:t> NumPy need in order to thrive?</a:t>
            </a:r>
            <a:endParaRPr b="0" lang="en-AU" sz="4000" spc="-1" strike="noStrike">
              <a:latin typeface="Arial"/>
            </a:endParaRPr>
          </a:p>
        </p:txBody>
      </p:sp>
      <p:sp>
        <p:nvSpPr>
          <p:cNvPr id="321" name="CustomShape 2"/>
          <p:cNvSpPr/>
          <p:nvPr/>
        </p:nvSpPr>
        <p:spPr>
          <a:xfrm>
            <a:off x="571680" y="2222640"/>
            <a:ext cx="11860920" cy="6666840"/>
          </a:xfrm>
          <a:prstGeom prst="rect">
            <a:avLst/>
          </a:prstGeom>
          <a:noFill/>
          <a:ln w="12600">
            <a:noFill/>
          </a:ln>
        </p:spPr>
        <p:style>
          <a:lnRef idx="0"/>
          <a:fillRef idx="0"/>
          <a:effectRef idx="0"/>
          <a:fontRef idx="minor"/>
        </p:style>
        <p:txBody>
          <a:bodyPr lIns="50760" rIns="50760" tIns="50760" bIns="50760"/>
          <a:p>
            <a:pPr>
              <a:lnSpc>
                <a:spcPct val="100000"/>
              </a:lnSpc>
              <a:spcBef>
                <a:spcPts val="4201"/>
              </a:spcBef>
            </a:pPr>
            <a:endParaRPr b="0" lang="en-AU" sz="1800" spc="-1" strike="noStrike">
              <a:latin typeface="Arial"/>
            </a:endParaRPr>
          </a:p>
          <a:p>
            <a:pPr marL="457200" indent="-456480">
              <a:lnSpc>
                <a:spcPct val="100000"/>
              </a:lnSpc>
              <a:spcBef>
                <a:spcPts val="4201"/>
              </a:spcBef>
              <a:buClr>
                <a:srgbClr val="747474"/>
              </a:buClr>
              <a:buSzPct val="75000"/>
              <a:buFont typeface="Helvetica Neue"/>
              <a:buChar char="•"/>
            </a:pPr>
            <a:r>
              <a:rPr b="0" lang="en-AU" sz="3200" spc="-1" strike="noStrike">
                <a:solidFill>
                  <a:srgbClr val="000000"/>
                </a:solidFill>
                <a:latin typeface="Helvetica Neue Light"/>
                <a:ea typeface="Helvetica Neue Light"/>
              </a:rPr>
              <a:t>Sustained funding at a higher level than today.</a:t>
            </a:r>
            <a:r>
              <a:rPr b="1" lang="en-AU" sz="3200" spc="-1" strike="noStrike">
                <a:solidFill>
                  <a:srgbClr val="000000"/>
                </a:solidFill>
                <a:latin typeface="Helvetica Neue"/>
                <a:ea typeface="Helvetica Neue"/>
              </a:rPr>
              <a:t> </a:t>
            </a:r>
            <a:endParaRPr b="0" lang="en-AU" sz="3200" spc="-1" strike="noStrike">
              <a:latin typeface="Arial"/>
            </a:endParaRPr>
          </a:p>
          <a:p>
            <a:pPr marL="457200" indent="-456480">
              <a:lnSpc>
                <a:spcPct val="100000"/>
              </a:lnSpc>
              <a:spcBef>
                <a:spcPts val="4201"/>
              </a:spcBef>
              <a:buClr>
                <a:srgbClr val="747474"/>
              </a:buClr>
              <a:buSzPct val="75000"/>
              <a:buFont typeface="Helvetica Neue"/>
              <a:buChar char="•"/>
            </a:pPr>
            <a:r>
              <a:rPr b="0" lang="en-AU" sz="3200" spc="-1" strike="noStrike">
                <a:solidFill>
                  <a:srgbClr val="000000"/>
                </a:solidFill>
                <a:latin typeface="Helvetica Neue Light"/>
                <a:ea typeface="Helvetica Neue Light"/>
              </a:rPr>
              <a:t>More bandwidth from key people for long-term planning, managing the project</a:t>
            </a:r>
            <a:endParaRPr b="0" lang="en-AU" sz="3200" spc="-1" strike="noStrike">
              <a:latin typeface="Arial"/>
            </a:endParaRPr>
          </a:p>
          <a:p>
            <a:pPr marL="457200" indent="-456480">
              <a:lnSpc>
                <a:spcPct val="100000"/>
              </a:lnSpc>
              <a:spcBef>
                <a:spcPts val="4201"/>
              </a:spcBef>
              <a:buClr>
                <a:srgbClr val="747474"/>
              </a:buClr>
              <a:buSzPct val="75000"/>
              <a:buFont typeface="Helvetica Neue"/>
              <a:buChar char="•"/>
            </a:pPr>
            <a:r>
              <a:rPr b="0" lang="en-AU" sz="3200" spc="-1" strike="noStrike">
                <a:solidFill>
                  <a:srgbClr val="000000"/>
                </a:solidFill>
                <a:latin typeface="Helvetica Neue Light"/>
                <a:ea typeface="Helvetica Neue Light"/>
              </a:rPr>
              <a:t>Attracting people in roles that primarily focus on activities other than coding</a:t>
            </a:r>
            <a:endParaRPr b="0" lang="en-AU" sz="3200" spc="-1" strike="noStrike">
              <a:latin typeface="Arial"/>
            </a:endParaRPr>
          </a:p>
          <a:p>
            <a:pPr marL="457200" indent="-456480">
              <a:lnSpc>
                <a:spcPct val="100000"/>
              </a:lnSpc>
              <a:spcBef>
                <a:spcPts val="4201"/>
              </a:spcBef>
              <a:buClr>
                <a:srgbClr val="747474"/>
              </a:buClr>
              <a:buSzPct val="75000"/>
              <a:buFont typeface="Helvetica Neue"/>
              <a:buChar char="•"/>
            </a:pPr>
            <a:r>
              <a:rPr b="0" lang="en-AU" sz="3200" spc="-1" strike="noStrike">
                <a:solidFill>
                  <a:srgbClr val="000000"/>
                </a:solidFill>
                <a:latin typeface="Helvetica Neue Light"/>
                <a:ea typeface="Helvetica Neue Light"/>
              </a:rPr>
              <a:t>Also fund other key components in OSS data science: SciPy, Matplotlib, pandas, Scikit-learn, ... </a:t>
            </a:r>
            <a:endParaRPr b="0" lang="en-AU" sz="32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CustomShape 1"/>
          <p:cNvSpPr/>
          <p:nvPr/>
        </p:nvSpPr>
        <p:spPr>
          <a:xfrm>
            <a:off x="571680" y="330120"/>
            <a:ext cx="11860920" cy="1396440"/>
          </a:xfrm>
          <a:prstGeom prst="rect">
            <a:avLst/>
          </a:prstGeom>
          <a:noFill/>
          <a:ln w="12600">
            <a:noFill/>
          </a:ln>
        </p:spPr>
        <p:style>
          <a:lnRef idx="0"/>
          <a:fillRef idx="0"/>
          <a:effectRef idx="0"/>
          <a:fontRef idx="minor"/>
        </p:style>
        <p:txBody>
          <a:bodyPr lIns="50760" rIns="50760" tIns="50760" bIns="50760" anchor="b"/>
          <a:p>
            <a:pPr>
              <a:lnSpc>
                <a:spcPct val="100000"/>
              </a:lnSpc>
            </a:pPr>
            <a:r>
              <a:rPr b="0" lang="en-AU" sz="4000" spc="-1" strike="noStrike">
                <a:solidFill>
                  <a:srgbClr val="000000"/>
                </a:solidFill>
                <a:latin typeface="Helvetica Neue Light"/>
                <a:ea typeface="Helvetica Neue Light"/>
              </a:rPr>
              <a:t>Parts of a plan to get there</a:t>
            </a:r>
            <a:endParaRPr b="0" lang="en-AU" sz="4000" spc="-1" strike="noStrike">
              <a:latin typeface="Arial"/>
            </a:endParaRPr>
          </a:p>
        </p:txBody>
      </p:sp>
      <p:sp>
        <p:nvSpPr>
          <p:cNvPr id="323" name="CustomShape 2"/>
          <p:cNvSpPr/>
          <p:nvPr/>
        </p:nvSpPr>
        <p:spPr>
          <a:xfrm>
            <a:off x="571680" y="2222640"/>
            <a:ext cx="11860920" cy="4473000"/>
          </a:xfrm>
          <a:prstGeom prst="rect">
            <a:avLst/>
          </a:prstGeom>
          <a:noFill/>
          <a:ln w="12600">
            <a:noFill/>
          </a:ln>
        </p:spPr>
        <p:style>
          <a:lnRef idx="0"/>
          <a:fillRef idx="0"/>
          <a:effectRef idx="0"/>
          <a:fontRef idx="minor"/>
        </p:style>
        <p:txBody>
          <a:bodyPr lIns="50760" rIns="50760" tIns="50760" bIns="50760"/>
          <a:p>
            <a:pPr marL="457200" indent="-456480">
              <a:lnSpc>
                <a:spcPct val="100000"/>
              </a:lnSpc>
              <a:spcBef>
                <a:spcPts val="4201"/>
              </a:spcBef>
              <a:buClr>
                <a:srgbClr val="747474"/>
              </a:buClr>
              <a:buSzPct val="75000"/>
              <a:buFont typeface="Helvetica Neue"/>
              <a:buChar char="•"/>
            </a:pPr>
            <a:r>
              <a:rPr b="0" lang="en-AU" sz="3200" spc="-1" strike="noStrike">
                <a:solidFill>
                  <a:srgbClr val="000000"/>
                </a:solidFill>
                <a:latin typeface="Helvetica Neue Light"/>
                <a:ea typeface="Helvetica Neue Light"/>
              </a:rPr>
              <a:t>In the next year, work with tech writers and web developers to start building a docs/web team.</a:t>
            </a:r>
            <a:br/>
            <a:r>
              <a:rPr b="0" i="1" lang="en-AU" sz="2600" spc="-1" strike="noStrike">
                <a:solidFill>
                  <a:srgbClr val="000000"/>
                </a:solidFill>
                <a:latin typeface="Helvetica Neue"/>
                <a:ea typeface="Helvetica Neue"/>
              </a:rPr>
              <a:t>Efforts already ongoing.</a:t>
            </a:r>
            <a:endParaRPr b="0" lang="en-AU" sz="2600" spc="-1" strike="noStrike">
              <a:latin typeface="Arial"/>
            </a:endParaRPr>
          </a:p>
          <a:p>
            <a:pPr marL="457200" indent="-456480">
              <a:lnSpc>
                <a:spcPct val="100000"/>
              </a:lnSpc>
              <a:spcBef>
                <a:spcPts val="4201"/>
              </a:spcBef>
              <a:buClr>
                <a:srgbClr val="747474"/>
              </a:buClr>
              <a:buSzPct val="75000"/>
              <a:buFont typeface="Helvetica Neue"/>
              <a:buChar char="•"/>
            </a:pPr>
            <a:r>
              <a:rPr b="0" lang="en-AU" sz="3200" spc="-1" strike="noStrike">
                <a:solidFill>
                  <a:srgbClr val="000000"/>
                </a:solidFill>
                <a:latin typeface="Helvetica Neue Light"/>
                <a:ea typeface="Helvetica Neue Light"/>
              </a:rPr>
              <a:t>Build a diverse and robust funding quilt:</a:t>
            </a:r>
            <a:br/>
            <a:r>
              <a:rPr b="0" lang="en-AU" sz="3200" spc="-1" strike="noStrike">
                <a:solidFill>
                  <a:srgbClr val="000000"/>
                </a:solidFill>
                <a:latin typeface="Helvetica Neue Light"/>
                <a:ea typeface="Helvetica Neue Light"/>
              </a:rPr>
              <a:t>Express our </a:t>
            </a:r>
            <a:r>
              <a:rPr b="1" lang="en-AU" sz="3200" spc="-1" strike="noStrike">
                <a:solidFill>
                  <a:srgbClr val="000000"/>
                </a:solidFill>
                <a:latin typeface="Helvetica Neue"/>
                <a:ea typeface="Helvetica Neue"/>
              </a:rPr>
              <a:t>needs</a:t>
            </a:r>
            <a:r>
              <a:rPr b="0" lang="en-AU" sz="3200" spc="-1" strike="noStrike">
                <a:solidFill>
                  <a:srgbClr val="000000"/>
                </a:solidFill>
                <a:latin typeface="Helvetica Neue Light"/>
                <a:ea typeface="Helvetica Neue Light"/>
              </a:rPr>
              <a:t> as a community (not just NumPy),</a:t>
            </a:r>
            <a:br/>
            <a:r>
              <a:rPr b="0" lang="en-AU" sz="3200" spc="-1" strike="noStrike">
                <a:solidFill>
                  <a:srgbClr val="000000"/>
                </a:solidFill>
                <a:latin typeface="Helvetica Neue Light"/>
                <a:ea typeface="Helvetica Neue Light"/>
              </a:rPr>
              <a:t>and </a:t>
            </a:r>
            <a:r>
              <a:rPr b="1" lang="en-AU" sz="3200" spc="-1" strike="noStrike">
                <a:solidFill>
                  <a:srgbClr val="000000"/>
                </a:solidFill>
                <a:latin typeface="Helvetica Neue"/>
                <a:ea typeface="Helvetica Neue"/>
              </a:rPr>
              <a:t>ask</a:t>
            </a:r>
            <a:r>
              <a:rPr b="0" lang="en-AU" sz="3200" spc="-1" strike="noStrike">
                <a:solidFill>
                  <a:srgbClr val="000000"/>
                </a:solidFill>
                <a:latin typeface="Helvetica Neue Light"/>
                <a:ea typeface="Helvetica Neue Light"/>
              </a:rPr>
              <a:t> funders and major users for contributions:</a:t>
            </a:r>
            <a:br/>
            <a:r>
              <a:rPr b="0" i="1" lang="en-AU" sz="2600" spc="-1" strike="noStrike">
                <a:solidFill>
                  <a:srgbClr val="000000"/>
                </a:solidFill>
                <a:latin typeface="Helvetica Neue"/>
                <a:ea typeface="Helvetica Neue"/>
              </a:rPr>
              <a:t>Recently started (e.g. pitched to NASA), want to make this much more concrete.</a:t>
            </a:r>
            <a:endParaRPr b="0" lang="en-AU" sz="2600" spc="-1" strike="noStrike">
              <a:latin typeface="Arial"/>
            </a:endParaRPr>
          </a:p>
        </p:txBody>
      </p:sp>
      <p:pic>
        <p:nvPicPr>
          <p:cNvPr id="324" name="" descr=""/>
          <p:cNvPicPr/>
          <p:nvPr/>
        </p:nvPicPr>
        <p:blipFill>
          <a:blip r:embed="rId1"/>
          <a:stretch/>
        </p:blipFill>
        <p:spPr>
          <a:xfrm>
            <a:off x="2633760" y="6815160"/>
            <a:ext cx="2261880" cy="960480"/>
          </a:xfrm>
          <a:prstGeom prst="rect">
            <a:avLst/>
          </a:prstGeom>
          <a:ln>
            <a:noFill/>
          </a:ln>
        </p:spPr>
      </p:pic>
      <p:pic>
        <p:nvPicPr>
          <p:cNvPr id="325" name="" descr=""/>
          <p:cNvPicPr/>
          <p:nvPr/>
        </p:nvPicPr>
        <p:blipFill>
          <a:blip r:embed="rId2"/>
          <a:stretch/>
        </p:blipFill>
        <p:spPr>
          <a:xfrm>
            <a:off x="4968000" y="6939720"/>
            <a:ext cx="1727640" cy="790560"/>
          </a:xfrm>
          <a:prstGeom prst="rect">
            <a:avLst/>
          </a:prstGeom>
          <a:ln>
            <a:noFill/>
          </a:ln>
        </p:spPr>
      </p:pic>
      <p:pic>
        <p:nvPicPr>
          <p:cNvPr id="326" name="" descr=""/>
          <p:cNvPicPr/>
          <p:nvPr/>
        </p:nvPicPr>
        <p:blipFill>
          <a:blip r:embed="rId3"/>
          <a:stretch/>
        </p:blipFill>
        <p:spPr>
          <a:xfrm>
            <a:off x="6758640" y="6995880"/>
            <a:ext cx="2097000" cy="734400"/>
          </a:xfrm>
          <a:prstGeom prst="rect">
            <a:avLst/>
          </a:prstGeom>
          <a:ln>
            <a:noFill/>
          </a:ln>
        </p:spPr>
      </p:pic>
      <p:pic>
        <p:nvPicPr>
          <p:cNvPr id="327" name="" descr=""/>
          <p:cNvPicPr/>
          <p:nvPr/>
        </p:nvPicPr>
        <p:blipFill>
          <a:blip r:embed="rId4"/>
          <a:stretch/>
        </p:blipFill>
        <p:spPr>
          <a:xfrm>
            <a:off x="8928000" y="6702840"/>
            <a:ext cx="1321920" cy="1144800"/>
          </a:xfrm>
          <a:prstGeom prst="rect">
            <a:avLst/>
          </a:prstGeom>
          <a:ln>
            <a:noFill/>
          </a:ln>
        </p:spPr>
      </p:pic>
      <p:pic>
        <p:nvPicPr>
          <p:cNvPr id="328" name="" descr=""/>
          <p:cNvPicPr/>
          <p:nvPr/>
        </p:nvPicPr>
        <p:blipFill>
          <a:blip r:embed="rId5"/>
          <a:stretch/>
        </p:blipFill>
        <p:spPr>
          <a:xfrm>
            <a:off x="10292400" y="6759720"/>
            <a:ext cx="2451240" cy="1087920"/>
          </a:xfrm>
          <a:prstGeom prst="rect">
            <a:avLst/>
          </a:prstGeom>
          <a:ln>
            <a:noFill/>
          </a:ln>
        </p:spPr>
      </p:pic>
      <p:graphicFrame>
        <p:nvGraphicFramePr>
          <p:cNvPr id="329" name="Table 3"/>
          <p:cNvGraphicFramePr/>
          <p:nvPr/>
        </p:nvGraphicFramePr>
        <p:xfrm>
          <a:off x="823320" y="7807680"/>
          <a:ext cx="5754960" cy="1438920"/>
        </p:xfrm>
        <a:graphic>
          <a:graphicData uri="http://schemas.openxmlformats.org/drawingml/2006/table">
            <a:tbl>
              <a:tblPr/>
              <a:tblGrid>
                <a:gridCol w="2293920"/>
                <a:gridCol w="1710000"/>
                <a:gridCol w="1751400"/>
              </a:tblGrid>
              <a:tr h="719640">
                <a:tc>
                  <a:txBody>
                    <a:bodyPr lIns="36000" rIns="36000"/>
                    <a:p>
                      <a:pPr>
                        <a:lnSpc>
                          <a:spcPct val="100000"/>
                        </a:lnSpc>
                      </a:pPr>
                      <a:r>
                        <a:rPr b="0" lang="en-AU" sz="2000" spc="-1" strike="noStrike">
                          <a:latin typeface="Arial"/>
                        </a:rPr>
                        <a:t>Maintenance</a:t>
                      </a:r>
                      <a:endParaRPr b="0" lang="en-AU" sz="2000" spc="-1" strike="noStrike">
                        <a:latin typeface="Arial"/>
                      </a:endParaRPr>
                    </a:p>
                  </a:txBody>
                  <a:tcPr marL="36000" marR="36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36000" marR="36000">
                    <a:lnR w="720">
                      <a:solidFill>
                        <a:srgbClr val="ffffff"/>
                      </a:solidFill>
                    </a:lnR>
                    <a:lnT w="720">
                      <a:solidFill>
                        <a:srgbClr val="ffffff"/>
                      </a:solidFill>
                    </a:lnT>
                    <a:lnB w="720">
                      <a:solidFill>
                        <a:srgbClr val="ffffff"/>
                      </a:solidFill>
                    </a:lnB>
                    <a:solidFill>
                      <a:srgbClr val="b3b3b3"/>
                    </a:solidFill>
                  </a:tcPr>
                </a:tc>
                <a:tc>
                  <a:tcPr marL="36000" marR="36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19640">
                <a:tc>
                  <a:txBody>
                    <a:bodyPr lIns="36000" rIns="36000"/>
                    <a:p>
                      <a:pPr>
                        <a:lnSpc>
                          <a:spcPct val="100000"/>
                        </a:lnSpc>
                      </a:pPr>
                      <a:r>
                        <a:rPr b="0" lang="en-AU" sz="2000" spc="-1" strike="noStrike">
                          <a:latin typeface="Arial"/>
                        </a:rPr>
                        <a:t>Key Improvements</a:t>
                      </a:r>
                      <a:endParaRPr b="0" lang="en-AU" sz="2000" spc="-1" strike="noStrike">
                        <a:latin typeface="Arial"/>
                      </a:endParaRPr>
                    </a:p>
                  </a:txBody>
                  <a:tcPr marL="36000" marR="36000">
                    <a:lnL w="720">
                      <a:solidFill>
                        <a:srgbClr val="ffffff"/>
                      </a:solidFill>
                    </a:lnL>
                    <a:lnR w="720">
                      <a:solidFill>
                        <a:srgbClr val="ffffff"/>
                      </a:solidFill>
                    </a:lnR>
                    <a:lnB w="720">
                      <a:solidFill>
                        <a:srgbClr val="ffffff"/>
                      </a:solidFill>
                    </a:lnB>
                    <a:solidFill>
                      <a:srgbClr val="cccccc"/>
                    </a:solidFill>
                  </a:tcPr>
                </a:tc>
                <a:tc>
                  <a:tcPr marL="36000" marR="36000">
                    <a:lnR w="720">
                      <a:solidFill>
                        <a:srgbClr val="ffffff"/>
                      </a:solidFill>
                    </a:lnR>
                    <a:lnT w="720">
                      <a:solidFill>
                        <a:srgbClr val="ffffff"/>
                      </a:solidFill>
                    </a:lnT>
                    <a:lnB w="720">
                      <a:solidFill>
                        <a:srgbClr val="ffffff"/>
                      </a:solidFill>
                    </a:lnB>
                    <a:solidFill>
                      <a:srgbClr val="cccccc"/>
                    </a:solidFill>
                  </a:tcPr>
                </a:tc>
                <a:tc>
                  <a:tcPr marL="36000" marR="36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CustomShape 1"/>
          <p:cNvSpPr/>
          <p:nvPr/>
        </p:nvSpPr>
        <p:spPr>
          <a:xfrm>
            <a:off x="571680" y="330120"/>
            <a:ext cx="11860920" cy="1396440"/>
          </a:xfrm>
          <a:prstGeom prst="rect">
            <a:avLst/>
          </a:prstGeom>
          <a:noFill/>
          <a:ln w="12600">
            <a:noFill/>
          </a:ln>
        </p:spPr>
        <p:style>
          <a:lnRef idx="0"/>
          <a:fillRef idx="0"/>
          <a:effectRef idx="0"/>
          <a:fontRef idx="minor"/>
        </p:style>
        <p:txBody>
          <a:bodyPr lIns="50760" rIns="50760" tIns="50760" bIns="50760" anchor="b"/>
          <a:p>
            <a:pPr>
              <a:lnSpc>
                <a:spcPct val="100000"/>
              </a:lnSpc>
            </a:pPr>
            <a:r>
              <a:rPr b="0" lang="en-AU" sz="4000" spc="-1" strike="noStrike">
                <a:solidFill>
                  <a:srgbClr val="000000"/>
                </a:solidFill>
                <a:latin typeface="Helvetica Neue Light"/>
                <a:ea typeface="Helvetica Neue Light"/>
              </a:rPr>
              <a:t>The Sloan &amp; Moore grants to BIDS for NumPy</a:t>
            </a:r>
            <a:endParaRPr b="0" lang="en-AU" sz="4000" spc="-1" strike="noStrike">
              <a:latin typeface="Arial"/>
            </a:endParaRPr>
          </a:p>
        </p:txBody>
      </p:sp>
      <p:sp>
        <p:nvSpPr>
          <p:cNvPr id="249" name="CustomShape 2"/>
          <p:cNvSpPr/>
          <p:nvPr/>
        </p:nvSpPr>
        <p:spPr>
          <a:xfrm>
            <a:off x="571680" y="2222640"/>
            <a:ext cx="11860920" cy="6666840"/>
          </a:xfrm>
          <a:prstGeom prst="rect">
            <a:avLst/>
          </a:prstGeom>
          <a:noFill/>
          <a:ln w="12600">
            <a:noFill/>
          </a:ln>
        </p:spPr>
        <p:style>
          <a:lnRef idx="0"/>
          <a:fillRef idx="0"/>
          <a:effectRef idx="0"/>
          <a:fontRef idx="minor"/>
        </p:style>
        <p:txBody>
          <a:bodyPr lIns="50760" rIns="50760" tIns="50760" bIns="50760"/>
          <a:p>
            <a:pPr marL="457200" indent="-456480">
              <a:lnSpc>
                <a:spcPct val="100000"/>
              </a:lnSpc>
              <a:spcBef>
                <a:spcPts val="4201"/>
              </a:spcBef>
              <a:buClr>
                <a:srgbClr val="747474"/>
              </a:buClr>
              <a:buSzPct val="75000"/>
              <a:buFont typeface="Helvetica Neue"/>
              <a:buChar char="•"/>
            </a:pPr>
            <a:r>
              <a:rPr b="0" lang="en-AU" sz="3200" spc="-1" strike="noStrike">
                <a:solidFill>
                  <a:srgbClr val="000000"/>
                </a:solidFill>
                <a:latin typeface="Helvetica Neue Light"/>
                <a:ea typeface="Helvetica Neue Light"/>
              </a:rPr>
              <a:t>Two grants for in total $1.3M, Apr 2018 — Oct 2020</a:t>
            </a:r>
            <a:endParaRPr b="0" lang="en-AU" sz="3200" spc="-1" strike="noStrike">
              <a:latin typeface="Arial"/>
            </a:endParaRPr>
          </a:p>
          <a:p>
            <a:pPr marL="457200" indent="-456480">
              <a:lnSpc>
                <a:spcPct val="100000"/>
              </a:lnSpc>
              <a:spcBef>
                <a:spcPts val="4201"/>
              </a:spcBef>
              <a:buClr>
                <a:srgbClr val="747474"/>
              </a:buClr>
              <a:buSzPct val="75000"/>
              <a:buFont typeface="Helvetica Neue"/>
              <a:buChar char="•"/>
            </a:pPr>
            <a:r>
              <a:rPr b="0" lang="en-AU" sz="3200" spc="-1" strike="noStrike">
                <a:solidFill>
                  <a:srgbClr val="000000"/>
                </a:solidFill>
                <a:latin typeface="Helvetica Neue Light"/>
                <a:ea typeface="Helvetica Neue Light"/>
              </a:rPr>
              <a:t>Current co-PIs: Stéfan van der Walt and Fernando Perez</a:t>
            </a:r>
            <a:endParaRPr b="0" lang="en-AU" sz="3200" spc="-1" strike="noStrike">
              <a:latin typeface="Arial"/>
            </a:endParaRPr>
          </a:p>
          <a:p>
            <a:pPr marL="457200" indent="-456480">
              <a:lnSpc>
                <a:spcPct val="100000"/>
              </a:lnSpc>
              <a:spcBef>
                <a:spcPts val="4201"/>
              </a:spcBef>
              <a:buClr>
                <a:srgbClr val="747474"/>
              </a:buClr>
              <a:buSzPct val="75000"/>
              <a:buFont typeface="Helvetica Neue"/>
              <a:buChar char="•"/>
            </a:pPr>
            <a:r>
              <a:rPr b="0" lang="en-AU" sz="3200" spc="-1" strike="noStrike">
                <a:solidFill>
                  <a:srgbClr val="000000"/>
                </a:solidFill>
                <a:latin typeface="Helvetica Neue Light"/>
                <a:ea typeface="Helvetica Neue Light"/>
              </a:rPr>
              <a:t>Social aims: Improve community engagement</a:t>
            </a:r>
            <a:br/>
            <a:r>
              <a:rPr b="0" lang="en-AU" sz="3200" spc="-1" strike="noStrike">
                <a:solidFill>
                  <a:srgbClr val="000000"/>
                </a:solidFill>
                <a:latin typeface="Helvetica Neue Light"/>
                <a:ea typeface="Helvetica Neue Light"/>
              </a:rPr>
              <a:t>Grow core team, Diversify contributors</a:t>
            </a:r>
            <a:endParaRPr b="0" lang="en-AU" sz="3200" spc="-1" strike="noStrike">
              <a:latin typeface="Arial"/>
            </a:endParaRPr>
          </a:p>
          <a:p>
            <a:pPr marL="457200" indent="-456480">
              <a:lnSpc>
                <a:spcPct val="100000"/>
              </a:lnSpc>
              <a:spcBef>
                <a:spcPts val="4201"/>
              </a:spcBef>
              <a:buClr>
                <a:srgbClr val="747474"/>
              </a:buClr>
              <a:buSzPct val="75000"/>
              <a:buFont typeface="Helvetica Neue"/>
              <a:buChar char="•"/>
            </a:pPr>
            <a:r>
              <a:rPr b="0" lang="en-AU" sz="3200" spc="-1" strike="noStrike">
                <a:solidFill>
                  <a:srgbClr val="000000"/>
                </a:solidFill>
                <a:latin typeface="Helvetica Neue Light"/>
                <a:ea typeface="Helvetica Neue Light"/>
              </a:rPr>
              <a:t>Technical aims: More flexible &amp; sustainable code, Frequent &amp; consistent releases, Improve data type system, New array protocol</a:t>
            </a:r>
            <a:endParaRPr b="0" lang="en-AU" sz="3200" spc="-1" strike="noStrike">
              <a:latin typeface="Arial"/>
            </a:endParaRPr>
          </a:p>
        </p:txBody>
      </p:sp>
      <p:pic>
        <p:nvPicPr>
          <p:cNvPr id="250" name="Image" descr=""/>
          <p:cNvPicPr/>
          <p:nvPr/>
        </p:nvPicPr>
        <p:blipFill>
          <a:blip r:embed="rId1"/>
          <a:stretch/>
        </p:blipFill>
        <p:spPr>
          <a:xfrm>
            <a:off x="5236200" y="8654040"/>
            <a:ext cx="2374200" cy="901080"/>
          </a:xfrm>
          <a:prstGeom prst="rect">
            <a:avLst/>
          </a:prstGeom>
          <a:ln w="12600">
            <a:noFill/>
          </a:ln>
        </p:spPr>
      </p:pic>
      <p:pic>
        <p:nvPicPr>
          <p:cNvPr id="251" name="Image" descr=""/>
          <p:cNvPicPr/>
          <p:nvPr/>
        </p:nvPicPr>
        <p:blipFill>
          <a:blip r:embed="rId2"/>
          <a:stretch/>
        </p:blipFill>
        <p:spPr>
          <a:xfrm>
            <a:off x="1342080" y="8602920"/>
            <a:ext cx="2424960" cy="1002600"/>
          </a:xfrm>
          <a:prstGeom prst="rect">
            <a:avLst/>
          </a:prstGeom>
          <a:ln w="12600">
            <a:noFill/>
          </a:ln>
        </p:spPr>
      </p:pic>
      <p:pic>
        <p:nvPicPr>
          <p:cNvPr id="252" name="Image" descr=""/>
          <p:cNvPicPr/>
          <p:nvPr/>
        </p:nvPicPr>
        <p:blipFill>
          <a:blip r:embed="rId3"/>
          <a:stretch/>
        </p:blipFill>
        <p:spPr>
          <a:xfrm>
            <a:off x="9079200" y="8520480"/>
            <a:ext cx="2424960" cy="1167840"/>
          </a:xfrm>
          <a:prstGeom prst="rect">
            <a:avLst/>
          </a:prstGeom>
          <a:ln w="12600">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571680" y="330120"/>
            <a:ext cx="11860920" cy="1396440"/>
          </a:xfrm>
          <a:prstGeom prst="rect">
            <a:avLst/>
          </a:prstGeom>
          <a:noFill/>
          <a:ln w="12600">
            <a:noFill/>
          </a:ln>
        </p:spPr>
        <p:style>
          <a:lnRef idx="0"/>
          <a:fillRef idx="0"/>
          <a:effectRef idx="0"/>
          <a:fontRef idx="minor"/>
        </p:style>
        <p:txBody>
          <a:bodyPr lIns="50760" rIns="50760" tIns="50760" bIns="50760" anchor="b"/>
          <a:p>
            <a:pPr>
              <a:lnSpc>
                <a:spcPct val="100000"/>
              </a:lnSpc>
            </a:pPr>
            <a:r>
              <a:rPr b="0" lang="en-AU" sz="4000" spc="-1" strike="noStrike">
                <a:solidFill>
                  <a:srgbClr val="000000"/>
                </a:solidFill>
                <a:latin typeface="Helvetica Neue Light"/>
                <a:ea typeface="Helvetica Neue Light"/>
              </a:rPr>
              <a:t>An organizational view of the project</a:t>
            </a:r>
            <a:endParaRPr b="0" lang="en-AU" sz="4000" spc="-1" strike="noStrike">
              <a:latin typeface="Arial"/>
            </a:endParaRPr>
          </a:p>
        </p:txBody>
      </p:sp>
      <p:sp>
        <p:nvSpPr>
          <p:cNvPr id="254" name="CustomShape 2"/>
          <p:cNvSpPr/>
          <p:nvPr/>
        </p:nvSpPr>
        <p:spPr>
          <a:xfrm>
            <a:off x="3390840" y="4749840"/>
            <a:ext cx="6483240" cy="4197600"/>
          </a:xfrm>
          <a:prstGeom prst="ellipse">
            <a:avLst/>
          </a:prstGeom>
          <a:noFill/>
          <a:ln cap="rnd" w="38160">
            <a:solidFill>
              <a:schemeClr val="accent1">
                <a:satOff val="20231"/>
                <a:lumOff val="-16526"/>
              </a:schemeClr>
            </a:solidFill>
            <a:custDash>
              <a:ds d="200000" sp="200000"/>
            </a:custDash>
            <a:miter/>
          </a:ln>
        </p:spPr>
        <p:style>
          <a:lnRef idx="0"/>
          <a:fillRef idx="0"/>
          <a:effectRef idx="0"/>
          <a:fontRef idx="minor"/>
        </p:style>
      </p:sp>
      <p:sp>
        <p:nvSpPr>
          <p:cNvPr id="255" name="CustomShape 3"/>
          <p:cNvSpPr/>
          <p:nvPr/>
        </p:nvSpPr>
        <p:spPr>
          <a:xfrm>
            <a:off x="4568400" y="5180400"/>
            <a:ext cx="4128120" cy="749520"/>
          </a:xfrm>
          <a:prstGeom prst="roundRect">
            <a:avLst>
              <a:gd name="adj" fmla="val 25387"/>
            </a:avLst>
          </a:prstGeom>
          <a:solidFill>
            <a:schemeClr val="accent1"/>
          </a:solidFill>
          <a:ln w="12600">
            <a:noFill/>
          </a:ln>
        </p:spPr>
        <p:style>
          <a:lnRef idx="0"/>
          <a:fillRef idx="0"/>
          <a:effectRef idx="0"/>
          <a:fontRef idx="minor"/>
        </p:style>
        <p:txBody>
          <a:bodyPr lIns="50760" rIns="50760" tIns="50760" bIns="50760" anchor="ctr"/>
          <a:p>
            <a:pPr algn="ctr">
              <a:lnSpc>
                <a:spcPct val="100000"/>
              </a:lnSpc>
            </a:pPr>
            <a:r>
              <a:rPr b="0" lang="en-AU" sz="3200" spc="-1" strike="noStrike">
                <a:solidFill>
                  <a:srgbClr val="ffffff"/>
                </a:solidFill>
                <a:latin typeface="Helvetica Neue Light"/>
                <a:ea typeface="Helvetica Neue Light"/>
              </a:rPr>
              <a:t>Steering Council</a:t>
            </a:r>
            <a:endParaRPr b="0" lang="en-AU" sz="3200" spc="-1" strike="noStrike">
              <a:latin typeface="Arial"/>
            </a:endParaRPr>
          </a:p>
        </p:txBody>
      </p:sp>
      <p:sp>
        <p:nvSpPr>
          <p:cNvPr id="256" name="CustomShape 4"/>
          <p:cNvSpPr/>
          <p:nvPr/>
        </p:nvSpPr>
        <p:spPr>
          <a:xfrm>
            <a:off x="4403880" y="7985520"/>
            <a:ext cx="4457880" cy="58896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1" lang="en-AU" sz="3200" spc="-1" strike="noStrike">
                <a:solidFill>
                  <a:srgbClr val="5d5d5c"/>
                </a:solidFill>
                <a:latin typeface="Helvetica Neue"/>
                <a:ea typeface="Helvetica Neue"/>
              </a:rPr>
              <a:t>The NumPy project</a:t>
            </a:r>
            <a:endParaRPr b="0" lang="en-AU" sz="3200" spc="-1" strike="noStrike">
              <a:latin typeface="Arial"/>
            </a:endParaRPr>
          </a:p>
        </p:txBody>
      </p:sp>
      <p:sp>
        <p:nvSpPr>
          <p:cNvPr id="257" name="CustomShape 5"/>
          <p:cNvSpPr/>
          <p:nvPr/>
        </p:nvSpPr>
        <p:spPr>
          <a:xfrm>
            <a:off x="3662640" y="6503760"/>
            <a:ext cx="2164320" cy="49788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i="1" lang="en-AU" sz="2600" spc="-1" strike="noStrike">
                <a:solidFill>
                  <a:srgbClr val="000000"/>
                </a:solidFill>
                <a:latin typeface="Helvetica Neue"/>
                <a:ea typeface="Helvetica Neue"/>
              </a:rPr>
              <a:t>Contributors</a:t>
            </a:r>
            <a:endParaRPr b="0" lang="en-AU" sz="2600" spc="-1" strike="noStrike">
              <a:latin typeface="Arial"/>
            </a:endParaRPr>
          </a:p>
        </p:txBody>
      </p:sp>
      <p:sp>
        <p:nvSpPr>
          <p:cNvPr id="258" name="CustomShape 6"/>
          <p:cNvSpPr/>
          <p:nvPr/>
        </p:nvSpPr>
        <p:spPr>
          <a:xfrm>
            <a:off x="5510520" y="6098040"/>
            <a:ext cx="2811960" cy="49788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i="1" lang="en-AU" sz="2600" spc="-1" strike="noStrike">
                <a:solidFill>
                  <a:srgbClr val="000000"/>
                </a:solidFill>
                <a:latin typeface="Helvetica Neue"/>
                <a:ea typeface="Helvetica Neue"/>
              </a:rPr>
              <a:t>Core developers</a:t>
            </a:r>
            <a:endParaRPr b="0" lang="en-AU" sz="2600" spc="-1" strike="noStrike">
              <a:latin typeface="Arial"/>
            </a:endParaRPr>
          </a:p>
        </p:txBody>
      </p:sp>
      <p:sp>
        <p:nvSpPr>
          <p:cNvPr id="259" name="CustomShape 7"/>
          <p:cNvSpPr/>
          <p:nvPr/>
        </p:nvSpPr>
        <p:spPr>
          <a:xfrm>
            <a:off x="5808240" y="6872040"/>
            <a:ext cx="2148840" cy="49788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i="1" lang="en-AU" sz="2600" spc="-1" strike="noStrike">
                <a:solidFill>
                  <a:srgbClr val="000000"/>
                </a:solidFill>
                <a:latin typeface="Helvetica Neue"/>
                <a:ea typeface="Helvetica Neue"/>
              </a:rPr>
              <a:t>Repositories</a:t>
            </a:r>
            <a:endParaRPr b="0" lang="en-AU" sz="2600" spc="-1" strike="noStrike">
              <a:latin typeface="Arial"/>
            </a:endParaRPr>
          </a:p>
        </p:txBody>
      </p:sp>
      <p:sp>
        <p:nvSpPr>
          <p:cNvPr id="260" name="CustomShape 8"/>
          <p:cNvSpPr/>
          <p:nvPr/>
        </p:nvSpPr>
        <p:spPr>
          <a:xfrm>
            <a:off x="7963560" y="6503760"/>
            <a:ext cx="1613880" cy="49788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i="1" lang="en-AU" sz="2600" spc="-1" strike="noStrike">
                <a:solidFill>
                  <a:srgbClr val="000000"/>
                </a:solidFill>
                <a:latin typeface="Helvetica Neue"/>
                <a:ea typeface="Helvetica Neue"/>
              </a:rPr>
              <a:t>Websites</a:t>
            </a:r>
            <a:endParaRPr b="0" lang="en-AU" sz="2600" spc="-1" strike="noStrike">
              <a:latin typeface="Arial"/>
            </a:endParaRPr>
          </a:p>
        </p:txBody>
      </p:sp>
      <p:sp>
        <p:nvSpPr>
          <p:cNvPr id="261" name="CustomShape 9"/>
          <p:cNvSpPr/>
          <p:nvPr/>
        </p:nvSpPr>
        <p:spPr>
          <a:xfrm>
            <a:off x="5213880" y="7420680"/>
            <a:ext cx="951120" cy="49788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i="1" lang="en-AU" sz="2600" spc="-1" strike="noStrike">
                <a:solidFill>
                  <a:srgbClr val="000000"/>
                </a:solidFill>
                <a:latin typeface="Helvetica Neue"/>
                <a:ea typeface="Helvetica Neue"/>
              </a:rPr>
              <a:t>Code</a:t>
            </a:r>
            <a:endParaRPr b="0" lang="en-AU" sz="2600" spc="-1" strike="noStrike">
              <a:latin typeface="Arial"/>
            </a:endParaRPr>
          </a:p>
        </p:txBody>
      </p:sp>
      <p:sp>
        <p:nvSpPr>
          <p:cNvPr id="262" name="CustomShape 10"/>
          <p:cNvSpPr/>
          <p:nvPr/>
        </p:nvSpPr>
        <p:spPr>
          <a:xfrm>
            <a:off x="6842520" y="7420680"/>
            <a:ext cx="2653560" cy="49788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i="1" lang="en-AU" sz="2600" spc="-1" strike="noStrike">
                <a:solidFill>
                  <a:srgbClr val="000000"/>
                </a:solidFill>
                <a:latin typeface="Helvetica Neue"/>
                <a:ea typeface="Helvetica Neue"/>
              </a:rPr>
              <a:t>Documentation</a:t>
            </a:r>
            <a:endParaRPr b="0" lang="en-AU" sz="2600" spc="-1" strike="noStrike">
              <a:latin typeface="Arial"/>
            </a:endParaRPr>
          </a:p>
        </p:txBody>
      </p:sp>
      <p:sp>
        <p:nvSpPr>
          <p:cNvPr id="263" name="CustomShape 11"/>
          <p:cNvSpPr/>
          <p:nvPr/>
        </p:nvSpPr>
        <p:spPr>
          <a:xfrm>
            <a:off x="4568400" y="2404080"/>
            <a:ext cx="4128120" cy="749520"/>
          </a:xfrm>
          <a:prstGeom prst="roundRect">
            <a:avLst>
              <a:gd name="adj" fmla="val 25387"/>
            </a:avLst>
          </a:prstGeom>
          <a:solidFill>
            <a:schemeClr val="accent1"/>
          </a:solidFill>
          <a:ln w="12600">
            <a:noFill/>
          </a:ln>
        </p:spPr>
        <p:style>
          <a:lnRef idx="0"/>
          <a:fillRef idx="0"/>
          <a:effectRef idx="0"/>
          <a:fontRef idx="minor"/>
        </p:style>
        <p:txBody>
          <a:bodyPr lIns="50760" rIns="50760" tIns="50760" bIns="50760" anchor="ctr"/>
          <a:p>
            <a:pPr algn="ctr">
              <a:lnSpc>
                <a:spcPct val="100000"/>
              </a:lnSpc>
            </a:pPr>
            <a:r>
              <a:rPr b="0" lang="en-AU" sz="3200" spc="-1" strike="noStrike">
                <a:solidFill>
                  <a:srgbClr val="ffffff"/>
                </a:solidFill>
                <a:latin typeface="Helvetica Neue Light"/>
                <a:ea typeface="Helvetica Neue Light"/>
              </a:rPr>
              <a:t>NumFOCUS</a:t>
            </a:r>
            <a:endParaRPr b="0" lang="en-AU" sz="3200" spc="-1" strike="noStrike">
              <a:latin typeface="Arial"/>
            </a:endParaRPr>
          </a:p>
        </p:txBody>
      </p:sp>
      <p:sp>
        <p:nvSpPr>
          <p:cNvPr id="264" name="Line 12"/>
          <p:cNvSpPr/>
          <p:nvPr/>
        </p:nvSpPr>
        <p:spPr>
          <a:xfrm flipV="1">
            <a:off x="6632640" y="3167640"/>
            <a:ext cx="360" cy="1999440"/>
          </a:xfrm>
          <a:prstGeom prst="line">
            <a:avLst/>
          </a:prstGeom>
          <a:ln w="38160">
            <a:solidFill>
              <a:srgbClr val="ababab"/>
            </a:solidFill>
            <a:miter/>
            <a:headEnd len="med" type="triangle" w="med"/>
            <a:tailEnd len="med" type="triangle" w="med"/>
          </a:ln>
        </p:spPr>
        <p:style>
          <a:lnRef idx="0"/>
          <a:fillRef idx="0"/>
          <a:effectRef idx="0"/>
          <a:fontRef idx="minor"/>
        </p:style>
      </p:sp>
      <p:sp>
        <p:nvSpPr>
          <p:cNvPr id="265" name="CustomShape 13"/>
          <p:cNvSpPr/>
          <p:nvPr/>
        </p:nvSpPr>
        <p:spPr>
          <a:xfrm>
            <a:off x="5772240" y="2027520"/>
            <a:ext cx="1720800" cy="3762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i="1" lang="en-AU" sz="1800" spc="-1" strike="noStrike">
                <a:solidFill>
                  <a:srgbClr val="000000"/>
                </a:solidFill>
                <a:latin typeface="Helvetica Neue"/>
                <a:ea typeface="Helvetica Neue"/>
              </a:rPr>
              <a:t>Fiscal sponsor</a:t>
            </a:r>
            <a:endParaRPr b="0" lang="en-AU" sz="1800" spc="-1" strike="noStrike">
              <a:latin typeface="Arial"/>
            </a:endParaRPr>
          </a:p>
        </p:txBody>
      </p:sp>
      <p:grpSp>
        <p:nvGrpSpPr>
          <p:cNvPr id="266" name="Group 14"/>
          <p:cNvGrpSpPr/>
          <p:nvPr/>
        </p:nvGrpSpPr>
        <p:grpSpPr>
          <a:xfrm>
            <a:off x="644040" y="3137760"/>
            <a:ext cx="2623680" cy="1193760"/>
            <a:chOff x="644040" y="3137760"/>
            <a:chExt cx="2623680" cy="1193760"/>
          </a:xfrm>
        </p:grpSpPr>
        <p:sp>
          <p:nvSpPr>
            <p:cNvPr id="267" name="CustomShape 15"/>
            <p:cNvSpPr/>
            <p:nvPr/>
          </p:nvSpPr>
          <p:spPr>
            <a:xfrm>
              <a:off x="2059560" y="3710520"/>
              <a:ext cx="1168920" cy="621000"/>
            </a:xfrm>
            <a:prstGeom prst="rect">
              <a:avLst/>
            </a:prstGeom>
            <a:noFill/>
            <a:ln w="25560">
              <a:solidFill>
                <a:schemeClr val="accent1">
                  <a:satOff val="20231"/>
                  <a:lumOff val="-16526"/>
                </a:schemeClr>
              </a:solidFill>
              <a:miter/>
            </a:ln>
          </p:spPr>
          <p:style>
            <a:lnRef idx="0"/>
            <a:fillRef idx="0"/>
            <a:effectRef idx="0"/>
            <a:fontRef idx="minor"/>
          </p:style>
          <p:txBody>
            <a:bodyPr lIns="50760" rIns="50760" tIns="50760" bIns="50760" anchor="ctr"/>
            <a:p>
              <a:pPr algn="ctr">
                <a:lnSpc>
                  <a:spcPct val="100000"/>
                </a:lnSpc>
              </a:pPr>
              <a:r>
                <a:rPr b="0" lang="en-AU" sz="2200" spc="-1" strike="noStrike">
                  <a:solidFill>
                    <a:srgbClr val="5d5d5c"/>
                  </a:solidFill>
                  <a:latin typeface="Helvetica Neue Light"/>
                  <a:ea typeface="Helvetica Neue Light"/>
                </a:rPr>
                <a:t>people</a:t>
              </a:r>
              <a:endParaRPr b="0" lang="en-AU" sz="2200" spc="-1" strike="noStrike">
                <a:latin typeface="Arial"/>
              </a:endParaRPr>
            </a:p>
          </p:txBody>
        </p:sp>
        <p:sp>
          <p:nvSpPr>
            <p:cNvPr id="268" name="CustomShape 16"/>
            <p:cNvSpPr/>
            <p:nvPr/>
          </p:nvSpPr>
          <p:spPr>
            <a:xfrm>
              <a:off x="644040" y="3137760"/>
              <a:ext cx="2623680" cy="749520"/>
            </a:xfrm>
            <a:prstGeom prst="roundRect">
              <a:avLst>
                <a:gd name="adj" fmla="val 25387"/>
              </a:avLst>
            </a:prstGeom>
            <a:solidFill>
              <a:schemeClr val="accent1">
                <a:satOff val="-4086"/>
                <a:lumOff val="15331"/>
              </a:schemeClr>
            </a:solidFill>
            <a:ln w="12600">
              <a:noFill/>
            </a:ln>
          </p:spPr>
          <p:style>
            <a:lnRef idx="0"/>
            <a:fillRef idx="0"/>
            <a:effectRef idx="0"/>
            <a:fontRef idx="minor"/>
          </p:style>
          <p:txBody>
            <a:bodyPr lIns="50760" rIns="50760" tIns="50760" bIns="50760" anchor="ctr"/>
            <a:p>
              <a:pPr algn="ctr">
                <a:lnSpc>
                  <a:spcPct val="100000"/>
                </a:lnSpc>
              </a:pPr>
              <a:r>
                <a:rPr b="0" lang="en-AU" sz="3600" spc="-1" strike="noStrike">
                  <a:solidFill>
                    <a:srgbClr val="ffffff"/>
                  </a:solidFill>
                  <a:latin typeface="Helvetica Neue Light"/>
                  <a:ea typeface="Helvetica Neue Light"/>
                </a:rPr>
                <a:t>BIDS</a:t>
              </a:r>
              <a:endParaRPr b="0" lang="en-AU" sz="3600" spc="-1" strike="noStrike">
                <a:latin typeface="Arial"/>
              </a:endParaRPr>
            </a:p>
          </p:txBody>
        </p:sp>
      </p:grpSp>
      <p:grpSp>
        <p:nvGrpSpPr>
          <p:cNvPr id="269" name="Group 17"/>
          <p:cNvGrpSpPr/>
          <p:nvPr/>
        </p:nvGrpSpPr>
        <p:grpSpPr>
          <a:xfrm>
            <a:off x="644040" y="4773960"/>
            <a:ext cx="2623680" cy="1206360"/>
            <a:chOff x="644040" y="4773960"/>
            <a:chExt cx="2623680" cy="1206360"/>
          </a:xfrm>
        </p:grpSpPr>
        <p:sp>
          <p:nvSpPr>
            <p:cNvPr id="270" name="CustomShape 18"/>
            <p:cNvSpPr/>
            <p:nvPr/>
          </p:nvSpPr>
          <p:spPr>
            <a:xfrm>
              <a:off x="2059560" y="5359320"/>
              <a:ext cx="1168920" cy="621000"/>
            </a:xfrm>
            <a:prstGeom prst="rect">
              <a:avLst/>
            </a:prstGeom>
            <a:noFill/>
            <a:ln w="25560">
              <a:solidFill>
                <a:schemeClr val="accent1">
                  <a:satOff val="20231"/>
                  <a:lumOff val="-16526"/>
                </a:schemeClr>
              </a:solidFill>
              <a:miter/>
            </a:ln>
          </p:spPr>
          <p:style>
            <a:lnRef idx="0"/>
            <a:fillRef idx="0"/>
            <a:effectRef idx="0"/>
            <a:fontRef idx="minor"/>
          </p:style>
          <p:txBody>
            <a:bodyPr lIns="50760" rIns="50760" tIns="50760" bIns="50760" anchor="ctr"/>
            <a:p>
              <a:pPr algn="ctr">
                <a:lnSpc>
                  <a:spcPct val="100000"/>
                </a:lnSpc>
              </a:pPr>
              <a:r>
                <a:rPr b="0" lang="en-AU" sz="2400" spc="-1" strike="noStrike">
                  <a:solidFill>
                    <a:srgbClr val="5d5d5c"/>
                  </a:solidFill>
                  <a:latin typeface="Helvetica Neue Light"/>
                  <a:ea typeface="Helvetica Neue Light"/>
                </a:rPr>
                <a:t>people</a:t>
              </a:r>
              <a:endParaRPr b="0" lang="en-AU" sz="2400" spc="-1" strike="noStrike">
                <a:latin typeface="Arial"/>
              </a:endParaRPr>
            </a:p>
          </p:txBody>
        </p:sp>
        <p:sp>
          <p:nvSpPr>
            <p:cNvPr id="271" name="CustomShape 19"/>
            <p:cNvSpPr/>
            <p:nvPr/>
          </p:nvSpPr>
          <p:spPr>
            <a:xfrm>
              <a:off x="644040" y="4773960"/>
              <a:ext cx="2623680" cy="749520"/>
            </a:xfrm>
            <a:prstGeom prst="roundRect">
              <a:avLst>
                <a:gd name="adj" fmla="val 25387"/>
              </a:avLst>
            </a:prstGeom>
            <a:solidFill>
              <a:schemeClr val="accent1">
                <a:satOff val="-4086"/>
                <a:lumOff val="15331"/>
              </a:schemeClr>
            </a:solidFill>
            <a:ln w="12600">
              <a:noFill/>
            </a:ln>
          </p:spPr>
          <p:style>
            <a:lnRef idx="0"/>
            <a:fillRef idx="0"/>
            <a:effectRef idx="0"/>
            <a:fontRef idx="minor"/>
          </p:style>
          <p:txBody>
            <a:bodyPr lIns="50760" rIns="50760" tIns="50760" bIns="50760" anchor="ctr"/>
            <a:p>
              <a:pPr algn="ctr">
                <a:lnSpc>
                  <a:spcPct val="100000"/>
                </a:lnSpc>
              </a:pPr>
              <a:r>
                <a:rPr b="0" lang="en-AU" sz="3600" spc="-1" strike="noStrike">
                  <a:solidFill>
                    <a:srgbClr val="ffffff"/>
                  </a:solidFill>
                  <a:latin typeface="Helvetica Neue Light"/>
                  <a:ea typeface="Helvetica Neue Light"/>
                </a:rPr>
                <a:t>Quansight</a:t>
              </a:r>
              <a:endParaRPr b="0" lang="en-AU" sz="3600" spc="-1" strike="noStrike">
                <a:latin typeface="Arial"/>
              </a:endParaRPr>
            </a:p>
          </p:txBody>
        </p:sp>
      </p:grpSp>
      <p:grpSp>
        <p:nvGrpSpPr>
          <p:cNvPr id="272" name="Group 20"/>
          <p:cNvGrpSpPr/>
          <p:nvPr/>
        </p:nvGrpSpPr>
        <p:grpSpPr>
          <a:xfrm>
            <a:off x="644040" y="7868160"/>
            <a:ext cx="2623680" cy="1302480"/>
            <a:chOff x="644040" y="7868160"/>
            <a:chExt cx="2623680" cy="1302480"/>
          </a:xfrm>
        </p:grpSpPr>
        <p:sp>
          <p:nvSpPr>
            <p:cNvPr id="273" name="CustomShape 21"/>
            <p:cNvSpPr/>
            <p:nvPr/>
          </p:nvSpPr>
          <p:spPr>
            <a:xfrm>
              <a:off x="2034360" y="7868160"/>
              <a:ext cx="1168920" cy="621000"/>
            </a:xfrm>
            <a:prstGeom prst="rect">
              <a:avLst/>
            </a:prstGeom>
            <a:noFill/>
            <a:ln w="25560">
              <a:solidFill>
                <a:schemeClr val="accent1">
                  <a:satOff val="20231"/>
                  <a:lumOff val="-16526"/>
                </a:schemeClr>
              </a:solidFill>
              <a:miter/>
            </a:ln>
          </p:spPr>
          <p:style>
            <a:lnRef idx="0"/>
            <a:fillRef idx="0"/>
            <a:effectRef idx="0"/>
            <a:fontRef idx="minor"/>
          </p:style>
          <p:txBody>
            <a:bodyPr lIns="50760" rIns="50760" tIns="50760" bIns="50760" anchor="ctr"/>
            <a:p>
              <a:pPr algn="ctr">
                <a:lnSpc>
                  <a:spcPct val="100000"/>
                </a:lnSpc>
              </a:pPr>
              <a:r>
                <a:rPr b="0" lang="en-AU" sz="2400" spc="-1" strike="noStrike">
                  <a:solidFill>
                    <a:srgbClr val="5d5d5c"/>
                  </a:solidFill>
                  <a:latin typeface="Helvetica Neue Light"/>
                  <a:ea typeface="Helvetica Neue Light"/>
                </a:rPr>
                <a:t>people</a:t>
              </a:r>
              <a:endParaRPr b="0" lang="en-AU" sz="2400" spc="-1" strike="noStrike">
                <a:latin typeface="Arial"/>
              </a:endParaRPr>
            </a:p>
          </p:txBody>
        </p:sp>
        <p:sp>
          <p:nvSpPr>
            <p:cNvPr id="274" name="CustomShape 22"/>
            <p:cNvSpPr/>
            <p:nvPr/>
          </p:nvSpPr>
          <p:spPr>
            <a:xfrm>
              <a:off x="644040" y="8421120"/>
              <a:ext cx="2623680" cy="749520"/>
            </a:xfrm>
            <a:prstGeom prst="roundRect">
              <a:avLst>
                <a:gd name="adj" fmla="val 25387"/>
              </a:avLst>
            </a:prstGeom>
            <a:solidFill>
              <a:schemeClr val="accent1">
                <a:satOff val="-4086"/>
                <a:lumOff val="15331"/>
              </a:schemeClr>
            </a:solidFill>
            <a:ln w="12600">
              <a:noFill/>
            </a:ln>
          </p:spPr>
          <p:style>
            <a:lnRef idx="0"/>
            <a:fillRef idx="0"/>
            <a:effectRef idx="0"/>
            <a:fontRef idx="minor"/>
          </p:style>
          <p:txBody>
            <a:bodyPr lIns="50760" rIns="50760" tIns="50760" bIns="50760" anchor="ctr"/>
            <a:p>
              <a:pPr algn="ctr">
                <a:lnSpc>
                  <a:spcPct val="100000"/>
                </a:lnSpc>
              </a:pPr>
              <a:r>
                <a:rPr b="0" i="1" lang="en-AU" sz="2800" spc="-1" strike="noStrike">
                  <a:solidFill>
                    <a:srgbClr val="ffffff"/>
                  </a:solidFill>
                  <a:latin typeface="Helvetica Neue"/>
                  <a:ea typeface="Helvetica Neue"/>
                </a:rPr>
                <a:t>your org?</a:t>
              </a:r>
              <a:endParaRPr b="0" lang="en-AU" sz="2800" spc="-1" strike="noStrike">
                <a:latin typeface="Arial"/>
              </a:endParaRPr>
            </a:p>
          </p:txBody>
        </p:sp>
      </p:grpSp>
      <p:sp>
        <p:nvSpPr>
          <p:cNvPr id="275" name="Line 23"/>
          <p:cNvSpPr/>
          <p:nvPr/>
        </p:nvSpPr>
        <p:spPr>
          <a:xfrm>
            <a:off x="3225960" y="5834160"/>
            <a:ext cx="460800" cy="136440"/>
          </a:xfrm>
          <a:prstGeom prst="line">
            <a:avLst/>
          </a:prstGeom>
          <a:ln w="25560">
            <a:solidFill>
              <a:srgbClr val="ababab"/>
            </a:solidFill>
            <a:miter/>
            <a:tailEnd len="med" type="triangle" w="med"/>
          </a:ln>
        </p:spPr>
        <p:style>
          <a:lnRef idx="0"/>
          <a:fillRef idx="0"/>
          <a:effectRef idx="0"/>
          <a:fontRef idx="minor"/>
        </p:style>
      </p:sp>
      <p:sp>
        <p:nvSpPr>
          <p:cNvPr id="276" name="Line 24"/>
          <p:cNvSpPr/>
          <p:nvPr/>
        </p:nvSpPr>
        <p:spPr>
          <a:xfrm flipV="1">
            <a:off x="2628000" y="7229520"/>
            <a:ext cx="768600" cy="637200"/>
          </a:xfrm>
          <a:prstGeom prst="line">
            <a:avLst/>
          </a:prstGeom>
          <a:ln cap="rnd" w="25560">
            <a:solidFill>
              <a:srgbClr val="ababab"/>
            </a:solidFill>
            <a:custDash>
              <a:ds d="200000" sp="200000"/>
            </a:custDash>
            <a:miter/>
            <a:tailEnd len="med" type="triangle" w="med"/>
          </a:ln>
        </p:spPr>
        <p:style>
          <a:lnRef idx="0"/>
          <a:fillRef idx="0"/>
          <a:effectRef idx="0"/>
          <a:fontRef idx="minor"/>
        </p:style>
      </p:sp>
      <p:sp>
        <p:nvSpPr>
          <p:cNvPr id="277" name="Line 25"/>
          <p:cNvSpPr/>
          <p:nvPr/>
        </p:nvSpPr>
        <p:spPr>
          <a:xfrm>
            <a:off x="2666160" y="4340520"/>
            <a:ext cx="1582560" cy="1051560"/>
          </a:xfrm>
          <a:prstGeom prst="line">
            <a:avLst/>
          </a:prstGeom>
          <a:ln w="25560">
            <a:solidFill>
              <a:srgbClr val="ababab"/>
            </a:solidFill>
            <a:miter/>
            <a:tailEnd len="med" type="triangle" w="med"/>
          </a:ln>
        </p:spPr>
        <p:style>
          <a:lnRef idx="0"/>
          <a:fillRef idx="0"/>
          <a:effectRef idx="0"/>
          <a:fontRef idx="minor"/>
        </p:style>
      </p:sp>
      <p:sp>
        <p:nvSpPr>
          <p:cNvPr id="278" name="CustomShape 26"/>
          <p:cNvSpPr/>
          <p:nvPr/>
        </p:nvSpPr>
        <p:spPr>
          <a:xfrm>
            <a:off x="707040" y="2590920"/>
            <a:ext cx="2498040" cy="3762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i="1" lang="en-AU" sz="1800" spc="-1" strike="noStrike">
                <a:solidFill>
                  <a:srgbClr val="000000"/>
                </a:solidFill>
                <a:latin typeface="Helvetica Neue"/>
                <a:ea typeface="Helvetica Neue"/>
              </a:rPr>
              <a:t>Institutional Partners</a:t>
            </a:r>
            <a:endParaRPr b="0" lang="en-AU"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1"/>
          <p:cNvSpPr/>
          <p:nvPr/>
        </p:nvSpPr>
        <p:spPr>
          <a:xfrm>
            <a:off x="571680" y="330120"/>
            <a:ext cx="11860920" cy="1396440"/>
          </a:xfrm>
          <a:prstGeom prst="rect">
            <a:avLst/>
          </a:prstGeom>
          <a:noFill/>
          <a:ln w="12600">
            <a:noFill/>
          </a:ln>
        </p:spPr>
        <p:style>
          <a:lnRef idx="0"/>
          <a:fillRef idx="0"/>
          <a:effectRef idx="0"/>
          <a:fontRef idx="minor"/>
        </p:style>
        <p:txBody>
          <a:bodyPr lIns="50760" rIns="50760" tIns="50760" bIns="50760" anchor="b"/>
          <a:p>
            <a:pPr>
              <a:lnSpc>
                <a:spcPct val="100000"/>
              </a:lnSpc>
            </a:pPr>
            <a:r>
              <a:rPr b="0" lang="en-AU" sz="4000" spc="-1" strike="noStrike">
                <a:solidFill>
                  <a:srgbClr val="000000"/>
                </a:solidFill>
                <a:latin typeface="Helvetica Neue Light"/>
                <a:ea typeface="Helvetica Neue Light"/>
              </a:rPr>
              <a:t>Key questions we’ll try to answer in this talk</a:t>
            </a:r>
            <a:endParaRPr b="0" lang="en-AU" sz="4000" spc="-1" strike="noStrike">
              <a:latin typeface="Arial"/>
            </a:endParaRPr>
          </a:p>
        </p:txBody>
      </p:sp>
      <p:sp>
        <p:nvSpPr>
          <p:cNvPr id="280" name="CustomShape 2"/>
          <p:cNvSpPr/>
          <p:nvPr/>
        </p:nvSpPr>
        <p:spPr>
          <a:xfrm>
            <a:off x="571680" y="2222640"/>
            <a:ext cx="11860920" cy="6666840"/>
          </a:xfrm>
          <a:prstGeom prst="rect">
            <a:avLst/>
          </a:prstGeom>
          <a:noFill/>
          <a:ln w="12600">
            <a:noFill/>
          </a:ln>
        </p:spPr>
        <p:style>
          <a:lnRef idx="0"/>
          <a:fillRef idx="0"/>
          <a:effectRef idx="0"/>
          <a:fontRef idx="minor"/>
        </p:style>
        <p:txBody>
          <a:bodyPr lIns="50760" rIns="50760" tIns="50760" bIns="50760"/>
          <a:p>
            <a:pPr marL="457200" indent="-456480">
              <a:lnSpc>
                <a:spcPct val="100000"/>
              </a:lnSpc>
              <a:spcBef>
                <a:spcPts val="4201"/>
              </a:spcBef>
              <a:buClr>
                <a:srgbClr val="747474"/>
              </a:buClr>
              <a:buSzPct val="75000"/>
              <a:buFont typeface="Helvetica Neue"/>
              <a:buChar char="•"/>
            </a:pPr>
            <a:r>
              <a:rPr b="0" lang="en-AU" sz="3200" spc="-1" strike="noStrike">
                <a:solidFill>
                  <a:srgbClr val="000000"/>
                </a:solidFill>
                <a:latin typeface="Helvetica Neue Light"/>
                <a:ea typeface="Helvetica Neue Light"/>
              </a:rPr>
              <a:t>Has grant funding over the last year invigorated the NumPy project?</a:t>
            </a:r>
            <a:endParaRPr b="0" lang="en-AU" sz="3200" spc="-1" strike="noStrike">
              <a:latin typeface="Arial"/>
            </a:endParaRPr>
          </a:p>
          <a:p>
            <a:pPr marL="457200" indent="-456480">
              <a:lnSpc>
                <a:spcPct val="100000"/>
              </a:lnSpc>
              <a:spcBef>
                <a:spcPts val="4201"/>
              </a:spcBef>
              <a:buClr>
                <a:srgbClr val="747474"/>
              </a:buClr>
              <a:buSzPct val="75000"/>
              <a:buFont typeface="Helvetica Neue"/>
              <a:buChar char="•"/>
            </a:pPr>
            <a:r>
              <a:rPr b="0" lang="en-AU" sz="3200" spc="-1" strike="noStrike">
                <a:solidFill>
                  <a:srgbClr val="000000"/>
                </a:solidFill>
                <a:latin typeface="Helvetica Neue Light"/>
                <a:ea typeface="Helvetica Neue Light"/>
              </a:rPr>
              <a:t>How healthy/sustainable is NumPy today?</a:t>
            </a:r>
            <a:endParaRPr b="0" lang="en-AU" sz="3200" spc="-1" strike="noStrike">
              <a:latin typeface="Arial"/>
            </a:endParaRPr>
          </a:p>
          <a:p>
            <a:pPr marL="457200" indent="-456480">
              <a:lnSpc>
                <a:spcPct val="100000"/>
              </a:lnSpc>
              <a:spcBef>
                <a:spcPts val="4201"/>
              </a:spcBef>
              <a:buClr>
                <a:srgbClr val="747474"/>
              </a:buClr>
              <a:buSzPct val="75000"/>
              <a:buFont typeface="Helvetica Neue"/>
              <a:buChar char="•"/>
            </a:pPr>
            <a:r>
              <a:rPr b="0" lang="en-AU" sz="3200" spc="-1" strike="noStrike">
                <a:solidFill>
                  <a:srgbClr val="000000"/>
                </a:solidFill>
                <a:latin typeface="Helvetica Neue Light"/>
                <a:ea typeface="Helvetica Neue Light"/>
              </a:rPr>
              <a:t>What does NumPy need in order to thrive?</a:t>
            </a:r>
            <a:endParaRPr b="0" lang="en-AU" sz="3200" spc="-1" strike="noStrike">
              <a:latin typeface="Arial"/>
            </a:endParaRPr>
          </a:p>
          <a:p>
            <a:pPr marL="457200" indent="-456480">
              <a:lnSpc>
                <a:spcPct val="100000"/>
              </a:lnSpc>
              <a:spcBef>
                <a:spcPts val="4201"/>
              </a:spcBef>
              <a:buClr>
                <a:srgbClr val="747474"/>
              </a:buClr>
              <a:buSzPct val="75000"/>
              <a:buFont typeface="Helvetica Neue"/>
              <a:buChar char="•"/>
            </a:pPr>
            <a:r>
              <a:rPr b="0" lang="en-AU" sz="3200" spc="-1" strike="noStrike">
                <a:solidFill>
                  <a:srgbClr val="000000"/>
                </a:solidFill>
                <a:latin typeface="Helvetica Neue Light"/>
                <a:ea typeface="Helvetica Neue Light"/>
              </a:rPr>
              <a:t>What’s our vision for NumPy, and what is our plan to achieve that vision?</a:t>
            </a:r>
            <a:endParaRPr b="0" lang="en-AU" sz="32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571680" y="330120"/>
            <a:ext cx="11860920" cy="1396440"/>
          </a:xfrm>
          <a:prstGeom prst="rect">
            <a:avLst/>
          </a:prstGeom>
          <a:noFill/>
          <a:ln w="12600">
            <a:noFill/>
          </a:ln>
        </p:spPr>
        <p:style>
          <a:lnRef idx="0"/>
          <a:fillRef idx="0"/>
          <a:effectRef idx="0"/>
          <a:fontRef idx="minor"/>
        </p:style>
        <p:txBody>
          <a:bodyPr lIns="50760" rIns="50760" tIns="50760" bIns="50760" anchor="b"/>
          <a:p>
            <a:pPr>
              <a:lnSpc>
                <a:spcPct val="100000"/>
              </a:lnSpc>
            </a:pPr>
            <a:r>
              <a:rPr b="0" lang="en-AU" sz="3600" spc="-1" strike="noStrike">
                <a:solidFill>
                  <a:srgbClr val="000000"/>
                </a:solidFill>
                <a:latin typeface="Helvetica Neue Light"/>
                <a:ea typeface="Helvetica Neue Light"/>
              </a:rPr>
              <a:t>Impact of grant funding — an attempt to quantify</a:t>
            </a:r>
            <a:endParaRPr b="0" lang="en-AU" sz="3600" spc="-1" strike="noStrike">
              <a:latin typeface="Arial"/>
            </a:endParaRPr>
          </a:p>
        </p:txBody>
      </p:sp>
      <p:sp>
        <p:nvSpPr>
          <p:cNvPr id="282" name="CustomShape 2"/>
          <p:cNvSpPr/>
          <p:nvPr/>
        </p:nvSpPr>
        <p:spPr>
          <a:xfrm>
            <a:off x="197640" y="8522640"/>
            <a:ext cx="12586320" cy="58896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AU" sz="3200" spc="-1" strike="noStrike">
                <a:solidFill>
                  <a:srgbClr val="000000"/>
                </a:solidFill>
                <a:latin typeface="Helvetica Neue Light"/>
                <a:ea typeface="Helvetica Neue Light"/>
              </a:rPr>
              <a:t>Heavier-tailed distributions in 2018-19: bus factor increased.</a:t>
            </a:r>
            <a:endParaRPr b="0" lang="en-AU" sz="3200" spc="-1" strike="noStrike">
              <a:latin typeface="Arial"/>
            </a:endParaRPr>
          </a:p>
        </p:txBody>
      </p:sp>
      <p:pic>
        <p:nvPicPr>
          <p:cNvPr id="283" name="number_commits_per_year(1).pdf" descr=""/>
          <p:cNvPicPr/>
          <p:nvPr/>
        </p:nvPicPr>
        <p:blipFill>
          <a:blip r:embed="rId1"/>
          <a:stretch/>
        </p:blipFill>
        <p:spPr>
          <a:xfrm>
            <a:off x="1511640" y="2210040"/>
            <a:ext cx="9574560" cy="6382800"/>
          </a:xfrm>
          <a:prstGeom prst="rect">
            <a:avLst/>
          </a:prstGeom>
          <a:ln w="12600">
            <a:noFill/>
          </a:ln>
        </p:spPr>
      </p:pic>
      <p:sp>
        <p:nvSpPr>
          <p:cNvPr id="284" name="CustomShape 3"/>
          <p:cNvSpPr/>
          <p:nvPr/>
        </p:nvSpPr>
        <p:spPr>
          <a:xfrm>
            <a:off x="4579560" y="9316800"/>
            <a:ext cx="8106480" cy="40644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i="1" lang="en-AU" sz="2000" spc="-1" strike="noStrike">
                <a:solidFill>
                  <a:srgbClr val="000000"/>
                </a:solidFill>
                <a:latin typeface="Helvetica Neue"/>
                <a:ea typeface="Helvetica Neue"/>
              </a:rPr>
              <a:t>Fernando Perez, </a:t>
            </a:r>
            <a:r>
              <a:rPr b="0" i="1" lang="en-AU" sz="2000" spc="-1" strike="noStrike" u="sng">
                <a:solidFill>
                  <a:srgbClr val="0000ff"/>
                </a:solidFill>
                <a:uFillTx/>
                <a:latin typeface="Helvetica Neue"/>
                <a:ea typeface="Helvetica Neue"/>
                <a:hlinkClick r:id="rId2"/>
              </a:rPr>
              <a:t>Ten years of (interactive) scientific computing</a:t>
            </a:r>
            <a:endParaRPr b="0" lang="en-AU" sz="20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571680" y="330120"/>
            <a:ext cx="11860920" cy="1396440"/>
          </a:xfrm>
          <a:prstGeom prst="rect">
            <a:avLst/>
          </a:prstGeom>
          <a:noFill/>
          <a:ln w="12600">
            <a:noFill/>
          </a:ln>
        </p:spPr>
        <p:style>
          <a:lnRef idx="0"/>
          <a:fillRef idx="0"/>
          <a:effectRef idx="0"/>
          <a:fontRef idx="minor"/>
        </p:style>
        <p:txBody>
          <a:bodyPr lIns="50760" rIns="50760" tIns="50760" bIns="50760" anchor="b"/>
          <a:p>
            <a:pPr>
              <a:lnSpc>
                <a:spcPct val="100000"/>
              </a:lnSpc>
            </a:pPr>
            <a:r>
              <a:rPr b="0" lang="en-AU" sz="3600" spc="-1" strike="noStrike">
                <a:solidFill>
                  <a:srgbClr val="000000"/>
                </a:solidFill>
                <a:latin typeface="Helvetica Neue Light"/>
                <a:ea typeface="Helvetica Neue Light"/>
              </a:rPr>
              <a:t>Impact of grant funding — an attempt to quantify</a:t>
            </a:r>
            <a:endParaRPr b="0" lang="en-AU" sz="3600" spc="-1" strike="noStrike">
              <a:latin typeface="Arial"/>
            </a:endParaRPr>
          </a:p>
        </p:txBody>
      </p:sp>
      <p:sp>
        <p:nvSpPr>
          <p:cNvPr id="286" name="CustomShape 2"/>
          <p:cNvSpPr/>
          <p:nvPr/>
        </p:nvSpPr>
        <p:spPr>
          <a:xfrm>
            <a:off x="229320" y="8424000"/>
            <a:ext cx="12586320" cy="58896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AU" sz="3200" spc="-1" strike="noStrike">
                <a:solidFill>
                  <a:srgbClr val="000000"/>
                </a:solidFill>
                <a:latin typeface="Helvetica Neue Light"/>
                <a:ea typeface="Helvetica Neue Light"/>
              </a:rPr>
              <a:t>Heavier-tailed distributions in 2018-19: bus factor increased.</a:t>
            </a:r>
            <a:endParaRPr b="0" lang="en-AU" sz="3200" spc="-1" strike="noStrike">
              <a:latin typeface="Arial"/>
            </a:endParaRPr>
          </a:p>
        </p:txBody>
      </p:sp>
      <p:pic>
        <p:nvPicPr>
          <p:cNvPr id="287" name="relative_commits_per_year(1).pdf" descr=""/>
          <p:cNvPicPr/>
          <p:nvPr/>
        </p:nvPicPr>
        <p:blipFill>
          <a:blip r:embed="rId1"/>
          <a:stretch/>
        </p:blipFill>
        <p:spPr>
          <a:xfrm>
            <a:off x="1511640" y="2210040"/>
            <a:ext cx="9574560" cy="6382800"/>
          </a:xfrm>
          <a:prstGeom prst="rect">
            <a:avLst/>
          </a:prstGeom>
          <a:ln w="12600">
            <a:noFill/>
          </a:ln>
        </p:spPr>
      </p:pic>
      <p:sp>
        <p:nvSpPr>
          <p:cNvPr id="288" name="CustomShape 3"/>
          <p:cNvSpPr/>
          <p:nvPr/>
        </p:nvSpPr>
        <p:spPr>
          <a:xfrm>
            <a:off x="4746960" y="9315360"/>
            <a:ext cx="8106480" cy="40644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i="1" lang="en-AU" sz="2000" spc="-1" strike="noStrike">
                <a:solidFill>
                  <a:srgbClr val="000000"/>
                </a:solidFill>
                <a:latin typeface="Helvetica Neue"/>
                <a:ea typeface="Helvetica Neue"/>
              </a:rPr>
              <a:t>Fernando Perez, </a:t>
            </a:r>
            <a:r>
              <a:rPr b="0" i="1" lang="en-AU" sz="2000" spc="-1" strike="noStrike" u="sng">
                <a:solidFill>
                  <a:srgbClr val="0000ff"/>
                </a:solidFill>
                <a:uFillTx/>
                <a:latin typeface="Helvetica Neue"/>
                <a:ea typeface="Helvetica Neue"/>
                <a:hlinkClick r:id="rId2"/>
              </a:rPr>
              <a:t>Ten years of (interactive) scientific computing</a:t>
            </a:r>
            <a:endParaRPr b="0" lang="en-AU" sz="20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CustomShape 1"/>
          <p:cNvSpPr/>
          <p:nvPr/>
        </p:nvSpPr>
        <p:spPr>
          <a:xfrm>
            <a:off x="571680" y="330120"/>
            <a:ext cx="11860920" cy="1396440"/>
          </a:xfrm>
          <a:prstGeom prst="rect">
            <a:avLst/>
          </a:prstGeom>
          <a:noFill/>
          <a:ln w="12600">
            <a:noFill/>
          </a:ln>
        </p:spPr>
        <p:style>
          <a:lnRef idx="0"/>
          <a:fillRef idx="0"/>
          <a:effectRef idx="0"/>
          <a:fontRef idx="minor"/>
        </p:style>
        <p:txBody>
          <a:bodyPr lIns="50760" rIns="50760" tIns="50760" bIns="50760" anchor="b"/>
          <a:p>
            <a:pPr>
              <a:lnSpc>
                <a:spcPct val="100000"/>
              </a:lnSpc>
            </a:pPr>
            <a:r>
              <a:rPr b="0" lang="en-AU" sz="3600" spc="-1" strike="noStrike">
                <a:solidFill>
                  <a:srgbClr val="000000"/>
                </a:solidFill>
                <a:latin typeface="Helvetica Neue Light"/>
                <a:ea typeface="Helvetica Neue Light"/>
              </a:rPr>
              <a:t>Impact of grant funding — an attempt to quantify</a:t>
            </a:r>
            <a:endParaRPr b="0" lang="en-AU" sz="3600" spc="-1" strike="noStrike">
              <a:latin typeface="Arial"/>
            </a:endParaRPr>
          </a:p>
        </p:txBody>
      </p:sp>
      <p:sp>
        <p:nvSpPr>
          <p:cNvPr id="290" name="CustomShape 2"/>
          <p:cNvSpPr/>
          <p:nvPr/>
        </p:nvSpPr>
        <p:spPr>
          <a:xfrm>
            <a:off x="208800" y="8697960"/>
            <a:ext cx="12586320" cy="52812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AU" sz="2800" spc="-1" strike="noStrike">
                <a:solidFill>
                  <a:srgbClr val="000000"/>
                </a:solidFill>
                <a:latin typeface="Helvetica Neue Light"/>
                <a:ea typeface="Helvetica Neue Light"/>
              </a:rPr>
              <a:t>Volunteer contributions relatively stable; total activity up.</a:t>
            </a:r>
            <a:endParaRPr b="0" lang="en-AU" sz="2800" spc="-1" strike="noStrike">
              <a:latin typeface="Arial"/>
            </a:endParaRPr>
          </a:p>
        </p:txBody>
      </p:sp>
      <p:pic>
        <p:nvPicPr>
          <p:cNvPr id="291" name="commits_community_bids(2).pdf" descr=""/>
          <p:cNvPicPr/>
          <p:nvPr/>
        </p:nvPicPr>
        <p:blipFill>
          <a:blip r:embed="rId1"/>
          <a:stretch/>
        </p:blipFill>
        <p:spPr>
          <a:xfrm>
            <a:off x="1242000" y="2240640"/>
            <a:ext cx="9198360" cy="6132240"/>
          </a:xfrm>
          <a:prstGeom prst="rect">
            <a:avLst/>
          </a:prstGeom>
          <a:ln w="12600">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571680" y="330120"/>
            <a:ext cx="11860920" cy="1396440"/>
          </a:xfrm>
          <a:prstGeom prst="rect">
            <a:avLst/>
          </a:prstGeom>
          <a:noFill/>
          <a:ln w="12600">
            <a:noFill/>
          </a:ln>
        </p:spPr>
        <p:style>
          <a:lnRef idx="0"/>
          <a:fillRef idx="0"/>
          <a:effectRef idx="0"/>
          <a:fontRef idx="minor"/>
        </p:style>
        <p:txBody>
          <a:bodyPr lIns="50760" rIns="50760" tIns="50760" bIns="50760" anchor="b"/>
          <a:p>
            <a:pPr>
              <a:lnSpc>
                <a:spcPct val="100000"/>
              </a:lnSpc>
            </a:pPr>
            <a:r>
              <a:rPr b="0" lang="en-AU" sz="3600" spc="-1" strike="noStrike">
                <a:solidFill>
                  <a:srgbClr val="000000"/>
                </a:solidFill>
                <a:latin typeface="Helvetica Neue Light"/>
                <a:ea typeface="Helvetica Neue Light"/>
              </a:rPr>
              <a:t>Impact of grant funding — an attempt to quantify</a:t>
            </a:r>
            <a:endParaRPr b="0" lang="en-AU" sz="3600" spc="-1" strike="noStrike">
              <a:latin typeface="Arial"/>
            </a:endParaRPr>
          </a:p>
        </p:txBody>
      </p:sp>
      <p:sp>
        <p:nvSpPr>
          <p:cNvPr id="293" name="CustomShape 2"/>
          <p:cNvSpPr/>
          <p:nvPr/>
        </p:nvSpPr>
        <p:spPr>
          <a:xfrm>
            <a:off x="208800" y="8558280"/>
            <a:ext cx="12586320" cy="52812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AU" sz="2800" spc="-1" strike="noStrike">
                <a:solidFill>
                  <a:srgbClr val="000000"/>
                </a:solidFill>
                <a:latin typeface="Helvetica Neue Light"/>
                <a:ea typeface="Helvetica Neue Light"/>
              </a:rPr>
              <a:t>Issue/PR count rate of change is key indicator of project health.</a:t>
            </a:r>
            <a:endParaRPr b="0" lang="en-AU" sz="2800" spc="-1" strike="noStrike">
              <a:latin typeface="Arial"/>
            </a:endParaRPr>
          </a:p>
        </p:txBody>
      </p:sp>
      <p:sp>
        <p:nvSpPr>
          <p:cNvPr id="294" name="CustomShape 3"/>
          <p:cNvSpPr/>
          <p:nvPr/>
        </p:nvSpPr>
        <p:spPr>
          <a:xfrm>
            <a:off x="5266080" y="9315360"/>
            <a:ext cx="7525800" cy="40644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0" i="1" lang="en-AU" sz="2000" spc="-1" strike="noStrike">
                <a:solidFill>
                  <a:srgbClr val="000000"/>
                </a:solidFill>
                <a:latin typeface="Helvetica Neue"/>
                <a:ea typeface="Helvetica Neue"/>
              </a:rPr>
              <a:t>Nadia Eghbal, </a:t>
            </a:r>
            <a:r>
              <a:rPr b="0" i="1" lang="en-AU" sz="2000" spc="-1" strike="noStrike" u="sng">
                <a:solidFill>
                  <a:srgbClr val="0000ff"/>
                </a:solidFill>
                <a:uFillTx/>
                <a:latin typeface="Helvetica Neue"/>
                <a:ea typeface="Helvetica Neue"/>
                <a:hlinkClick r:id="rId1"/>
              </a:rPr>
              <a:t>Methodologies for measuring project health</a:t>
            </a:r>
            <a:endParaRPr b="0" lang="en-AU" sz="2000" spc="-1" strike="noStrike">
              <a:latin typeface="Arial"/>
            </a:endParaRPr>
          </a:p>
        </p:txBody>
      </p:sp>
      <p:pic>
        <p:nvPicPr>
          <p:cNvPr id="295" name="issues_prs_delta(1).pdf" descr=""/>
          <p:cNvPicPr/>
          <p:nvPr/>
        </p:nvPicPr>
        <p:blipFill>
          <a:blip r:embed="rId2"/>
          <a:stretch/>
        </p:blipFill>
        <p:spPr>
          <a:xfrm>
            <a:off x="1618560" y="2077920"/>
            <a:ext cx="9315000" cy="6209640"/>
          </a:xfrm>
          <a:prstGeom prst="rect">
            <a:avLst/>
          </a:prstGeom>
          <a:ln w="12600">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49</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en-AU</dc:language>
  <cp:lastModifiedBy/>
  <dcterms:modified xsi:type="dcterms:W3CDTF">2019-09-02T10:06:58Z</dcterms:modified>
  <cp:revision>13</cp:revision>
  <dc:subject/>
  <dc:title/>
</cp:coreProperties>
</file>