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1DAA6-90D2-428F-AFD6-8C6F51D7D27B}" type="datetimeFigureOut">
              <a:rPr lang="en-US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FDCF8-D3EB-4EFD-B5C2-034D766A8F6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abox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lialang.org/downloa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189"/>
            <a:ext cx="9144000" cy="13705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Julia Programming Language – a quick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725"/>
            <a:ext cx="9144000" cy="2062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Tony Kelman @</a:t>
            </a:r>
            <a:r>
              <a:rPr lang="en-US" dirty="0" err="1"/>
              <a:t>tkelman</a:t>
            </a:r>
            <a:endParaRPr lang="en-US" dirty="0"/>
          </a:p>
          <a:p>
            <a:r>
              <a:rPr lang="en-US" dirty="0"/>
              <a:t>Kyle Barbary @</a:t>
            </a:r>
            <a:r>
              <a:rPr lang="en-US" dirty="0" err="1"/>
              <a:t>kbarbary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Hacker Within, Berkeley, 2/24/16</a:t>
            </a:r>
          </a:p>
        </p:txBody>
      </p:sp>
      <p:pic>
        <p:nvPicPr>
          <p:cNvPr id="4" name="Picture 3" descr="@JuliaLa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02" y="23311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Hosted in-browser notebook at </a:t>
            </a:r>
            <a:r>
              <a:rPr lang="en-US" dirty="0">
                <a:latin typeface="Calibri" charset="0"/>
                <a:hlinkClick r:id="rId3"/>
              </a:rPr>
              <a:t>https://www.juliabox.org/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dirty="0"/>
              <a:t>Or download an installer from </a:t>
            </a:r>
            <a:r>
              <a:rPr lang="en-US" dirty="0">
                <a:latin typeface="Calibri" charset="0"/>
                <a:hlinkClick r:id="rId4"/>
              </a:rPr>
              <a:t>http://julialang.org/downloads/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For local install, open Julia REPL then run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Pkg.add("IJulia")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using IJulia</a:t>
            </a: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    notebook()</a:t>
            </a:r>
          </a:p>
          <a:p>
            <a:r>
              <a:rPr lang="en-US" dirty="0">
                <a:latin typeface="Calibri" charset="0"/>
              </a:rPr>
              <a:t>If you already have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 installed it should use that, this creates a new Julia kernel profile</a:t>
            </a:r>
          </a:p>
        </p:txBody>
      </p:sp>
    </p:spTree>
    <p:extLst>
      <p:ext uri="{BB962C8B-B14F-4D97-AF65-F5344CB8AC3E}">
        <p14:creationId xmlns:p14="http://schemas.microsoft.com/office/powerpoint/2010/main" val="201693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new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Have a problem to solve and want a computer to do the work</a:t>
            </a:r>
          </a:p>
          <a:p>
            <a:r>
              <a:rPr lang="en-US" dirty="0"/>
              <a:t>Has anyone else already solved the exact same problem and shared their code? Use it!</a:t>
            </a:r>
          </a:p>
          <a:p>
            <a:r>
              <a:rPr lang="en-US" dirty="0"/>
              <a:t>Does that code meet your requirements?</a:t>
            </a:r>
          </a:p>
          <a:p>
            <a:pPr lvl="1"/>
            <a:r>
              <a:rPr lang="en-US" dirty="0"/>
              <a:t>Easy enough to use?</a:t>
            </a:r>
          </a:p>
          <a:p>
            <a:pPr lvl="1"/>
            <a:r>
              <a:rPr lang="en-US" dirty="0"/>
              <a:t>Good enough performance?</a:t>
            </a:r>
          </a:p>
          <a:p>
            <a:pPr lvl="1"/>
            <a:r>
              <a:rPr lang="en-US" dirty="0"/>
              <a:t>Can you understand the code if you find a bug?</a:t>
            </a:r>
          </a:p>
          <a:p>
            <a:pPr lvl="1"/>
            <a:r>
              <a:rPr lang="en-US" dirty="0"/>
              <a:t>Can it be extended to handle new data structures or modified algorithms?</a:t>
            </a:r>
          </a:p>
          <a:p>
            <a:r>
              <a:rPr lang="en-US" dirty="0"/>
              <a:t>(if so, you're lucky, thank the author and help fix a bug or something)</a:t>
            </a:r>
          </a:p>
        </p:txBody>
      </p:sp>
    </p:spTree>
    <p:extLst>
      <p:ext uri="{BB962C8B-B14F-4D97-AF65-F5344CB8AC3E}">
        <p14:creationId xmlns:p14="http://schemas.microsoft.com/office/powerpoint/2010/main" val="222580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58"/>
            <a:ext cx="10515600" cy="1325563"/>
          </a:xfrm>
        </p:spPr>
        <p:txBody>
          <a:bodyPr/>
          <a:lstStyle/>
          <a:p>
            <a:r>
              <a:rPr lang="en-US" dirty="0"/>
              <a:t>2-language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0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critical parts in C, user friendly wrappers in Python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84" y="2127877"/>
            <a:ext cx="7123640" cy="1497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5" y="3621841"/>
            <a:ext cx="7028708" cy="1443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025" y="5145483"/>
            <a:ext cx="7028708" cy="14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Python, Numpy, Scipy, etc have been around a long time</a:t>
            </a:r>
          </a:p>
          <a:p>
            <a:r>
              <a:rPr lang="en-US" dirty="0"/>
              <a:t>Many new technologies for making dynamic languages fast</a:t>
            </a:r>
          </a:p>
          <a:p>
            <a:r>
              <a:rPr lang="en-US" dirty="0">
                <a:latin typeface="Calibri" charset="0"/>
              </a:rPr>
              <a:t>Just in time compilation to native code</a:t>
            </a:r>
          </a:p>
          <a:p>
            <a:r>
              <a:rPr lang="en-US" dirty="0"/>
              <a:t>LLVM compiler framework, used by Clang etc</a:t>
            </a:r>
          </a:p>
          <a:p>
            <a:r>
              <a:rPr lang="en-US" dirty="0"/>
              <a:t>Julia's goal: write like Python, run like C, easily</a:t>
            </a:r>
            <a:br>
              <a:rPr lang="en-US" dirty="0"/>
            </a:br>
            <a:r>
              <a:rPr lang="en-US" dirty="0"/>
              <a:t>access existing libraries and legacy code</a:t>
            </a:r>
          </a:p>
          <a:p>
            <a:endParaRPr lang="en-US" dirty="0"/>
          </a:p>
        </p:txBody>
      </p:sp>
      <p:pic>
        <p:nvPicPr>
          <p:cNvPr id="7" name="Picture 6" descr="Julia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99" y="365125"/>
            <a:ext cx="1848126" cy="1250508"/>
          </a:xfrm>
          <a:prstGeom prst="rect">
            <a:avLst/>
          </a:prstGeom>
        </p:spPr>
      </p:pic>
      <p:pic>
        <p:nvPicPr>
          <p:cNvPr id="8" name="Picture 7" descr="small drag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106" y="2548031"/>
            <a:ext cx="1727200" cy="172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930" y="4797921"/>
            <a:ext cx="7910221" cy="16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748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Julia Programming Language – a quick intro</vt:lpstr>
      <vt:lpstr>Getting started</vt:lpstr>
      <vt:lpstr>Why a new language?</vt:lpstr>
      <vt:lpstr>2-language problem</vt:lpstr>
      <vt:lpstr>Can we do better?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Julia Programming Language – a quick intro</dc:title>
  <dc:creator/>
  <cp:lastModifiedBy/>
  <cp:revision>3</cp:revision>
  <dcterms:created xsi:type="dcterms:W3CDTF">2012-07-27T01:16:44Z</dcterms:created>
  <dcterms:modified xsi:type="dcterms:W3CDTF">2016-02-24T22:49:40Z</dcterms:modified>
</cp:coreProperties>
</file>