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24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8" autoAdjust="0"/>
    <p:restoredTop sz="95673"/>
  </p:normalViewPr>
  <p:slideViewPr>
    <p:cSldViewPr snapToGrid="0">
      <p:cViewPr varScale="1">
        <p:scale>
          <a:sx n="140" d="100"/>
          <a:sy n="14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23066"/>
            <a:ext cx="660654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641495"/>
            <a:ext cx="58293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67758"/>
            <a:ext cx="1675924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67758"/>
            <a:ext cx="4930616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253809"/>
            <a:ext cx="670369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365607"/>
            <a:ext cx="670369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338792"/>
            <a:ext cx="330327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338792"/>
            <a:ext cx="330327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67759"/>
            <a:ext cx="670369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232853"/>
            <a:ext cx="328808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837055"/>
            <a:ext cx="3288089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232853"/>
            <a:ext cx="330428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837055"/>
            <a:ext cx="3304282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24113"/>
            <a:ext cx="393477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24113"/>
            <a:ext cx="393477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67759"/>
            <a:ext cx="670369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338792"/>
            <a:ext cx="670369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3021-8DBA-4414-A2F8-961D27BACBE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661325"/>
            <a:ext cx="262318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985A-9902-4FCA-A780-F64CDE22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701" y="9125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Stage I: Data Input</a:t>
            </a: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1624" y="1306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Stage II: Data Processing</a:t>
            </a: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0741" y="5040"/>
            <a:ext cx="187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Stage III: Data Analysis</a:t>
            </a: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7100" y="647451"/>
            <a:ext cx="1192527" cy="3265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LiDAR/GPS measurements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7101" y="1829497"/>
            <a:ext cx="1192527" cy="3265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atellite data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7100" y="4058715"/>
            <a:ext cx="843924" cy="3265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elevation maps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5890" y="372292"/>
            <a:ext cx="3653704" cy="407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49890" y="372291"/>
            <a:ext cx="26196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cloud virtual machine (Microsoft Azure)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9175" y="2196986"/>
            <a:ext cx="3168732" cy="143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7100" y="2579556"/>
            <a:ext cx="1192527" cy="3265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regional glacier delineation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 flipH="1">
            <a:off x="883364" y="2156069"/>
            <a:ext cx="1" cy="423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50265" y="3202043"/>
            <a:ext cx="843924" cy="5607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 glacier inventory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0419" y="2201479"/>
            <a:ext cx="2919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Relational Database (PostgreSQL/</a:t>
            </a:r>
            <a:r>
              <a:rPr lang="en-US" sz="11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PostGIS</a:t>
            </a:r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39175" y="794369"/>
            <a:ext cx="1296956" cy="4942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quality checking,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visualization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239175" y="3929301"/>
            <a:ext cx="3136224" cy="4141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extrapolation, </a:t>
            </a:r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regional glacier change;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 level </a:t>
            </a:r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estimates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" name="Curved Connector 34"/>
          <p:cNvCxnSpPr>
            <a:stCxn id="12" idx="2"/>
            <a:endCxn id="16" idx="1"/>
          </p:cNvCxnSpPr>
          <p:nvPr/>
        </p:nvCxnSpPr>
        <p:spPr>
          <a:xfrm rot="16200000" flipH="1">
            <a:off x="678667" y="3110824"/>
            <a:ext cx="576294" cy="16690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141" y="3151580"/>
            <a:ext cx="80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ArcPy</a:t>
            </a:r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(Python)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0" name="Curved Connector 39"/>
          <p:cNvCxnSpPr>
            <a:stCxn id="9" idx="0"/>
            <a:endCxn id="16" idx="1"/>
          </p:cNvCxnSpPr>
          <p:nvPr/>
        </p:nvCxnSpPr>
        <p:spPr>
          <a:xfrm rot="5400000" flipH="1" flipV="1">
            <a:off x="591517" y="3599968"/>
            <a:ext cx="576293" cy="34120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6701" y="2252984"/>
            <a:ext cx="808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ArcGIS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7099" y="1304884"/>
            <a:ext cx="1192527" cy="3265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Alaska data repository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5" name="Straight Arrow Connector 44"/>
          <p:cNvCxnSpPr>
            <a:stCxn id="7" idx="2"/>
            <a:endCxn id="44" idx="0"/>
          </p:cNvCxnSpPr>
          <p:nvPr/>
        </p:nvCxnSpPr>
        <p:spPr>
          <a:xfrm flipH="1">
            <a:off x="883363" y="974023"/>
            <a:ext cx="1" cy="33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3038" y="1027017"/>
            <a:ext cx="808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Matlab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709218" y="775439"/>
            <a:ext cx="1698688" cy="985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LiDAR data object</a:t>
            </a:r>
          </a:p>
          <a:p>
            <a:endParaRPr lang="en-US" sz="11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9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sz="9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attributes-</a:t>
            </a:r>
            <a:r>
              <a:rPr lang="en-US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dates, individual glacier changes</a:t>
            </a:r>
          </a:p>
          <a:p>
            <a:r>
              <a:rPr lang="en-US" sz="9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-methods- </a:t>
            </a:r>
            <a:r>
              <a:rPr lang="en-US" sz="9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conversion, normalization, statistics</a:t>
            </a:r>
            <a:endParaRPr lang="en-US" sz="9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43153" y="2961053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stCxn id="44" idx="3"/>
            <a:endCxn id="32" idx="1"/>
          </p:cNvCxnSpPr>
          <p:nvPr/>
        </p:nvCxnSpPr>
        <p:spPr>
          <a:xfrm flipV="1">
            <a:off x="1479626" y="1041498"/>
            <a:ext cx="759549" cy="42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921544">
            <a:off x="1566770" y="1057776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FTP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stCxn id="94" idx="2"/>
          </p:cNvCxnSpPr>
          <p:nvPr/>
        </p:nvCxnSpPr>
        <p:spPr>
          <a:xfrm flipH="1">
            <a:off x="2882043" y="1895765"/>
            <a:ext cx="3068" cy="29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9" idx="2"/>
          </p:cNvCxnSpPr>
          <p:nvPr/>
        </p:nvCxnSpPr>
        <p:spPr>
          <a:xfrm flipV="1">
            <a:off x="4558562" y="1760613"/>
            <a:ext cx="0" cy="435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8535" y="1284638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684883" y="2758909"/>
            <a:ext cx="1017622" cy="2065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LiDAR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31575" y="2765717"/>
            <a:ext cx="1017622" cy="2065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nventory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86247" y="3088503"/>
            <a:ext cx="1017622" cy="37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egional </a:t>
            </a:r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oundaries 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308569" y="1551650"/>
            <a:ext cx="1153084" cy="344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filtering, formatting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7" name="Straight Arrow Connector 96"/>
          <p:cNvCxnSpPr>
            <a:stCxn id="32" idx="2"/>
            <a:endCxn id="94" idx="0"/>
          </p:cNvCxnSpPr>
          <p:nvPr/>
        </p:nvCxnSpPr>
        <p:spPr>
          <a:xfrm flipH="1">
            <a:off x="2885111" y="1288627"/>
            <a:ext cx="2542" cy="26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67041" y="1935356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831575" y="3084743"/>
            <a:ext cx="1017622" cy="37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extrapolated results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2406435" y="3629901"/>
            <a:ext cx="3068" cy="29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32253" y="3669492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94665" y="3658357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453618" y="3637189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6" idx="3"/>
            <a:endCxn id="10" idx="1"/>
          </p:cNvCxnSpPr>
          <p:nvPr/>
        </p:nvCxnSpPr>
        <p:spPr>
          <a:xfrm flipV="1">
            <a:off x="1894189" y="2913183"/>
            <a:ext cx="344986" cy="5692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532595" y="1951666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Python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143751" y="503096"/>
            <a:ext cx="1295084" cy="7741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statistical testing, spatial and temporal trend analysis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4" name="Straight Arrow Connector 133"/>
          <p:cNvCxnSpPr>
            <a:endCxn id="132" idx="1"/>
          </p:cNvCxnSpPr>
          <p:nvPr/>
        </p:nvCxnSpPr>
        <p:spPr>
          <a:xfrm flipV="1">
            <a:off x="5729473" y="890185"/>
            <a:ext cx="414278" cy="21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92236" y="1333483"/>
            <a:ext cx="14191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SQL / QGIS (cloud connection accessible to collaborators) 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9" name="Straight Arrow Connector 138"/>
          <p:cNvCxnSpPr>
            <a:stCxn id="2" idx="3"/>
          </p:cNvCxnSpPr>
          <p:nvPr/>
        </p:nvCxnSpPr>
        <p:spPr>
          <a:xfrm flipV="1">
            <a:off x="5729594" y="1268547"/>
            <a:ext cx="463989" cy="1142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674729" y="65935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587399" y="2471713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-data tables-</a:t>
            </a:r>
          </a:p>
          <a:p>
            <a:endParaRPr lang="en-US" sz="10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143751" y="2165243"/>
            <a:ext cx="1295084" cy="6194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plots, tables, manuscript preparation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6731453" y="1881868"/>
            <a:ext cx="4681" cy="28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172961" y="2802452"/>
            <a:ext cx="114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Jupyter</a:t>
            </a:r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notebook  MS Word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172961" y="3346585"/>
            <a:ext cx="1265874" cy="5426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version control and distribution</a:t>
            </a:r>
            <a:endParaRPr 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9" name="Straight Arrow Connector 158"/>
          <p:cNvCxnSpPr>
            <a:endCxn id="146" idx="1"/>
          </p:cNvCxnSpPr>
          <p:nvPr/>
        </p:nvCxnSpPr>
        <p:spPr>
          <a:xfrm>
            <a:off x="5731329" y="2473779"/>
            <a:ext cx="412422" cy="1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369903" y="3929301"/>
            <a:ext cx="770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en-US" sz="9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/ </a:t>
            </a:r>
            <a:r>
              <a:rPr lang="en-US" sz="9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9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itHub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2" name="Arc 171"/>
          <p:cNvSpPr/>
          <p:nvPr/>
        </p:nvSpPr>
        <p:spPr>
          <a:xfrm rot="10115334">
            <a:off x="5769164" y="3085611"/>
            <a:ext cx="619869" cy="593289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 rot="20252602">
            <a:off x="5590035" y="3143806"/>
            <a:ext cx="619869" cy="593289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Elbow Connector 175"/>
          <p:cNvCxnSpPr>
            <a:stCxn id="49" idx="3"/>
            <a:endCxn id="33" idx="3"/>
          </p:cNvCxnSpPr>
          <p:nvPr/>
        </p:nvCxnSpPr>
        <p:spPr>
          <a:xfrm flipH="1">
            <a:off x="5375399" y="1268026"/>
            <a:ext cx="32507" cy="2868325"/>
          </a:xfrm>
          <a:prstGeom prst="bentConnector3">
            <a:avLst>
              <a:gd name="adj1" fmla="val -502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5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144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arendta@uw.edu</dc:creator>
  <cp:lastModifiedBy>Microsoft Office User</cp:lastModifiedBy>
  <cp:revision>24</cp:revision>
  <dcterms:created xsi:type="dcterms:W3CDTF">2016-04-25T22:55:05Z</dcterms:created>
  <dcterms:modified xsi:type="dcterms:W3CDTF">2016-06-30T05:18:36Z</dcterms:modified>
</cp:coreProperties>
</file>