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7724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 autoAdjust="0"/>
    <p:restoredTop sz="95739"/>
  </p:normalViewPr>
  <p:slideViewPr>
    <p:cSldViewPr snapToGrid="0">
      <p:cViewPr varScale="1">
        <p:scale>
          <a:sx n="171" d="100"/>
          <a:sy n="171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823066"/>
            <a:ext cx="660654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641495"/>
            <a:ext cx="58293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67758"/>
            <a:ext cx="1675924" cy="426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67758"/>
            <a:ext cx="4930616" cy="4262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0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253809"/>
            <a:ext cx="670369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3365607"/>
            <a:ext cx="670369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/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9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338792"/>
            <a:ext cx="330327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338792"/>
            <a:ext cx="330327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67759"/>
            <a:ext cx="6703695" cy="972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232853"/>
            <a:ext cx="3288089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1837055"/>
            <a:ext cx="3288089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232853"/>
            <a:ext cx="330428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837055"/>
            <a:ext cx="3304282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5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3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35280"/>
            <a:ext cx="250680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724113"/>
            <a:ext cx="3934778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508760"/>
            <a:ext cx="250680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35280"/>
            <a:ext cx="250680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724113"/>
            <a:ext cx="3934778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508760"/>
            <a:ext cx="250680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67759"/>
            <a:ext cx="670369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338792"/>
            <a:ext cx="670369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4661325"/>
            <a:ext cx="17487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3021-8DBA-4414-A2F8-961D27BACB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4661325"/>
            <a:ext cx="262318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4661325"/>
            <a:ext cx="17487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5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701" y="9125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Stage I: Data Input</a:t>
            </a:r>
            <a:endParaRPr 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1624" y="13063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Stage II: Data Processing</a:t>
            </a:r>
            <a:endParaRPr 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0741" y="5040"/>
            <a:ext cx="1871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Stage III: Data Analysis</a:t>
            </a:r>
            <a:endParaRPr 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142" y="503095"/>
            <a:ext cx="1251486" cy="4507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LiDAR/GPS measurements</a:t>
            </a:r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143" y="1888193"/>
            <a:ext cx="1251486" cy="267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atellite data</a:t>
            </a:r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5376" y="4117410"/>
            <a:ext cx="885648" cy="414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elevation maps</a:t>
            </a:r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75890" y="372292"/>
            <a:ext cx="3653704" cy="407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49890" y="372291"/>
            <a:ext cx="2829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cloud virtual machine (Microsoft Azure)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9175" y="2196986"/>
            <a:ext cx="3168732" cy="1432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402" y="2564604"/>
            <a:ext cx="1251486" cy="409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regional glacier delineation</a:t>
            </a:r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8" idx="2"/>
            <a:endCxn id="12" idx="0"/>
          </p:cNvCxnSpPr>
          <p:nvPr/>
        </p:nvCxnSpPr>
        <p:spPr>
          <a:xfrm flipH="1">
            <a:off x="839145" y="2156069"/>
            <a:ext cx="14741" cy="408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90240" y="3309794"/>
            <a:ext cx="879945" cy="5607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individual glacier inventory</a:t>
            </a:r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0419" y="2201479"/>
            <a:ext cx="3163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Relational Database (PostgreSQL/</a:t>
            </a:r>
            <a:r>
              <a:rPr lang="en-US" sz="1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PostGIS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239175" y="663778"/>
            <a:ext cx="1296956" cy="6248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quality checking,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visualization</a:t>
            </a:r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239175" y="3929301"/>
            <a:ext cx="3136224" cy="4141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extrapolation, </a:t>
            </a:r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regional glacier change;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sea level </a:t>
            </a:r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estimates</a:t>
            </a:r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5" name="Curved Connector 34"/>
          <p:cNvCxnSpPr>
            <a:stCxn id="12" idx="2"/>
            <a:endCxn id="16" idx="1"/>
          </p:cNvCxnSpPr>
          <p:nvPr/>
        </p:nvCxnSpPr>
        <p:spPr>
          <a:xfrm rot="16200000" flipH="1">
            <a:off x="606737" y="3206669"/>
            <a:ext cx="615911" cy="15109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475" y="3289025"/>
            <a:ext cx="8087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ArcPy</a:t>
            </a:r>
            <a:r>
              <a:rPr lang="en-US" sz="10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(Python)</a:t>
            </a:r>
            <a:endParaRPr lang="en-US"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0" name="Curved Connector 39"/>
          <p:cNvCxnSpPr>
            <a:stCxn id="9" idx="0"/>
            <a:endCxn id="16" idx="1"/>
          </p:cNvCxnSpPr>
          <p:nvPr/>
        </p:nvCxnSpPr>
        <p:spPr>
          <a:xfrm rot="5400000" flipH="1" flipV="1">
            <a:off x="575602" y="3702772"/>
            <a:ext cx="527237" cy="30204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6701" y="2252984"/>
            <a:ext cx="8087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ArcGIS</a:t>
            </a:r>
            <a:endParaRPr lang="en-US"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28141" y="1363579"/>
            <a:ext cx="1251486" cy="4276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Alaska data repository</a:t>
            </a:r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5" name="Straight Arrow Connector 44"/>
          <p:cNvCxnSpPr>
            <a:stCxn id="7" idx="2"/>
            <a:endCxn id="44" idx="0"/>
          </p:cNvCxnSpPr>
          <p:nvPr/>
        </p:nvCxnSpPr>
        <p:spPr>
          <a:xfrm flipH="1">
            <a:off x="853884" y="953888"/>
            <a:ext cx="1" cy="40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3038" y="1027017"/>
            <a:ext cx="8087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Matlab</a:t>
            </a:r>
            <a:endParaRPr lang="en-US"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709218" y="663778"/>
            <a:ext cx="1698688" cy="1205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LiDAR data </a:t>
            </a:r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</a:t>
            </a:r>
            <a:endParaRPr lang="en-US" sz="12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en-US" sz="1000" i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attributes-</a:t>
            </a:r>
            <a:r>
              <a:rPr lang="en-US" sz="1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dates, individual glacier changes</a:t>
            </a:r>
          </a:p>
          <a:p>
            <a:r>
              <a:rPr lang="en-US" sz="1000" i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-methods- </a:t>
            </a:r>
            <a:r>
              <a:rPr lang="en-US" sz="1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unit conversion, normalization, statistics</a:t>
            </a:r>
            <a:endParaRPr lang="en-US" sz="10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8626" y="3011533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SQL / Python</a:t>
            </a:r>
            <a:endParaRPr lang="en-US"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6" name="Straight Arrow Connector 55"/>
          <p:cNvCxnSpPr>
            <a:stCxn id="44" idx="3"/>
            <a:endCxn id="32" idx="1"/>
          </p:cNvCxnSpPr>
          <p:nvPr/>
        </p:nvCxnSpPr>
        <p:spPr>
          <a:xfrm flipV="1">
            <a:off x="1479627" y="976203"/>
            <a:ext cx="759548" cy="60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9921544">
            <a:off x="1549137" y="1046234"/>
            <a:ext cx="4379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FTP</a:t>
            </a:r>
            <a:endParaRPr lang="en-US"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4" name="Straight Arrow Connector 63"/>
          <p:cNvCxnSpPr>
            <a:stCxn id="94" idx="2"/>
          </p:cNvCxnSpPr>
          <p:nvPr/>
        </p:nvCxnSpPr>
        <p:spPr>
          <a:xfrm flipH="1">
            <a:off x="2882043" y="1934835"/>
            <a:ext cx="3068" cy="25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9" idx="2"/>
          </p:cNvCxnSpPr>
          <p:nvPr/>
        </p:nvCxnSpPr>
        <p:spPr>
          <a:xfrm flipV="1">
            <a:off x="4558562" y="1869436"/>
            <a:ext cx="0" cy="327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58535" y="1284638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Python</a:t>
            </a:r>
            <a:endParaRPr lang="en-US"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684883" y="2758909"/>
            <a:ext cx="1017622" cy="2065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LiDAR</a:t>
            </a:r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831575" y="2765717"/>
            <a:ext cx="1098528" cy="2065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nventory</a:t>
            </a:r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686247" y="3088503"/>
            <a:ext cx="1017622" cy="373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egional </a:t>
            </a:r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oundaries </a:t>
            </a:r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308569" y="1551650"/>
            <a:ext cx="1153084" cy="3831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filtering, formatting</a:t>
            </a:r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7" name="Straight Arrow Connector 96"/>
          <p:cNvCxnSpPr>
            <a:stCxn id="32" idx="2"/>
            <a:endCxn id="94" idx="0"/>
          </p:cNvCxnSpPr>
          <p:nvPr/>
        </p:nvCxnSpPr>
        <p:spPr>
          <a:xfrm flipH="1">
            <a:off x="2885111" y="1288627"/>
            <a:ext cx="2542" cy="26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867041" y="1935356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SQL / Python</a:t>
            </a:r>
            <a:endParaRPr lang="en-US"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3831575" y="3084743"/>
            <a:ext cx="1098528" cy="373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extrapolated results</a:t>
            </a:r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2406435" y="3629901"/>
            <a:ext cx="3068" cy="290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432253" y="3669492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SQL / Python</a:t>
            </a:r>
            <a:endParaRPr lang="en-US"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494665" y="3658357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SQL / Python</a:t>
            </a:r>
            <a:endParaRPr lang="en-US"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4453618" y="3637189"/>
            <a:ext cx="0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6" idx="3"/>
            <a:endCxn id="10" idx="1"/>
          </p:cNvCxnSpPr>
          <p:nvPr/>
        </p:nvCxnSpPr>
        <p:spPr>
          <a:xfrm flipV="1">
            <a:off x="1870185" y="2913183"/>
            <a:ext cx="368990" cy="6769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532595" y="1951666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SQL / Python</a:t>
            </a:r>
            <a:endParaRPr lang="en-US"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299715" y="503095"/>
            <a:ext cx="1295084" cy="7741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statistical testing, spatial and temporal trend analysis</a:t>
            </a:r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4" name="Straight Arrow Connector 133"/>
          <p:cNvCxnSpPr>
            <a:endCxn id="132" idx="1"/>
          </p:cNvCxnSpPr>
          <p:nvPr/>
        </p:nvCxnSpPr>
        <p:spPr>
          <a:xfrm flipV="1">
            <a:off x="5729594" y="890184"/>
            <a:ext cx="570121" cy="206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250710" y="1331925"/>
            <a:ext cx="15607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SQL / QGIS (cloud connection accessible to collaborators) </a:t>
            </a:r>
            <a:endParaRPr lang="en-US"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9" name="Straight Arrow Connector 138"/>
          <p:cNvCxnSpPr>
            <a:stCxn id="2" idx="3"/>
          </p:cNvCxnSpPr>
          <p:nvPr/>
        </p:nvCxnSpPr>
        <p:spPr>
          <a:xfrm flipV="1">
            <a:off x="5729594" y="1257849"/>
            <a:ext cx="604731" cy="1153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726933" y="669128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Python</a:t>
            </a:r>
            <a:endParaRPr lang="en-US"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587399" y="2471713"/>
            <a:ext cx="893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-data tables-</a:t>
            </a:r>
          </a:p>
          <a:p>
            <a:endParaRPr lang="en-US" sz="10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299715" y="2165242"/>
            <a:ext cx="1295084" cy="6194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plots, tables, manuscript preparation</a:t>
            </a:r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6975836" y="1872989"/>
            <a:ext cx="4681" cy="283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349431" y="2857891"/>
            <a:ext cx="12453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Jupyter</a:t>
            </a:r>
            <a:r>
              <a:rPr lang="en-US" sz="10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notebook  MS Word</a:t>
            </a:r>
            <a:endParaRPr lang="en-US"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6328925" y="3346584"/>
            <a:ext cx="1265874" cy="5426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version control and distribution</a:t>
            </a:r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9" name="Straight Arrow Connector 158"/>
          <p:cNvCxnSpPr>
            <a:endCxn id="146" idx="1"/>
          </p:cNvCxnSpPr>
          <p:nvPr/>
        </p:nvCxnSpPr>
        <p:spPr>
          <a:xfrm flipV="1">
            <a:off x="5716600" y="2474969"/>
            <a:ext cx="583115" cy="1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534046" y="3929301"/>
            <a:ext cx="868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</a:t>
            </a:r>
            <a:r>
              <a:rPr lang="en-US" sz="10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/ </a:t>
            </a:r>
            <a:r>
              <a:rPr lang="en-US" sz="105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endParaRPr lang="en-US"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2" name="Arc 171"/>
          <p:cNvSpPr/>
          <p:nvPr/>
        </p:nvSpPr>
        <p:spPr>
          <a:xfrm rot="10115334">
            <a:off x="5773938" y="3063291"/>
            <a:ext cx="838487" cy="663400"/>
          </a:xfrm>
          <a:prstGeom prst="arc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c 172"/>
          <p:cNvSpPr/>
          <p:nvPr/>
        </p:nvSpPr>
        <p:spPr>
          <a:xfrm rot="20252602">
            <a:off x="5609321" y="3119939"/>
            <a:ext cx="720810" cy="714306"/>
          </a:xfrm>
          <a:prstGeom prst="arc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Elbow Connector 175"/>
          <p:cNvCxnSpPr>
            <a:stCxn id="49" idx="3"/>
            <a:endCxn id="33" idx="3"/>
          </p:cNvCxnSpPr>
          <p:nvPr/>
        </p:nvCxnSpPr>
        <p:spPr>
          <a:xfrm flipH="1">
            <a:off x="5375399" y="1266607"/>
            <a:ext cx="32507" cy="2869744"/>
          </a:xfrm>
          <a:prstGeom prst="bentConnector3">
            <a:avLst>
              <a:gd name="adj1" fmla="val -7032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5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144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arendta@uw.edu</dc:creator>
  <cp:lastModifiedBy>Justin Kitzes</cp:lastModifiedBy>
  <cp:revision>25</cp:revision>
  <dcterms:created xsi:type="dcterms:W3CDTF">2016-04-25T22:55:05Z</dcterms:created>
  <dcterms:modified xsi:type="dcterms:W3CDTF">2017-01-17T18:30:54Z</dcterms:modified>
</cp:coreProperties>
</file>