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998"/>
    <p:restoredTop sz="50000"/>
  </p:normalViewPr>
  <p:slideViewPr>
    <p:cSldViewPr snapToGrid="0" snapToObjects="1">
      <p:cViewPr>
        <p:scale>
          <a:sx n="400" d="100"/>
          <a:sy n="400" d="100"/>
        </p:scale>
        <p:origin x="-5136" y="-5448"/>
      </p:cViewPr>
      <p:guideLst>
        <p:guide orient="horz" pos="24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05A88-CCCA-4043-879A-D17D1235741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2900" y="1143000"/>
            <a:ext cx="363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87FF9-2FC4-B549-8557-14D4E4289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87FF9-2FC4-B549-8557-14D4E42890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7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2011"/>
            <a:ext cx="77724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82310"/>
            <a:ext cx="6858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0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3808"/>
            <a:ext cx="197167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3808"/>
            <a:ext cx="580072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8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37705"/>
            <a:ext cx="78867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201393"/>
            <a:ext cx="78867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69042"/>
            <a:ext cx="388620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69042"/>
            <a:ext cx="388620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13810"/>
            <a:ext cx="788670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05318"/>
            <a:ext cx="3868340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39085"/>
            <a:ext cx="386834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905318"/>
            <a:ext cx="3887391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839085"/>
            <a:ext cx="3887391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4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18160"/>
            <a:ext cx="2949178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19083"/>
            <a:ext cx="462915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31720"/>
            <a:ext cx="2949178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18160"/>
            <a:ext cx="2949178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19083"/>
            <a:ext cx="462915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31720"/>
            <a:ext cx="2949178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0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3810"/>
            <a:ext cx="78867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69042"/>
            <a:ext cx="78867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203865"/>
            <a:ext cx="20574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46AD-ABFE-C64D-9652-1027A6F25F4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203865"/>
            <a:ext cx="30861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203865"/>
            <a:ext cx="20574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33" y="740557"/>
            <a:ext cx="1282227" cy="52321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Multi-echo</a:t>
            </a:r>
          </a:p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 T1 MPRAGE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4423" y="436784"/>
            <a:ext cx="1479578" cy="52321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Reorient to MNI  Standard Space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2742" y="479589"/>
            <a:ext cx="1414976" cy="30777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Skull-stripping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84731" y="308432"/>
            <a:ext cx="1746544" cy="95410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ANTs Normalization of T1 to Subject-Specific Template &amp; to MNI Template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9208" y="3194569"/>
            <a:ext cx="1435447" cy="5232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Reorient to T1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27" y="25789"/>
            <a:ext cx="2885647" cy="30777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Structural Data Preprocessing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530" y="2059781"/>
            <a:ext cx="2874053" cy="30777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Functional 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953" y="2459243"/>
            <a:ext cx="2224939" cy="52321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Multi-echo BOLD Signal Time Series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2744" y="2757548"/>
            <a:ext cx="2026124" cy="30777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Denoising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3001" y="3064523"/>
            <a:ext cx="2025867" cy="30777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Motion Correction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9208" y="2458060"/>
            <a:ext cx="1435447" cy="7386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Reorient to MNI Standard Space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7577" y="2438226"/>
            <a:ext cx="2172270" cy="116954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ANTs Normalization </a:t>
            </a:r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of </a:t>
            </a:r>
            <a:r>
              <a:rPr lang="en-US" sz="1400" smtClean="0">
                <a:latin typeface="Helvetica" charset="0"/>
                <a:ea typeface="Helvetica" charset="0"/>
                <a:cs typeface="Helvetica" charset="0"/>
              </a:rPr>
              <a:t>Optimally 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Combined Data to Subject-Specific 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and 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MNI Template 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T1 </a:t>
            </a:r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Coregistration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2743" y="3371787"/>
            <a:ext cx="2026125" cy="30777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Slice Timing Correction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13001" y="3677327"/>
            <a:ext cx="2025867" cy="30777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Skull-stripping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79799" y="1046411"/>
            <a:ext cx="1582740" cy="95410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FreeSurfer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 Cortical &amp; Subcortical </a:t>
            </a:r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Parcellation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2855" y="308734"/>
            <a:ext cx="1579683" cy="7386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FSL FAST Segmentation for WM, GM &amp; CSF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44683" y="960426"/>
            <a:ext cx="1480571" cy="7386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Reorient to </a:t>
            </a:r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Talairach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 Standard Space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42865" y="1100433"/>
            <a:ext cx="1414976" cy="26160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Skull-stripping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39657" y="887240"/>
            <a:ext cx="1414976" cy="52321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Intensity Normalization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41791" y="1407123"/>
            <a:ext cx="1416049" cy="52321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Surface Smoothing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3349" y="1518350"/>
            <a:ext cx="1683089" cy="52321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Quality Assessment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37577" y="3839571"/>
            <a:ext cx="2163808" cy="30777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Quality Assessment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451900" y="660944"/>
            <a:ext cx="392522" cy="183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103623" y="1261135"/>
            <a:ext cx="2098" cy="231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29974" y="4059703"/>
            <a:ext cx="35766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Helvetica" charset="0"/>
                <a:ea typeface="Helvetica" charset="0"/>
                <a:cs typeface="Helvetica" charset="0"/>
              </a:rPr>
              <a:t>Stage </a:t>
            </a:r>
            <a:r>
              <a:rPr lang="en-US" sz="2200" b="1" smtClean="0">
                <a:latin typeface="Helvetica" charset="0"/>
                <a:ea typeface="Helvetica" charset="0"/>
                <a:cs typeface="Helvetica" charset="0"/>
              </a:rPr>
              <a:t>II: Data </a:t>
            </a:r>
            <a:r>
              <a:rPr lang="en-US" sz="2200" b="1" dirty="0" smtClean="0">
                <a:latin typeface="Helvetica" charset="0"/>
                <a:ea typeface="Helvetica" charset="0"/>
                <a:cs typeface="Helvetica" charset="0"/>
              </a:rPr>
              <a:t>Processing</a:t>
            </a:r>
            <a:endParaRPr lang="en-US" sz="22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443776" y="1070332"/>
            <a:ext cx="392522" cy="352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76103" y="5480960"/>
            <a:ext cx="3284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Helvetica" charset="0"/>
                <a:ea typeface="Helvetica" charset="0"/>
                <a:cs typeface="Helvetica" charset="0"/>
              </a:rPr>
              <a:t>Stage </a:t>
            </a:r>
            <a:r>
              <a:rPr lang="en-US" sz="2200" b="1" dirty="0" smtClean="0">
                <a:latin typeface="Helvetica" charset="0"/>
                <a:ea typeface="Helvetica" charset="0"/>
                <a:cs typeface="Helvetica" charset="0"/>
              </a:rPr>
              <a:t>III: Data </a:t>
            </a:r>
            <a:r>
              <a:rPr lang="en-US" sz="2200" b="1" dirty="0">
                <a:latin typeface="Helvetica" charset="0"/>
                <a:ea typeface="Helvetica" charset="0"/>
                <a:cs typeface="Helvetica" charset="0"/>
              </a:rPr>
              <a:t>Analysis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6953" y="4543995"/>
            <a:ext cx="2224939" cy="30777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Graph Analysis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6530" y="4919560"/>
            <a:ext cx="2232294" cy="30777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 err="1" smtClean="0">
                <a:latin typeface="Helvetica" charset="0"/>
                <a:ea typeface="Helvetica" charset="0"/>
                <a:cs typeface="Helvetica" charset="0"/>
              </a:rPr>
              <a:t>Denoised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 fMRI data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14632" y="4919560"/>
            <a:ext cx="2170880" cy="52321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Register Standard Space ROI masks to fMRI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52683" y="4919560"/>
            <a:ext cx="1645647" cy="30777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Extract </a:t>
            </a:r>
            <a:r>
              <a:rPr lang="en-US" sz="1400" dirty="0" err="1" smtClean="0">
                <a:latin typeface="Helvetica" charset="0"/>
                <a:ea typeface="Helvetica" charset="0"/>
                <a:cs typeface="Helvetica" charset="0"/>
              </a:rPr>
              <a:t>timeseries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84730" y="4910679"/>
            <a:ext cx="1711707" cy="52321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Higher order analysis with 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382039" y="5050363"/>
            <a:ext cx="323884" cy="3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94221" y="5050363"/>
            <a:ext cx="34975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898330" y="5050363"/>
            <a:ext cx="372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6" idx="1"/>
          </p:cNvCxnSpPr>
          <p:nvPr/>
        </p:nvCxnSpPr>
        <p:spPr>
          <a:xfrm flipV="1">
            <a:off x="3320970" y="633476"/>
            <a:ext cx="321772" cy="5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318655" y="1291473"/>
            <a:ext cx="321772" cy="5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6969091" y="1697290"/>
            <a:ext cx="321772" cy="5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968349" y="704858"/>
            <a:ext cx="321772" cy="5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063284" y="649854"/>
            <a:ext cx="321772" cy="5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061084" y="1327773"/>
            <a:ext cx="321772" cy="5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89356" y="2650148"/>
            <a:ext cx="321772" cy="5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744057" y="2612050"/>
            <a:ext cx="321772" cy="5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515805" y="2617747"/>
            <a:ext cx="321772" cy="5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974878" y="3601975"/>
            <a:ext cx="2098" cy="231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12744" y="2455747"/>
            <a:ext cx="2026124" cy="30777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400" smtClean="0">
                <a:latin typeface="Helvetica" charset="0"/>
                <a:ea typeface="Helvetica" charset="0"/>
                <a:cs typeface="Helvetica" charset="0"/>
              </a:rPr>
              <a:t>ME-ICA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120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 Madhyastha</dc:creator>
  <cp:lastModifiedBy>Microsoft Office User</cp:lastModifiedBy>
  <cp:revision>18</cp:revision>
  <cp:lastPrinted>2016-09-20T19:31:44Z</cp:lastPrinted>
  <dcterms:created xsi:type="dcterms:W3CDTF">2016-04-09T00:19:57Z</dcterms:created>
  <dcterms:modified xsi:type="dcterms:W3CDTF">2016-09-20T19:33:39Z</dcterms:modified>
</cp:coreProperties>
</file>