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37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76" algn="l" defTabSz="91437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63" algn="l" defTabSz="91437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52" algn="l" defTabSz="91437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39" algn="l" defTabSz="91437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25" algn="l" defTabSz="91437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15" algn="l" defTabSz="91437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01" algn="l" defTabSz="91437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5739"/>
  </p:normalViewPr>
  <p:slideViewPr>
    <p:cSldViewPr snapToGrid="0" snapToObjects="1">
      <p:cViewPr>
        <p:scale>
          <a:sx n="125" d="100"/>
          <a:sy n="125" d="100"/>
        </p:scale>
        <p:origin x="1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0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9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5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2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8ED9-4F79-D548-8E8D-C5D319F6A78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0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7095" y="882520"/>
            <a:ext cx="8626265" cy="138005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3"/>
          </a:p>
        </p:txBody>
      </p:sp>
      <p:sp>
        <p:nvSpPr>
          <p:cNvPr id="5" name="Rounded Rectangle 4"/>
          <p:cNvSpPr/>
          <p:nvPr/>
        </p:nvSpPr>
        <p:spPr>
          <a:xfrm>
            <a:off x="477096" y="2333605"/>
            <a:ext cx="8626264" cy="43196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3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56326" y="1405513"/>
            <a:ext cx="2067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MANUAL STAGES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892043" y="3954551"/>
            <a:ext cx="23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bg1">
                      <a:lumMod val="50000"/>
                    </a:schemeClr>
                  </a:solidFill>
                </a:ln>
              </a:defRPr>
            </a:lvl1pPr>
          </a:lstStyle>
          <a:p>
            <a:pPr algn="ctr"/>
            <a:r>
              <a:rPr lang="en-US" sz="1600" dirty="0">
                <a:ln>
                  <a:noFill/>
                </a:ln>
                <a:latin typeface="Helvetica" charset="0"/>
                <a:ea typeface="Helvetica" charset="0"/>
                <a:cs typeface="Helvetica" charset="0"/>
              </a:rPr>
              <a:t>AUTOMATED STAGES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5791" y="1015213"/>
            <a:ext cx="1289596" cy="9194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Define the Research Problem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5547" y="1015214"/>
            <a:ext cx="1442821" cy="9194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Design the Research Plan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0260" y="1151421"/>
            <a:ext cx="1479366" cy="6469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Review the Literature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2494" y="1151422"/>
            <a:ext cx="1289596" cy="6469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Write the paper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>
          <a:xfrm>
            <a:off x="2115387" y="1474914"/>
            <a:ext cx="93016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 flipV="1">
            <a:off x="4488368" y="1474914"/>
            <a:ext cx="84189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1"/>
          </p:cNvCxnSpPr>
          <p:nvPr/>
        </p:nvCxnSpPr>
        <p:spPr>
          <a:xfrm>
            <a:off x="6809626" y="1474914"/>
            <a:ext cx="772868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5791" y="2475596"/>
            <a:ext cx="1218169" cy="57888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Collect</a:t>
            </a:r>
          </a:p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Data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61348" y="8630170"/>
            <a:ext cx="1289596" cy="2426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25">
                <a:latin typeface="Helvetica" charset="0"/>
                <a:ea typeface="Helvetica" charset="0"/>
                <a:cs typeface="Helvetica" charset="0"/>
              </a:rPr>
              <a:t>DATA COMPILATION</a:t>
            </a:r>
            <a:endParaRPr lang="en-US" sz="825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8333" y="2475593"/>
            <a:ext cx="1195897" cy="57888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Organize References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4745" y="2473125"/>
            <a:ext cx="1391532" cy="81724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Update </a:t>
            </a:r>
            <a:r>
              <a:rPr lang="en-US" sz="1400" dirty="0" err="1" smtClean="0">
                <a:latin typeface="Helvetica" charset="0"/>
                <a:ea typeface="Helvetica" charset="0"/>
                <a:cs typeface="Helvetica" charset="0"/>
              </a:rPr>
              <a:t>Computationand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plots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91236" y="2478517"/>
            <a:ext cx="1289596" cy="81724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Produce and </a:t>
            </a:r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Update paper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71507" y="2475593"/>
            <a:ext cx="1289596" cy="57888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Organize archive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03579" y="2478517"/>
            <a:ext cx="1121847" cy="105560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100" b="1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1400" b="0" dirty="0"/>
              <a:t>Provide external user interface</a:t>
            </a:r>
          </a:p>
        </p:txBody>
      </p:sp>
      <p:cxnSp>
        <p:nvCxnSpPr>
          <p:cNvPr id="45" name="Elbow Connector 44"/>
          <p:cNvCxnSpPr>
            <a:stCxn id="11" idx="2"/>
            <a:endCxn id="24" idx="0"/>
          </p:cNvCxnSpPr>
          <p:nvPr/>
        </p:nvCxnSpPr>
        <p:spPr>
          <a:xfrm rot="5400000">
            <a:off x="2330427" y="1039064"/>
            <a:ext cx="540981" cy="2332082"/>
          </a:xfrm>
          <a:prstGeom prst="bentConnector3">
            <a:avLst>
              <a:gd name="adj1" fmla="val 1431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2" idx="2"/>
            <a:endCxn id="26" idx="0"/>
          </p:cNvCxnSpPr>
          <p:nvPr/>
        </p:nvCxnSpPr>
        <p:spPr>
          <a:xfrm rot="5400000">
            <a:off x="4064520" y="470170"/>
            <a:ext cx="677186" cy="3333661"/>
          </a:xfrm>
          <a:prstGeom prst="bentConnector3">
            <a:avLst>
              <a:gd name="adj1" fmla="val 4399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2"/>
            <a:endCxn id="28" idx="0"/>
          </p:cNvCxnSpPr>
          <p:nvPr/>
        </p:nvCxnSpPr>
        <p:spPr>
          <a:xfrm rot="5400000">
            <a:off x="6541609" y="792833"/>
            <a:ext cx="680109" cy="2691258"/>
          </a:xfrm>
          <a:prstGeom prst="bentConnector3">
            <a:avLst>
              <a:gd name="adj1" fmla="val 57469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625237" y="2455268"/>
            <a:ext cx="0" cy="41416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7601" y="3940699"/>
            <a:ext cx="864396" cy="5788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Shared 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Data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11408" y="4576021"/>
            <a:ext cx="1031454" cy="5788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Scraped </a:t>
            </a:r>
            <a:r>
              <a:rPr lang="en-US" sz="1400" smtClean="0">
                <a:latin typeface="Helvetica" charset="0"/>
                <a:ea typeface="Helvetica" charset="0"/>
                <a:cs typeface="Helvetica" charset="0"/>
              </a:rPr>
              <a:t>Data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82858" y="6018046"/>
            <a:ext cx="695364" cy="5788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Web Data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1407" y="5286936"/>
            <a:ext cx="1038270" cy="5788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Python Program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82" name="Straight Arrow Connector 81"/>
          <p:cNvCxnSpPr>
            <a:stCxn id="81" idx="2"/>
            <a:endCxn id="80" idx="0"/>
          </p:cNvCxnSpPr>
          <p:nvPr/>
        </p:nvCxnSpPr>
        <p:spPr>
          <a:xfrm flipH="1">
            <a:off x="1530540" y="5865818"/>
            <a:ext cx="2" cy="1522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0"/>
            <a:endCxn id="79" idx="2"/>
          </p:cNvCxnSpPr>
          <p:nvPr/>
        </p:nvCxnSpPr>
        <p:spPr>
          <a:xfrm flipH="1" flipV="1">
            <a:off x="1527135" y="5154903"/>
            <a:ext cx="3407" cy="1320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25790" y="3148478"/>
            <a:ext cx="1201601" cy="5788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Integrated Data Set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0" name="Elbow Connector 99"/>
          <p:cNvCxnSpPr>
            <a:stCxn id="79" idx="0"/>
            <a:endCxn id="88" idx="2"/>
          </p:cNvCxnSpPr>
          <p:nvPr/>
        </p:nvCxnSpPr>
        <p:spPr>
          <a:xfrm rot="16200000" flipV="1">
            <a:off x="1052533" y="4101419"/>
            <a:ext cx="848661" cy="100544"/>
          </a:xfrm>
          <a:prstGeom prst="bentConnector3">
            <a:avLst>
              <a:gd name="adj1" fmla="val 8232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78" idx="0"/>
            <a:endCxn id="88" idx="2"/>
          </p:cNvCxnSpPr>
          <p:nvPr/>
        </p:nvCxnSpPr>
        <p:spPr>
          <a:xfrm rot="5400000" flipH="1" flipV="1">
            <a:off x="1126526" y="3640634"/>
            <a:ext cx="213339" cy="386792"/>
          </a:xfrm>
          <a:prstGeom prst="bentConnector3">
            <a:avLst>
              <a:gd name="adj1" fmla="val 3095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392642" y="5326625"/>
            <a:ext cx="1060023" cy="5788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GitHub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 Repo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387826" y="3614479"/>
            <a:ext cx="1060023" cy="5788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Local Folder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392840" y="4514347"/>
            <a:ext cx="1060023" cy="5788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GitHub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 Desktop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9" name="Elbow Connector 128"/>
          <p:cNvCxnSpPr>
            <a:stCxn id="88" idx="3"/>
            <a:endCxn id="127" idx="0"/>
          </p:cNvCxnSpPr>
          <p:nvPr/>
        </p:nvCxnSpPr>
        <p:spPr>
          <a:xfrm>
            <a:off x="2027391" y="3437919"/>
            <a:ext cx="4890447" cy="17656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7" idx="2"/>
            <a:endCxn id="128" idx="0"/>
          </p:cNvCxnSpPr>
          <p:nvPr/>
        </p:nvCxnSpPr>
        <p:spPr>
          <a:xfrm>
            <a:off x="6917838" y="4193361"/>
            <a:ext cx="5014" cy="32098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11974801" y="3079360"/>
            <a:ext cx="9384" cy="3962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8" idx="2"/>
            <a:endCxn id="126" idx="0"/>
          </p:cNvCxnSpPr>
          <p:nvPr/>
        </p:nvCxnSpPr>
        <p:spPr>
          <a:xfrm flipH="1">
            <a:off x="6922654" y="5093229"/>
            <a:ext cx="198" cy="23339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649782" y="5352802"/>
            <a:ext cx="921455" cy="3405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632791" y="4814384"/>
            <a:ext cx="955439" cy="3405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RStudio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084964" y="4473865"/>
            <a:ext cx="892156" cy="3405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Latex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260477" y="4264260"/>
            <a:ext cx="894003" cy="3405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Zotero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262711" y="4828894"/>
            <a:ext cx="894003" cy="3405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Bib File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691232" y="4561782"/>
            <a:ext cx="1221754" cy="3405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ShareLatex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47" name="Elbow Connector 146"/>
          <p:cNvCxnSpPr>
            <a:stCxn id="126" idx="3"/>
            <a:endCxn id="146" idx="2"/>
          </p:cNvCxnSpPr>
          <p:nvPr/>
        </p:nvCxnSpPr>
        <p:spPr>
          <a:xfrm flipV="1">
            <a:off x="7452665" y="4902301"/>
            <a:ext cx="849444" cy="71376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5084963" y="4042692"/>
            <a:ext cx="892156" cy="3405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Sweave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607464" y="3577597"/>
            <a:ext cx="789465" cy="3405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Tables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006337" y="4038077"/>
            <a:ext cx="789465" cy="3405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Plots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57" name="Straight Arrow Connector 156"/>
          <p:cNvCxnSpPr>
            <a:stCxn id="144" idx="2"/>
            <a:endCxn id="145" idx="0"/>
          </p:cNvCxnSpPr>
          <p:nvPr/>
        </p:nvCxnSpPr>
        <p:spPr>
          <a:xfrm>
            <a:off x="2707479" y="4604779"/>
            <a:ext cx="2234" cy="2241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2" idx="2"/>
            <a:endCxn id="141" idx="0"/>
          </p:cNvCxnSpPr>
          <p:nvPr/>
        </p:nvCxnSpPr>
        <p:spPr>
          <a:xfrm flipH="1">
            <a:off x="4110510" y="5154903"/>
            <a:ext cx="1" cy="19789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42" idx="0"/>
            <a:endCxn id="151" idx="2"/>
          </p:cNvCxnSpPr>
          <p:nvPr/>
        </p:nvCxnSpPr>
        <p:spPr>
          <a:xfrm rot="16200000" flipV="1">
            <a:off x="3608220" y="4312093"/>
            <a:ext cx="896268" cy="1083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42" idx="0"/>
            <a:endCxn id="152" idx="2"/>
          </p:cNvCxnSpPr>
          <p:nvPr/>
        </p:nvCxnSpPr>
        <p:spPr>
          <a:xfrm rot="5400000" flipH="1" flipV="1">
            <a:off x="4037896" y="4451211"/>
            <a:ext cx="435788" cy="2905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51" idx="1"/>
            <a:endCxn id="143" idx="2"/>
          </p:cNvCxnSpPr>
          <p:nvPr/>
        </p:nvCxnSpPr>
        <p:spPr>
          <a:xfrm rot="10800000" flipH="1" flipV="1">
            <a:off x="3607464" y="3747856"/>
            <a:ext cx="1923578" cy="1066527"/>
          </a:xfrm>
          <a:prstGeom prst="bentConnector4">
            <a:avLst>
              <a:gd name="adj1" fmla="val -7130"/>
              <a:gd name="adj2" fmla="val 21669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52" idx="3"/>
            <a:endCxn id="150" idx="1"/>
          </p:cNvCxnSpPr>
          <p:nvPr/>
        </p:nvCxnSpPr>
        <p:spPr>
          <a:xfrm>
            <a:off x="4795802" y="4208337"/>
            <a:ext cx="289161" cy="46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V="1">
            <a:off x="4787521" y="3750978"/>
            <a:ext cx="1600304" cy="345352"/>
          </a:xfrm>
          <a:prstGeom prst="bentConnector3">
            <a:avLst>
              <a:gd name="adj1" fmla="val 10003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45" idx="2"/>
            <a:endCxn id="150" idx="3"/>
          </p:cNvCxnSpPr>
          <p:nvPr/>
        </p:nvCxnSpPr>
        <p:spPr>
          <a:xfrm rot="5400000" flipH="1" flipV="1">
            <a:off x="3865185" y="3057480"/>
            <a:ext cx="956461" cy="3267406"/>
          </a:xfrm>
          <a:prstGeom prst="bentConnector4">
            <a:avLst>
              <a:gd name="adj1" fmla="val -120566"/>
              <a:gd name="adj2" fmla="val 10699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43" idx="0"/>
            <a:endCxn id="150" idx="2"/>
          </p:cNvCxnSpPr>
          <p:nvPr/>
        </p:nvCxnSpPr>
        <p:spPr>
          <a:xfrm flipH="1" flipV="1">
            <a:off x="5531041" y="4383211"/>
            <a:ext cx="1" cy="906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2"/>
          </p:cNvCxnSpPr>
          <p:nvPr/>
        </p:nvCxnSpPr>
        <p:spPr>
          <a:xfrm rot="5400000" flipH="1" flipV="1">
            <a:off x="3978033" y="2759621"/>
            <a:ext cx="1141472" cy="3678112"/>
          </a:xfrm>
          <a:prstGeom prst="bentConnector4">
            <a:avLst>
              <a:gd name="adj1" fmla="val -101914"/>
              <a:gd name="adj2" fmla="val 9502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50" idx="0"/>
            <a:endCxn id="127" idx="1"/>
          </p:cNvCxnSpPr>
          <p:nvPr/>
        </p:nvCxnSpPr>
        <p:spPr>
          <a:xfrm rot="5400000" flipH="1" flipV="1">
            <a:off x="5890047" y="3544914"/>
            <a:ext cx="138772" cy="85678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2171" y="73584"/>
            <a:ext cx="337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Stages I, II:</a:t>
            </a:r>
          </a:p>
          <a:p>
            <a:r>
              <a:rPr lang="en-US" sz="2000" dirty="0">
                <a:latin typeface="Helvetica"/>
                <a:cs typeface="Helvetica"/>
              </a:rPr>
              <a:t>Data Input, Processing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95458" y="74925"/>
            <a:ext cx="2979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Stage III:</a:t>
            </a:r>
          </a:p>
          <a:p>
            <a:r>
              <a:rPr lang="en-US" sz="2000" dirty="0">
                <a:latin typeface="Helvetica"/>
                <a:cs typeface="Helvetica"/>
              </a:rPr>
              <a:t>Data Analysis</a:t>
            </a:r>
            <a:endParaRPr lang="en-US" sz="2000" dirty="0">
              <a:latin typeface="Helvetica"/>
              <a:cs typeface="Helvetica"/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>
            <a:off x="6220708" y="2432750"/>
            <a:ext cx="0" cy="41416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4850596" y="2455268"/>
            <a:ext cx="0" cy="41416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368221" y="2469780"/>
            <a:ext cx="0" cy="41416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2080155" y="2469780"/>
            <a:ext cx="0" cy="41416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0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78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M. Magallanes</dc:creator>
  <cp:lastModifiedBy>Justin Kitzes</cp:lastModifiedBy>
  <cp:revision>27</cp:revision>
  <cp:lastPrinted>2016-10-06T01:44:22Z</cp:lastPrinted>
  <dcterms:created xsi:type="dcterms:W3CDTF">2016-04-06T05:42:58Z</dcterms:created>
  <dcterms:modified xsi:type="dcterms:W3CDTF">2016-10-06T01:45:08Z</dcterms:modified>
</cp:coreProperties>
</file>