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273146"/>
            <a:ext cx="11296941" cy="18878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386691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Review the Literature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88448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Write the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806970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809949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8812928" y="1217048"/>
            <a:ext cx="12835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1286" y="435353"/>
            <a:ext cx="1148638" cy="3169229"/>
          </a:xfrm>
          <a:prstGeom prst="bentConnector3">
            <a:avLst>
              <a:gd name="adj1" fmla="val 2539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0294" y="-148618"/>
            <a:ext cx="1148638" cy="4337171"/>
          </a:xfrm>
          <a:prstGeom prst="bentConnector3">
            <a:avLst>
              <a:gd name="adj1" fmla="val 426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46820" y="184930"/>
            <a:ext cx="1148638" cy="3670075"/>
          </a:xfrm>
          <a:prstGeom prst="bentConnector3">
            <a:avLst>
              <a:gd name="adj1" fmla="val 5549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84712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79660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GITHUB  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Jose M. Magallanes</cp:lastModifiedBy>
  <cp:revision>14</cp:revision>
  <dcterms:created xsi:type="dcterms:W3CDTF">2016-04-06T05:42:58Z</dcterms:created>
  <dcterms:modified xsi:type="dcterms:W3CDTF">2016-04-06T07:37:09Z</dcterms:modified>
</cp:coreProperties>
</file>