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97" d="100"/>
          <a:sy n="97" d="100"/>
        </p:scale>
        <p:origin x="-104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8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9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8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8ED9-4F79-D548-8E8D-C5D319F6A783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6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23263" y="117846"/>
            <a:ext cx="11296941" cy="2043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3263" y="2318028"/>
            <a:ext cx="11296941" cy="42656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448454" y="932844"/>
            <a:ext cx="169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latin typeface="Helvetica" charset="0"/>
                <a:ea typeface="Helvetica" charset="0"/>
                <a:cs typeface="Helvetica" charset="0"/>
              </a:rPr>
              <a:t>MANUAL STAGES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490425" y="3866915"/>
            <a:ext cx="177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bg1">
                      <a:lumMod val="50000"/>
                    </a:schemeClr>
                  </a:solidFill>
                </a:ln>
              </a:defRPr>
            </a:lvl1pPr>
          </a:lstStyle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AUTOMATED STAGES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7509" y="988448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Define the Research Problem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0488" y="988448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Design the Research Plan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3467" y="988448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Review the Literature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96445" y="988448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Write the paper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>
          <a:xfrm>
            <a:off x="2806970" y="1217048"/>
            <a:ext cx="12835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>
            <a:off x="5809949" y="1217048"/>
            <a:ext cx="12835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1"/>
          </p:cNvCxnSpPr>
          <p:nvPr/>
        </p:nvCxnSpPr>
        <p:spPr>
          <a:xfrm>
            <a:off x="8812928" y="1217048"/>
            <a:ext cx="128351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1259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Collect Data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48463" y="9237919"/>
            <a:ext cx="1719461" cy="2894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DATA COMPILATION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6296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Organize References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91333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Update Computations and plots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6370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Produce and </a:t>
            </a:r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Update paper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61407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Organize 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archive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96445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100" b="1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Provide external user interface</a:t>
            </a:r>
          </a:p>
        </p:txBody>
      </p:sp>
      <p:cxnSp>
        <p:nvCxnSpPr>
          <p:cNvPr id="45" name="Elbow Connector 44"/>
          <p:cNvCxnSpPr>
            <a:stCxn id="11" idx="2"/>
            <a:endCxn id="24" idx="0"/>
          </p:cNvCxnSpPr>
          <p:nvPr/>
        </p:nvCxnSpPr>
        <p:spPr>
          <a:xfrm rot="5400000">
            <a:off x="2791286" y="435353"/>
            <a:ext cx="1148638" cy="3169229"/>
          </a:xfrm>
          <a:prstGeom prst="bentConnector3">
            <a:avLst>
              <a:gd name="adj1" fmla="val 2539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2" idx="2"/>
            <a:endCxn id="26" idx="0"/>
          </p:cNvCxnSpPr>
          <p:nvPr/>
        </p:nvCxnSpPr>
        <p:spPr>
          <a:xfrm rot="5400000">
            <a:off x="5210294" y="-148618"/>
            <a:ext cx="1148638" cy="4337171"/>
          </a:xfrm>
          <a:prstGeom prst="bentConnector3">
            <a:avLst>
              <a:gd name="adj1" fmla="val 4268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2"/>
            <a:endCxn id="28" idx="0"/>
          </p:cNvCxnSpPr>
          <p:nvPr/>
        </p:nvCxnSpPr>
        <p:spPr>
          <a:xfrm rot="5400000">
            <a:off x="8546820" y="184930"/>
            <a:ext cx="1148638" cy="3670075"/>
          </a:xfrm>
          <a:prstGeom prst="bentConnector3">
            <a:avLst>
              <a:gd name="adj1" fmla="val 5549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2698508" y="2477193"/>
            <a:ext cx="7340148" cy="4106486"/>
            <a:chOff x="2698508" y="2477193"/>
            <a:chExt cx="7340148" cy="3258589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698508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533545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368582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03619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0038656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770712" y="4451731"/>
            <a:ext cx="923544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Shared Data sets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31114" y="4452507"/>
            <a:ext cx="923544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Scrapped Data sets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35247" y="5895678"/>
            <a:ext cx="927151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Web Data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735247" y="5174093"/>
            <a:ext cx="927151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PYTHON Program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82" name="Straight Arrow Connector 81"/>
          <p:cNvCxnSpPr>
            <a:stCxn id="81" idx="2"/>
            <a:endCxn id="80" idx="0"/>
          </p:cNvCxnSpPr>
          <p:nvPr/>
        </p:nvCxnSpPr>
        <p:spPr>
          <a:xfrm>
            <a:off x="2198823" y="5539853"/>
            <a:ext cx="0" cy="3558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0"/>
            <a:endCxn id="79" idx="2"/>
          </p:cNvCxnSpPr>
          <p:nvPr/>
        </p:nvCxnSpPr>
        <p:spPr>
          <a:xfrm flipH="1" flipV="1">
            <a:off x="2192886" y="4818267"/>
            <a:ext cx="5937" cy="355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249110" y="3448251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Integrated Data Set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0" name="Elbow Connector 99"/>
          <p:cNvCxnSpPr/>
          <p:nvPr/>
        </p:nvCxnSpPr>
        <p:spPr>
          <a:xfrm rot="16200000" flipV="1">
            <a:off x="1940319" y="3947678"/>
            <a:ext cx="766345" cy="206758"/>
          </a:xfrm>
          <a:prstGeom prst="bentConnector3">
            <a:avLst>
              <a:gd name="adj1" fmla="val 998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5400000" flipH="1" flipV="1">
            <a:off x="730120" y="3966407"/>
            <a:ext cx="766345" cy="206758"/>
          </a:xfrm>
          <a:prstGeom prst="bentConnector3">
            <a:avLst>
              <a:gd name="adj1" fmla="val 998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625292" y="5784712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GITHUB  Repo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625292" y="389998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Local Folder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625292" y="4779660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GITHUB  Desktop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9" name="Elbow Connector 128"/>
          <p:cNvCxnSpPr>
            <a:stCxn id="88" idx="0"/>
            <a:endCxn id="127" idx="0"/>
          </p:cNvCxnSpPr>
          <p:nvPr/>
        </p:nvCxnSpPr>
        <p:spPr>
          <a:xfrm rot="16200000" flipH="1">
            <a:off x="5168535" y="-13974"/>
            <a:ext cx="451732" cy="7376182"/>
          </a:xfrm>
          <a:prstGeom prst="bentConnector3">
            <a:avLst>
              <a:gd name="adj1" fmla="val -4595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9085739" y="4251333"/>
            <a:ext cx="6256" cy="5283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15966401" y="2962813"/>
            <a:ext cx="12512" cy="5283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9085739" y="5256386"/>
            <a:ext cx="6257" cy="5283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993863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993863" y="4509833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RStudio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92447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Latex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158825" y="4528568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Zotero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158825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Bib File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560091" y="4604160"/>
            <a:ext cx="1010005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ShareLatex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47" name="Elbow Connector 146"/>
          <p:cNvCxnSpPr>
            <a:stCxn id="126" idx="3"/>
            <a:endCxn id="146" idx="2"/>
          </p:cNvCxnSpPr>
          <p:nvPr/>
        </p:nvCxnSpPr>
        <p:spPr>
          <a:xfrm flipV="1">
            <a:off x="9539692" y="4893601"/>
            <a:ext cx="1525402" cy="107399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792447" y="4473858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Sweave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672416" y="334282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Tables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389948" y="376335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Plots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57" name="Straight Arrow Connector 156"/>
          <p:cNvCxnSpPr>
            <a:endCxn id="145" idx="0"/>
          </p:cNvCxnSpPr>
          <p:nvPr/>
        </p:nvCxnSpPr>
        <p:spPr>
          <a:xfrm>
            <a:off x="3616025" y="4817491"/>
            <a:ext cx="0" cy="3661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2" idx="2"/>
            <a:endCxn id="141" idx="0"/>
          </p:cNvCxnSpPr>
          <p:nvPr/>
        </p:nvCxnSpPr>
        <p:spPr>
          <a:xfrm>
            <a:off x="5451063" y="4799274"/>
            <a:ext cx="0" cy="3843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42" idx="0"/>
            <a:endCxn id="151" idx="2"/>
          </p:cNvCxnSpPr>
          <p:nvPr/>
        </p:nvCxnSpPr>
        <p:spPr>
          <a:xfrm rot="16200000" flipV="1">
            <a:off x="4889715" y="3948484"/>
            <a:ext cx="801250" cy="321447"/>
          </a:xfrm>
          <a:prstGeom prst="bentConnector3">
            <a:avLst>
              <a:gd name="adj1" fmla="val 3557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42" idx="0"/>
            <a:endCxn id="152" idx="2"/>
          </p:cNvCxnSpPr>
          <p:nvPr/>
        </p:nvCxnSpPr>
        <p:spPr>
          <a:xfrm rot="5400000" flipH="1" flipV="1">
            <a:off x="5458745" y="4121431"/>
            <a:ext cx="380720" cy="3960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51" idx="1"/>
            <a:endCxn id="143" idx="2"/>
          </p:cNvCxnSpPr>
          <p:nvPr/>
        </p:nvCxnSpPr>
        <p:spPr>
          <a:xfrm rot="10800000" flipH="1" flipV="1">
            <a:off x="4672415" y="3525702"/>
            <a:ext cx="2577231" cy="1947355"/>
          </a:xfrm>
          <a:prstGeom prst="bentConnector4">
            <a:avLst>
              <a:gd name="adj1" fmla="val -3161"/>
              <a:gd name="adj2" fmla="val 11173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52" idx="3"/>
            <a:endCxn id="150" idx="1"/>
          </p:cNvCxnSpPr>
          <p:nvPr/>
        </p:nvCxnSpPr>
        <p:spPr>
          <a:xfrm>
            <a:off x="6304348" y="3946233"/>
            <a:ext cx="488099" cy="6723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2" idx="3"/>
          </p:cNvCxnSpPr>
          <p:nvPr/>
        </p:nvCxnSpPr>
        <p:spPr>
          <a:xfrm>
            <a:off x="6304348" y="3946233"/>
            <a:ext cx="23209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45" idx="2"/>
            <a:endCxn id="150" idx="3"/>
          </p:cNvCxnSpPr>
          <p:nvPr/>
        </p:nvCxnSpPr>
        <p:spPr>
          <a:xfrm rot="5400000" flipH="1" flipV="1">
            <a:off x="5234196" y="3000408"/>
            <a:ext cx="854479" cy="4090822"/>
          </a:xfrm>
          <a:prstGeom prst="bentConnector4">
            <a:avLst>
              <a:gd name="adj1" fmla="val -43974"/>
              <a:gd name="adj2" fmla="val 1055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43" idx="0"/>
            <a:endCxn id="150" idx="2"/>
          </p:cNvCxnSpPr>
          <p:nvPr/>
        </p:nvCxnSpPr>
        <p:spPr>
          <a:xfrm flipV="1">
            <a:off x="7249647" y="4763299"/>
            <a:ext cx="0" cy="4203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2"/>
          </p:cNvCxnSpPr>
          <p:nvPr/>
        </p:nvCxnSpPr>
        <p:spPr>
          <a:xfrm rot="5400000" flipH="1" flipV="1">
            <a:off x="5495899" y="2347710"/>
            <a:ext cx="1245474" cy="5005222"/>
          </a:xfrm>
          <a:prstGeom prst="bentConnector4">
            <a:avLst>
              <a:gd name="adj1" fmla="val -48734"/>
              <a:gd name="adj2" fmla="val 9467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50" idx="0"/>
            <a:endCxn id="127" idx="1"/>
          </p:cNvCxnSpPr>
          <p:nvPr/>
        </p:nvCxnSpPr>
        <p:spPr>
          <a:xfrm rot="5400000" flipH="1" flipV="1">
            <a:off x="7741972" y="3590539"/>
            <a:ext cx="390995" cy="137564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8965" y="146829"/>
            <a:ext cx="3374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Helvetica"/>
                <a:cs typeface="Helvetica"/>
              </a:rPr>
              <a:t>Stages I, II:</a:t>
            </a:r>
          </a:p>
          <a:p>
            <a:r>
              <a:rPr lang="en-US" sz="2200" b="1" dirty="0" smtClean="0">
                <a:latin typeface="Helvetica"/>
                <a:cs typeface="Helvetica"/>
              </a:rPr>
              <a:t>Data Input, Processing</a:t>
            </a:r>
            <a:endParaRPr lang="en-US" sz="2200" b="1" dirty="0"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90244" y="135133"/>
            <a:ext cx="2624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Helvetica"/>
                <a:cs typeface="Helvetica"/>
              </a:rPr>
              <a:t>Stage III:</a:t>
            </a:r>
          </a:p>
          <a:p>
            <a:r>
              <a:rPr lang="en-US" sz="2200" b="1" dirty="0" smtClean="0">
                <a:latin typeface="Helvetica"/>
                <a:cs typeface="Helvetica"/>
              </a:rPr>
              <a:t>Data Analysis</a:t>
            </a:r>
            <a:endParaRPr lang="en-US" sz="22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0380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81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M. Magallanes</dc:creator>
  <cp:lastModifiedBy>Daniel Turek</cp:lastModifiedBy>
  <cp:revision>15</cp:revision>
  <dcterms:created xsi:type="dcterms:W3CDTF">2016-04-06T05:42:58Z</dcterms:created>
  <dcterms:modified xsi:type="dcterms:W3CDTF">2016-04-09T19:40:32Z</dcterms:modified>
</cp:coreProperties>
</file>