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8"/>
    <p:restoredTop sz="94872"/>
  </p:normalViewPr>
  <p:slideViewPr>
    <p:cSldViewPr snapToGrid="0" snapToObjects="1">
      <p:cViewPr varScale="1">
        <p:scale>
          <a:sx n="78" d="100"/>
          <a:sy n="78" d="100"/>
        </p:scale>
        <p:origin x="-1264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9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7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8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8ED9-4F79-D548-8E8D-C5D319F6A783}" type="datetimeFigureOut">
              <a:rPr lang="en-US" smtClean="0"/>
              <a:t>6/30/16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2C98-BC6F-6F4E-A64F-BC645FFBA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23263" y="117846"/>
            <a:ext cx="11296941" cy="2043104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263" y="2318028"/>
            <a:ext cx="11296941" cy="4265651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48454" y="932844"/>
            <a:ext cx="169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MANUAL STAGES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490425" y="4141235"/>
            <a:ext cx="177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n>
                  <a:solidFill>
                    <a:schemeClr val="bg1">
                      <a:lumMod val="50000"/>
                    </a:schemeClr>
                  </a:solidFill>
                </a:ln>
              </a:defRPr>
            </a:lvl1pPr>
          </a:lstStyle>
          <a:p>
            <a:pPr algn="ctr"/>
            <a:r>
              <a:rPr lang="en-US" b="1" dirty="0">
                <a:ln>
                  <a:noFill/>
                </a:ln>
                <a:latin typeface="Helvetica" charset="0"/>
                <a:ea typeface="Helvetica" charset="0"/>
                <a:cs typeface="Helvetica" charset="0"/>
              </a:rPr>
              <a:t>AUTOMATED STAGES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7509" y="988448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Define the Research Problem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0488" y="988448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Design the Research Plan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3467" y="988448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Review the Literature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6445" y="988448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Write the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2806970" y="1217048"/>
            <a:ext cx="12835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>
            <a:off x="5809949" y="1217048"/>
            <a:ext cx="128351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>
            <a:off x="8812928" y="1217048"/>
            <a:ext cx="12835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21259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Collect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48463" y="9237919"/>
            <a:ext cx="1719461" cy="28944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DATA COMPILATION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6296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Organize References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91333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Update Computations and 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26370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Produce and </a:t>
            </a:r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Update paper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61407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Organize 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archive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96445" y="2594286"/>
            <a:ext cx="1719461" cy="457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100" b="1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Provide external user interface</a:t>
            </a:r>
          </a:p>
        </p:txBody>
      </p:sp>
      <p:cxnSp>
        <p:nvCxnSpPr>
          <p:cNvPr id="45" name="Elbow Connector 44"/>
          <p:cNvCxnSpPr>
            <a:stCxn id="11" idx="2"/>
            <a:endCxn id="24" idx="0"/>
          </p:cNvCxnSpPr>
          <p:nvPr/>
        </p:nvCxnSpPr>
        <p:spPr>
          <a:xfrm rot="5400000">
            <a:off x="2791286" y="435353"/>
            <a:ext cx="1148638" cy="3169229"/>
          </a:xfrm>
          <a:prstGeom prst="bentConnector3">
            <a:avLst>
              <a:gd name="adj1" fmla="val 2539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2" idx="2"/>
            <a:endCxn id="26" idx="0"/>
          </p:cNvCxnSpPr>
          <p:nvPr/>
        </p:nvCxnSpPr>
        <p:spPr>
          <a:xfrm rot="5400000">
            <a:off x="5210294" y="-148618"/>
            <a:ext cx="1148638" cy="4337171"/>
          </a:xfrm>
          <a:prstGeom prst="bentConnector3">
            <a:avLst>
              <a:gd name="adj1" fmla="val 426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28" idx="0"/>
          </p:cNvCxnSpPr>
          <p:nvPr/>
        </p:nvCxnSpPr>
        <p:spPr>
          <a:xfrm rot="5400000">
            <a:off x="8546820" y="184930"/>
            <a:ext cx="1148638" cy="3670075"/>
          </a:xfrm>
          <a:prstGeom prst="bentConnector3">
            <a:avLst>
              <a:gd name="adj1" fmla="val 5549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698508" y="2477193"/>
            <a:ext cx="7340148" cy="4106486"/>
            <a:chOff x="2698508" y="2477193"/>
            <a:chExt cx="7340148" cy="3258589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698508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533545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368582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203619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038656" y="2477193"/>
              <a:ext cx="0" cy="32585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770712" y="4451731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Shared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31114" y="4452507"/>
            <a:ext cx="923544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Scrapped Data sets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35247" y="5895678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Web Data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735247" y="5174093"/>
            <a:ext cx="927151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PYTHON Program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82" name="Straight Arrow Connector 81"/>
          <p:cNvCxnSpPr>
            <a:stCxn id="81" idx="2"/>
            <a:endCxn id="80" idx="0"/>
          </p:cNvCxnSpPr>
          <p:nvPr/>
        </p:nvCxnSpPr>
        <p:spPr>
          <a:xfrm>
            <a:off x="2198823" y="5539853"/>
            <a:ext cx="0" cy="3558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0"/>
            <a:endCxn id="79" idx="2"/>
          </p:cNvCxnSpPr>
          <p:nvPr/>
        </p:nvCxnSpPr>
        <p:spPr>
          <a:xfrm flipH="1" flipV="1">
            <a:off x="2192886" y="4818267"/>
            <a:ext cx="5937" cy="355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249110" y="3448251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Integrated Data Set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00" name="Elbow Connector 99"/>
          <p:cNvCxnSpPr/>
          <p:nvPr/>
        </p:nvCxnSpPr>
        <p:spPr>
          <a:xfrm rot="16200000" flipV="1">
            <a:off x="1940319" y="3947678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5400000" flipH="1" flipV="1">
            <a:off x="730120" y="3966407"/>
            <a:ext cx="766345" cy="206758"/>
          </a:xfrm>
          <a:prstGeom prst="bentConnector3">
            <a:avLst>
              <a:gd name="adj1" fmla="val 9989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625292" y="5729229"/>
            <a:ext cx="914400" cy="476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GitHub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Repo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25292" y="389998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Local Folder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625292" y="4724177"/>
            <a:ext cx="914400" cy="476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GitHub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Desktop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29" name="Elbow Connector 128"/>
          <p:cNvCxnSpPr>
            <a:stCxn id="88" idx="0"/>
            <a:endCxn id="127" idx="0"/>
          </p:cNvCxnSpPr>
          <p:nvPr/>
        </p:nvCxnSpPr>
        <p:spPr>
          <a:xfrm rot="16200000" flipH="1">
            <a:off x="5168535" y="-13974"/>
            <a:ext cx="451732" cy="7376182"/>
          </a:xfrm>
          <a:prstGeom prst="bentConnector3">
            <a:avLst>
              <a:gd name="adj1" fmla="val -45952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085739" y="4251333"/>
            <a:ext cx="6256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15966401" y="2962813"/>
            <a:ext cx="12512" cy="52832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9085739" y="5256386"/>
            <a:ext cx="6257" cy="5283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993863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R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93863" y="4509833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RStudio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92447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158825" y="452856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err="1" smtClean="0">
                <a:latin typeface="Helvetica" charset="0"/>
                <a:ea typeface="Helvetica" charset="0"/>
                <a:cs typeface="Helvetica" charset="0"/>
              </a:rPr>
              <a:t>Zotero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158825" y="5183617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Bib File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560091" y="4604160"/>
            <a:ext cx="1010005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ShareLatex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47" name="Elbow Connector 146"/>
          <p:cNvCxnSpPr>
            <a:stCxn id="126" idx="3"/>
            <a:endCxn id="146" idx="2"/>
          </p:cNvCxnSpPr>
          <p:nvPr/>
        </p:nvCxnSpPr>
        <p:spPr>
          <a:xfrm flipV="1">
            <a:off x="9539692" y="4893601"/>
            <a:ext cx="1525402" cy="107399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792447" y="4473858"/>
            <a:ext cx="914400" cy="2894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Sweave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672416" y="334282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mtClean="0">
                <a:latin typeface="Helvetica" charset="0"/>
                <a:ea typeface="Helvetica" charset="0"/>
                <a:cs typeface="Helvetica" charset="0"/>
              </a:rPr>
              <a:t>Tables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389948" y="3763353"/>
            <a:ext cx="914400" cy="3657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dirty="0" smtClean="0">
                <a:latin typeface="Helvetica" charset="0"/>
                <a:ea typeface="Helvetica" charset="0"/>
                <a:cs typeface="Helvetica" charset="0"/>
              </a:rPr>
              <a:t>Plots</a:t>
            </a:r>
            <a:endParaRPr lang="en-US" sz="11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7" name="Straight Arrow Connector 156"/>
          <p:cNvCxnSpPr>
            <a:endCxn id="145" idx="0"/>
          </p:cNvCxnSpPr>
          <p:nvPr/>
        </p:nvCxnSpPr>
        <p:spPr>
          <a:xfrm>
            <a:off x="3616025" y="4817491"/>
            <a:ext cx="0" cy="3661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2" idx="2"/>
            <a:endCxn id="141" idx="0"/>
          </p:cNvCxnSpPr>
          <p:nvPr/>
        </p:nvCxnSpPr>
        <p:spPr>
          <a:xfrm>
            <a:off x="5451063" y="4799274"/>
            <a:ext cx="0" cy="3843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42" idx="0"/>
            <a:endCxn id="151" idx="2"/>
          </p:cNvCxnSpPr>
          <p:nvPr/>
        </p:nvCxnSpPr>
        <p:spPr>
          <a:xfrm rot="16200000" flipV="1">
            <a:off x="4889715" y="3948484"/>
            <a:ext cx="801250" cy="321447"/>
          </a:xfrm>
          <a:prstGeom prst="bentConnector3">
            <a:avLst>
              <a:gd name="adj1" fmla="val 3557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42" idx="0"/>
            <a:endCxn id="152" idx="2"/>
          </p:cNvCxnSpPr>
          <p:nvPr/>
        </p:nvCxnSpPr>
        <p:spPr>
          <a:xfrm rot="5400000" flipH="1" flipV="1">
            <a:off x="5458745" y="4121431"/>
            <a:ext cx="380720" cy="396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51" idx="1"/>
            <a:endCxn id="143" idx="2"/>
          </p:cNvCxnSpPr>
          <p:nvPr/>
        </p:nvCxnSpPr>
        <p:spPr>
          <a:xfrm rot="10800000" flipH="1" flipV="1">
            <a:off x="4672415" y="3525702"/>
            <a:ext cx="2577231" cy="1947355"/>
          </a:xfrm>
          <a:prstGeom prst="bentConnector4">
            <a:avLst>
              <a:gd name="adj1" fmla="val -3161"/>
              <a:gd name="adj2" fmla="val 111739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52" idx="3"/>
            <a:endCxn id="150" idx="1"/>
          </p:cNvCxnSpPr>
          <p:nvPr/>
        </p:nvCxnSpPr>
        <p:spPr>
          <a:xfrm>
            <a:off x="6304348" y="3946233"/>
            <a:ext cx="488099" cy="672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2" idx="3"/>
          </p:cNvCxnSpPr>
          <p:nvPr/>
        </p:nvCxnSpPr>
        <p:spPr>
          <a:xfrm>
            <a:off x="6304348" y="3946233"/>
            <a:ext cx="23209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145" idx="2"/>
            <a:endCxn id="150" idx="3"/>
          </p:cNvCxnSpPr>
          <p:nvPr/>
        </p:nvCxnSpPr>
        <p:spPr>
          <a:xfrm rot="5400000" flipH="1" flipV="1">
            <a:off x="5234196" y="3000408"/>
            <a:ext cx="854479" cy="4090822"/>
          </a:xfrm>
          <a:prstGeom prst="bentConnector4">
            <a:avLst>
              <a:gd name="adj1" fmla="val -43974"/>
              <a:gd name="adj2" fmla="val 1055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0"/>
            <a:endCxn id="150" idx="2"/>
          </p:cNvCxnSpPr>
          <p:nvPr/>
        </p:nvCxnSpPr>
        <p:spPr>
          <a:xfrm flipV="1">
            <a:off x="7249647" y="4763299"/>
            <a:ext cx="0" cy="4203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2"/>
          </p:cNvCxnSpPr>
          <p:nvPr/>
        </p:nvCxnSpPr>
        <p:spPr>
          <a:xfrm rot="5400000" flipH="1" flipV="1">
            <a:off x="5495899" y="2347710"/>
            <a:ext cx="1245474" cy="5005222"/>
          </a:xfrm>
          <a:prstGeom prst="bentConnector4">
            <a:avLst>
              <a:gd name="adj1" fmla="val -48734"/>
              <a:gd name="adj2" fmla="val 9467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50" idx="0"/>
            <a:endCxn id="127" idx="1"/>
          </p:cNvCxnSpPr>
          <p:nvPr/>
        </p:nvCxnSpPr>
        <p:spPr>
          <a:xfrm rot="5400000" flipH="1" flipV="1">
            <a:off x="7741972" y="3590539"/>
            <a:ext cx="390995" cy="137564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8965" y="146829"/>
            <a:ext cx="3374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Stages I, II:</a:t>
            </a:r>
          </a:p>
          <a:p>
            <a:r>
              <a:rPr lang="en-US" sz="2200" b="1" dirty="0" smtClean="0">
                <a:latin typeface="Helvetica"/>
                <a:cs typeface="Helvetica"/>
              </a:rPr>
              <a:t>Data Input, Processing</a:t>
            </a:r>
            <a:endParaRPr lang="en-US" sz="2200" b="1" dirty="0"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90244" y="135133"/>
            <a:ext cx="2624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"/>
                <a:cs typeface="Helvetica"/>
              </a:rPr>
              <a:t>Stage III:</a:t>
            </a:r>
          </a:p>
          <a:p>
            <a:r>
              <a:rPr lang="en-US" sz="2200" b="1" dirty="0" smtClean="0">
                <a:latin typeface="Helvetica"/>
                <a:cs typeface="Helvetica"/>
              </a:rPr>
              <a:t>Data Analysis</a:t>
            </a:r>
            <a:endParaRPr lang="en-US" sz="2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038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81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M. Magallanes</dc:creator>
  <cp:lastModifiedBy>Microsoft Office User</cp:lastModifiedBy>
  <cp:revision>17</cp:revision>
  <dcterms:created xsi:type="dcterms:W3CDTF">2016-04-06T05:42:58Z</dcterms:created>
  <dcterms:modified xsi:type="dcterms:W3CDTF">2016-06-30T05:21:09Z</dcterms:modified>
</cp:coreProperties>
</file>