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Raleway" pitchFamily="2" charset="77"/>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c7f5e5f6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c7f5e5f6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c7f5e5f63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c7f5e5f6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c7f5e5f63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c7f5e5f6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c7f5e5f63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c7f5e5f6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20779781.fs1.hubspotusercontent-na1.net/hubfs/20779781/Product%20Team%20Folder/Rate%20Cards/BiobankResearchAnalysisPlatform_Rate%20Card_Current.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Saving cloud computing cost on </a:t>
            </a:r>
            <a:r>
              <a:rPr lang="en" dirty="0" err="1"/>
              <a:t>DNAnexus</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Cloud computing can lead to significant expenses, especially if not managed properly, here are some important aspects to consider to save on DNAnexus.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Understanding Virtual Machines (VMs) on DNAnexus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DNAnexus cloud computing services uses Virtual Machines (VMs) using the Amazon Elastic Compute Cloud (Amazon EC2).</a:t>
            </a:r>
            <a:endParaRPr/>
          </a:p>
          <a:p>
            <a:pPr marL="0" lvl="0" indent="0" algn="l" rtl="0">
              <a:spcBef>
                <a:spcPts val="1200"/>
              </a:spcBef>
              <a:spcAft>
                <a:spcPts val="0"/>
              </a:spcAft>
              <a:buNone/>
            </a:pPr>
            <a:r>
              <a:rPr lang="en"/>
              <a:t>When a new job is submitted, the Platform requests a new VM from  EC2. Two types of VMs can be used:</a:t>
            </a:r>
            <a:endParaRPr/>
          </a:p>
          <a:p>
            <a:pPr marL="457200" lvl="0" indent="-311150" algn="l" rtl="0">
              <a:spcBef>
                <a:spcPts val="1200"/>
              </a:spcBef>
              <a:spcAft>
                <a:spcPts val="0"/>
              </a:spcAft>
              <a:buSzPts val="1300"/>
              <a:buChar char="●"/>
            </a:pPr>
            <a:r>
              <a:rPr lang="en"/>
              <a:t>On-demand VMs:  These VMs cost more, but are always available.</a:t>
            </a:r>
            <a:endParaRPr/>
          </a:p>
          <a:p>
            <a:pPr marL="457200" lvl="0" indent="-311150" algn="l" rtl="0">
              <a:spcBef>
                <a:spcPts val="0"/>
              </a:spcBef>
              <a:spcAft>
                <a:spcPts val="0"/>
              </a:spcAft>
              <a:buSzPts val="1300"/>
              <a:buChar char="●"/>
            </a:pPr>
            <a:r>
              <a:rPr lang="en"/>
              <a:t>Spot VMs: These VMs cost less, but may not be available at the time of the request, so the system may have to wait until they become available. Note also that even after becoming available, the availability of spot VMs can be interrupted, which leads to interruptions in your job execution.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Understanding Job Priority level</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There are three level of priority available on DNAnexus:</a:t>
            </a:r>
            <a:endParaRPr/>
          </a:p>
          <a:p>
            <a:pPr marL="457200" lvl="0" indent="-298767" algn="l" rtl="0">
              <a:spcBef>
                <a:spcPts val="1200"/>
              </a:spcBef>
              <a:spcAft>
                <a:spcPts val="0"/>
              </a:spcAft>
              <a:buSzPct val="100000"/>
              <a:buChar char="●"/>
            </a:pPr>
            <a:r>
              <a:rPr lang="en"/>
              <a:t>High Priority - run with an on-demand VM. The use of high priority is recommended for workloads that need to be executed as soon as possible.</a:t>
            </a:r>
            <a:endParaRPr/>
          </a:p>
          <a:p>
            <a:pPr marL="457200" lvl="0" indent="-298767" algn="l" rtl="0">
              <a:spcBef>
                <a:spcPts val="0"/>
              </a:spcBef>
              <a:spcAft>
                <a:spcPts val="0"/>
              </a:spcAft>
              <a:buSzPct val="100000"/>
              <a:buChar char="●"/>
            </a:pPr>
            <a:r>
              <a:rPr lang="en"/>
              <a:t>Normal Priority - the Platform first requests spot VMs from  EC2, then waits up to 15 minutes for these to become available. If spot VMs become available within that time frame, the job will start on spot VMs, but this execution may be interrupted. If spot VMs is not available within 15 minutes, the Platform requests on-demand VMs. </a:t>
            </a:r>
            <a:endParaRPr/>
          </a:p>
          <a:p>
            <a:pPr marL="457200" lvl="0" indent="-298767" algn="l" rtl="0">
              <a:spcBef>
                <a:spcPts val="0"/>
              </a:spcBef>
              <a:spcAft>
                <a:spcPts val="0"/>
              </a:spcAft>
              <a:buSzPct val="100000"/>
              <a:buChar char="●"/>
            </a:pPr>
            <a:r>
              <a:rPr lang="en"/>
              <a:t>Low Priority - the Platform always asks EC2 for spot VMs and will remain in a "runnable" state for an  indefinite period while waiting for a spot VM to become available. Once running, jobs can become interrupted if a spot VM becomes unavailable in the middle of execution due to increased cloud demand.</a:t>
            </a:r>
            <a:endParaRPr/>
          </a:p>
          <a:p>
            <a:pPr marL="0" lvl="0" indent="0" algn="l" rtl="0">
              <a:spcBef>
                <a:spcPts val="1200"/>
              </a:spcBef>
              <a:spcAft>
                <a:spcPts val="1200"/>
              </a:spcAft>
              <a:buNone/>
            </a:pPr>
            <a:r>
              <a:rPr lang="en"/>
              <a:t>Please note that, for Low Priority jobs, once the jobs are interrupted, the jobs will need to be submitted again manually, and we will still be billed for usage charges incurred prior to the interruption.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Understanding different instance types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rate card for different instances and VMs on DNAnexus: </a:t>
            </a:r>
            <a:r>
              <a:rPr lang="en" u="sng">
                <a:solidFill>
                  <a:schemeClr val="hlink"/>
                </a:solidFill>
                <a:hlinkClick r:id="rId3"/>
              </a:rPr>
              <a:t>https://20779781.fs1.hubspotusercontent-na1.net/hubfs/20779781/Product%20Team%20Folder/Rate%20Cards/BiobankResearchAnalysisPlatform_Rate%20Card_Current.pdf</a:t>
            </a:r>
            <a:endParaRPr/>
          </a:p>
          <a:p>
            <a:pPr marL="0" lvl="0" indent="0" algn="l" rtl="0">
              <a:spcBef>
                <a:spcPts val="1200"/>
              </a:spcBef>
              <a:spcAft>
                <a:spcPts val="1200"/>
              </a:spcAft>
              <a:buNone/>
            </a:pPr>
            <a:r>
              <a:rPr lang="en"/>
              <a:t>As we could see from this list, the on-demand instances would cost several times more than the spot instances. So please always try specifying   “--priority low” to request using spot instances whenever possible.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Understanding spending limit</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users are allowed to start analysis if they have a positive spending limit. It is standard behaviour that DNAnexus will leave the jobs to be finished even if the spending limit is reached during the time the analysis is running.</a:t>
            </a:r>
            <a:endParaRPr/>
          </a:p>
          <a:p>
            <a:pPr marL="0" lvl="0" indent="0" algn="l" rtl="0">
              <a:spcBef>
                <a:spcPts val="1200"/>
              </a:spcBef>
              <a:spcAft>
                <a:spcPts val="1200"/>
              </a:spcAft>
              <a:buNone/>
            </a:pPr>
            <a:r>
              <a:rPr lang="en"/>
              <a:t>To prevent exceeding the spending limit, please include the option "--cost-limit cost_limit ", which represents the maximum cost of the job before termination. In case of workflows it is cost of the entire analysis job.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Words>
  <Application>Microsoft Macintosh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Lato</vt:lpstr>
      <vt:lpstr>Arial</vt:lpstr>
      <vt:lpstr>Raleway</vt:lpstr>
      <vt:lpstr>Streamline</vt:lpstr>
      <vt:lpstr>Saving cloud computing cost on DNAnexus</vt:lpstr>
      <vt:lpstr>Understanding Virtual Machines (VMs) on DNAnexus</vt:lpstr>
      <vt:lpstr>Understanding Job Priority level</vt:lpstr>
      <vt:lpstr>Understanding different instance types</vt:lpstr>
      <vt:lpstr>Understanding spending 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 cloud computing cost on DNAnexus</dc:title>
  <cp:lastModifiedBy>Li, Xiaoqi</cp:lastModifiedBy>
  <cp:revision>1</cp:revision>
  <dcterms:modified xsi:type="dcterms:W3CDTF">2023-11-17T12:35:25Z</dcterms:modified>
</cp:coreProperties>
</file>