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1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08.20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r>
              <a:rPr lang="ko-KR" altLang="en-US" dirty="0"/>
              <a:t>번 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F2FFAE0-F5EE-476F-B4FA-0B07EA7B5D1C}"/>
              </a:ext>
            </a:extLst>
          </p:cNvPr>
          <p:cNvGrpSpPr/>
          <p:nvPr/>
        </p:nvGrpSpPr>
        <p:grpSpPr>
          <a:xfrm>
            <a:off x="582388" y="925402"/>
            <a:ext cx="11027428" cy="5856476"/>
            <a:chOff x="0" y="-47625"/>
            <a:chExt cx="4356515" cy="2313669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95C27A-AB0B-4A5D-9A95-9C7300F106FE}"/>
                </a:ext>
              </a:extLst>
            </p:cNvPr>
            <p:cNvSpPr/>
            <p:nvPr/>
          </p:nvSpPr>
          <p:spPr>
            <a:xfrm>
              <a:off x="0" y="244580"/>
              <a:ext cx="4356515" cy="2021463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defTabSz="609630" latinLnBrk="0"/>
              <a:endParaRPr lang="ko-KR" altLang="en-US" sz="12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AE81051F-2882-48CA-95E3-C38528D419DB}"/>
                </a:ext>
              </a:extLst>
            </p:cNvPr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 latinLnBrk="0">
                <a:lnSpc>
                  <a:spcPts val="1773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5B7E56B-A5E4-4420-AFEE-FAFD81F7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6" y="1690688"/>
            <a:ext cx="5591582" cy="50655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2C70CF-FD57-EDCE-D88A-6745630BA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00" y="1685634"/>
            <a:ext cx="4817588" cy="50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문제 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번 콘솔 작동 확인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72556E4-1367-514A-BA3C-FAC94AEEAA31}"/>
              </a:ext>
            </a:extLst>
          </p:cNvPr>
          <p:cNvGrpSpPr/>
          <p:nvPr/>
        </p:nvGrpSpPr>
        <p:grpSpPr>
          <a:xfrm>
            <a:off x="582388" y="925402"/>
            <a:ext cx="11027428" cy="5856476"/>
            <a:chOff x="0" y="-47625"/>
            <a:chExt cx="4356515" cy="2313669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D6C65C1-6AB1-DAAC-79D6-BC8B198587CA}"/>
                </a:ext>
              </a:extLst>
            </p:cNvPr>
            <p:cNvSpPr/>
            <p:nvPr/>
          </p:nvSpPr>
          <p:spPr>
            <a:xfrm>
              <a:off x="0" y="244580"/>
              <a:ext cx="4356515" cy="2021463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5E0C4AB9-2DF5-838A-7831-101C28958028}"/>
                </a:ext>
              </a:extLst>
            </p:cNvPr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773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9F03DBE7-FC7C-EA70-38D4-336F4F5071BB}"/>
              </a:ext>
            </a:extLst>
          </p:cNvPr>
          <p:cNvGrpSpPr/>
          <p:nvPr/>
        </p:nvGrpSpPr>
        <p:grpSpPr>
          <a:xfrm>
            <a:off x="661772" y="1741172"/>
            <a:ext cx="10947840" cy="5040704"/>
            <a:chOff x="0" y="0"/>
            <a:chExt cx="4356515" cy="2266044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CA9B4606-4F5D-890A-D50C-9785E0ECE882}"/>
                </a:ext>
              </a:extLst>
            </p:cNvPr>
            <p:cNvSpPr/>
            <p:nvPr/>
          </p:nvSpPr>
          <p:spPr>
            <a:xfrm>
              <a:off x="0" y="0"/>
              <a:ext cx="4356515" cy="2266044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9ADA259F-F8E6-AED3-F9C8-4A017C9120A7}"/>
                </a:ext>
              </a:extLst>
            </p:cNvPr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C4383D02-FF22-EFDD-97C4-1000C4F9C689}"/>
              </a:ext>
            </a:extLst>
          </p:cNvPr>
          <p:cNvGrpSpPr/>
          <p:nvPr/>
        </p:nvGrpSpPr>
        <p:grpSpPr>
          <a:xfrm>
            <a:off x="598272" y="1671022"/>
            <a:ext cx="10947840" cy="5040704"/>
            <a:chOff x="0" y="0"/>
            <a:chExt cx="4356515" cy="2266044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5B07CB9-D226-B5CD-FC3B-95AB94354B6A}"/>
                </a:ext>
              </a:extLst>
            </p:cNvPr>
            <p:cNvSpPr/>
            <p:nvPr/>
          </p:nvSpPr>
          <p:spPr>
            <a:xfrm>
              <a:off x="0" y="0"/>
              <a:ext cx="4356515" cy="2266044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 dirty="0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4FC0F743-FE94-5606-B13E-33FA9E91933F}"/>
                </a:ext>
              </a:extLst>
            </p:cNvPr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9" name="Group 10">
            <a:extLst>
              <a:ext uri="{FF2B5EF4-FFF2-40B4-BE49-F238E27FC236}">
                <a16:creationId xmlns:a16="http://schemas.microsoft.com/office/drawing/2014/main" id="{E944979E-14E5-B7D4-E47C-6E67C2F43D29}"/>
              </a:ext>
            </a:extLst>
          </p:cNvPr>
          <p:cNvGrpSpPr/>
          <p:nvPr/>
        </p:nvGrpSpPr>
        <p:grpSpPr>
          <a:xfrm>
            <a:off x="1386403" y="2141312"/>
            <a:ext cx="2314064" cy="4180482"/>
            <a:chOff x="0" y="0"/>
            <a:chExt cx="1873950" cy="399048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F75E968-8C04-2E23-08D1-C2AC456770C6}"/>
                </a:ext>
              </a:extLst>
            </p:cNvPr>
            <p:cNvSpPr/>
            <p:nvPr/>
          </p:nvSpPr>
          <p:spPr>
            <a:xfrm>
              <a:off x="0" y="0"/>
              <a:ext cx="1873950" cy="399048"/>
            </a:xfrm>
            <a:custGeom>
              <a:avLst/>
              <a:gdLst/>
              <a:ahLst/>
              <a:cxnLst/>
              <a:rect l="l" t="t" r="r" b="b"/>
              <a:pathLst>
                <a:path w="1873950" h="399048">
                  <a:moveTo>
                    <a:pt x="25026" y="0"/>
                  </a:moveTo>
                  <a:lnTo>
                    <a:pt x="1848924" y="0"/>
                  </a:lnTo>
                  <a:cubicBezTo>
                    <a:pt x="1855561" y="0"/>
                    <a:pt x="1861926" y="2637"/>
                    <a:pt x="1866620" y="7330"/>
                  </a:cubicBezTo>
                  <a:cubicBezTo>
                    <a:pt x="1871313" y="12023"/>
                    <a:pt x="1873950" y="18389"/>
                    <a:pt x="1873950" y="25026"/>
                  </a:cubicBezTo>
                  <a:lnTo>
                    <a:pt x="1873950" y="374022"/>
                  </a:lnTo>
                  <a:cubicBezTo>
                    <a:pt x="1873950" y="380660"/>
                    <a:pt x="1871313" y="387025"/>
                    <a:pt x="1866620" y="391718"/>
                  </a:cubicBezTo>
                  <a:cubicBezTo>
                    <a:pt x="1861926" y="396412"/>
                    <a:pt x="1855561" y="399048"/>
                    <a:pt x="1848924" y="399048"/>
                  </a:cubicBezTo>
                  <a:lnTo>
                    <a:pt x="25026" y="399048"/>
                  </a:lnTo>
                  <a:cubicBezTo>
                    <a:pt x="18389" y="399048"/>
                    <a:pt x="12023" y="396412"/>
                    <a:pt x="7330" y="391718"/>
                  </a:cubicBezTo>
                  <a:cubicBezTo>
                    <a:pt x="2637" y="387025"/>
                    <a:pt x="0" y="380660"/>
                    <a:pt x="0" y="374022"/>
                  </a:cubicBezTo>
                  <a:lnTo>
                    <a:pt x="0" y="25026"/>
                  </a:lnTo>
                  <a:cubicBezTo>
                    <a:pt x="0" y="18389"/>
                    <a:pt x="2637" y="12023"/>
                    <a:pt x="7330" y="7330"/>
                  </a:cubicBezTo>
                  <a:cubicBezTo>
                    <a:pt x="12023" y="2637"/>
                    <a:pt x="18389" y="0"/>
                    <a:pt x="250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3BCEDC6C-1B4B-0456-2B8E-CD83827DB6A6}"/>
                </a:ext>
              </a:extLst>
            </p:cNvPr>
            <p:cNvSpPr txBox="1"/>
            <p:nvPr/>
          </p:nvSpPr>
          <p:spPr>
            <a:xfrm>
              <a:off x="0" y="-47625"/>
              <a:ext cx="1873950" cy="44667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pic>
        <p:nvPicPr>
          <p:cNvPr id="22" name="그림 21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974025-BA88-F701-A448-56EDA5F82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" b="3267"/>
          <a:stretch>
            <a:fillRect/>
          </a:stretch>
        </p:blipFill>
        <p:spPr>
          <a:xfrm>
            <a:off x="1773148" y="2389347"/>
            <a:ext cx="1558895" cy="383593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A770EA-A5B0-A7C4-31ED-ED254F479F05}"/>
              </a:ext>
            </a:extLst>
          </p:cNvPr>
          <p:cNvSpPr/>
          <p:nvPr/>
        </p:nvSpPr>
        <p:spPr>
          <a:xfrm>
            <a:off x="1709335" y="2026411"/>
            <a:ext cx="1684945" cy="3095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b="1" dirty="0">
              <a:latin typeface="+mj-ea"/>
              <a:ea typeface="+mj-ea"/>
            </a:endParaRPr>
          </a:p>
        </p:txBody>
      </p:sp>
      <p:sp>
        <p:nvSpPr>
          <p:cNvPr id="24" name="TextBox 33">
            <a:extLst>
              <a:ext uri="{FF2B5EF4-FFF2-40B4-BE49-F238E27FC236}">
                <a16:creationId xmlns:a16="http://schemas.microsoft.com/office/drawing/2014/main" id="{5BC06CE4-A5BA-D7D8-F6CF-AA34FAB1FC67}"/>
              </a:ext>
            </a:extLst>
          </p:cNvPr>
          <p:cNvSpPr txBox="1"/>
          <p:nvPr/>
        </p:nvSpPr>
        <p:spPr>
          <a:xfrm>
            <a:off x="1741271" y="1983438"/>
            <a:ext cx="1621534" cy="325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ko-KR" altLang="en-US" sz="1600" b="1" dirty="0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메뉴 </a:t>
            </a:r>
            <a:r>
              <a:rPr lang="ko-KR" altLang="en-US" sz="1600" b="1" dirty="0" err="1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콘솔창</a:t>
            </a:r>
            <a:endParaRPr lang="en-US" sz="1600" b="1" dirty="0">
              <a:solidFill>
                <a:srgbClr val="FFFFFF"/>
              </a:solidFill>
              <a:latin typeface="Nanum Square Round Bold"/>
              <a:ea typeface="Nanum Square Round Bold"/>
              <a:cs typeface="Nanum Square Round Bold"/>
              <a:sym typeface="Nanum Square Round Bold"/>
            </a:endParaRPr>
          </a:p>
        </p:txBody>
      </p:sp>
      <p:grpSp>
        <p:nvGrpSpPr>
          <p:cNvPr id="25" name="Group 10">
            <a:extLst>
              <a:ext uri="{FF2B5EF4-FFF2-40B4-BE49-F238E27FC236}">
                <a16:creationId xmlns:a16="http://schemas.microsoft.com/office/drawing/2014/main" id="{504A7635-80C4-02D3-97E2-40F1B41AFACF}"/>
              </a:ext>
            </a:extLst>
          </p:cNvPr>
          <p:cNvGrpSpPr/>
          <p:nvPr/>
        </p:nvGrpSpPr>
        <p:grpSpPr>
          <a:xfrm>
            <a:off x="4112429" y="2152098"/>
            <a:ext cx="3138047" cy="4169696"/>
            <a:chOff x="0" y="0"/>
            <a:chExt cx="1873950" cy="399048"/>
          </a:xfrm>
        </p:grpSpPr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A2CE8C3A-6B83-EE1D-D065-F8D58B2B6CBB}"/>
                </a:ext>
              </a:extLst>
            </p:cNvPr>
            <p:cNvSpPr/>
            <p:nvPr/>
          </p:nvSpPr>
          <p:spPr>
            <a:xfrm>
              <a:off x="0" y="0"/>
              <a:ext cx="1873950" cy="399048"/>
            </a:xfrm>
            <a:custGeom>
              <a:avLst/>
              <a:gdLst/>
              <a:ahLst/>
              <a:cxnLst/>
              <a:rect l="l" t="t" r="r" b="b"/>
              <a:pathLst>
                <a:path w="1873950" h="399048">
                  <a:moveTo>
                    <a:pt x="25026" y="0"/>
                  </a:moveTo>
                  <a:lnTo>
                    <a:pt x="1848924" y="0"/>
                  </a:lnTo>
                  <a:cubicBezTo>
                    <a:pt x="1855561" y="0"/>
                    <a:pt x="1861926" y="2637"/>
                    <a:pt x="1866620" y="7330"/>
                  </a:cubicBezTo>
                  <a:cubicBezTo>
                    <a:pt x="1871313" y="12023"/>
                    <a:pt x="1873950" y="18389"/>
                    <a:pt x="1873950" y="25026"/>
                  </a:cubicBezTo>
                  <a:lnTo>
                    <a:pt x="1873950" y="374022"/>
                  </a:lnTo>
                  <a:cubicBezTo>
                    <a:pt x="1873950" y="380660"/>
                    <a:pt x="1871313" y="387025"/>
                    <a:pt x="1866620" y="391718"/>
                  </a:cubicBezTo>
                  <a:cubicBezTo>
                    <a:pt x="1861926" y="396412"/>
                    <a:pt x="1855561" y="399048"/>
                    <a:pt x="1848924" y="399048"/>
                  </a:cubicBezTo>
                  <a:lnTo>
                    <a:pt x="25026" y="399048"/>
                  </a:lnTo>
                  <a:cubicBezTo>
                    <a:pt x="18389" y="399048"/>
                    <a:pt x="12023" y="396412"/>
                    <a:pt x="7330" y="391718"/>
                  </a:cubicBezTo>
                  <a:cubicBezTo>
                    <a:pt x="2637" y="387025"/>
                    <a:pt x="0" y="380660"/>
                    <a:pt x="0" y="374022"/>
                  </a:cubicBezTo>
                  <a:lnTo>
                    <a:pt x="0" y="25026"/>
                  </a:lnTo>
                  <a:cubicBezTo>
                    <a:pt x="0" y="18389"/>
                    <a:pt x="2637" y="12023"/>
                    <a:pt x="7330" y="7330"/>
                  </a:cubicBezTo>
                  <a:cubicBezTo>
                    <a:pt x="12023" y="2637"/>
                    <a:pt x="18389" y="0"/>
                    <a:pt x="250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4FB10086-0124-ECCA-F924-EE16F17E353B}"/>
                </a:ext>
              </a:extLst>
            </p:cNvPr>
            <p:cNvSpPr txBox="1"/>
            <p:nvPr/>
          </p:nvSpPr>
          <p:spPr>
            <a:xfrm>
              <a:off x="0" y="-47625"/>
              <a:ext cx="1873950" cy="44667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44C5F3-F415-F536-DE35-A7CD9600B297}"/>
              </a:ext>
            </a:extLst>
          </p:cNvPr>
          <p:cNvSpPr/>
          <p:nvPr/>
        </p:nvSpPr>
        <p:spPr>
          <a:xfrm>
            <a:off x="4864894" y="2037197"/>
            <a:ext cx="1684945" cy="3095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b="1" dirty="0">
              <a:latin typeface="+mj-ea"/>
              <a:ea typeface="+mj-ea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D686AABF-1B8F-8B0E-0844-52BD4F263726}"/>
              </a:ext>
            </a:extLst>
          </p:cNvPr>
          <p:cNvSpPr txBox="1"/>
          <p:nvPr/>
        </p:nvSpPr>
        <p:spPr>
          <a:xfrm>
            <a:off x="4896830" y="1994224"/>
            <a:ext cx="1621534" cy="325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ko-KR" altLang="en-US" sz="1600" b="1" dirty="0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오름차순</a:t>
            </a:r>
            <a:endParaRPr lang="en-US" sz="1600" b="1" dirty="0">
              <a:solidFill>
                <a:srgbClr val="FFFFFF"/>
              </a:solidFill>
              <a:latin typeface="Nanum Square Round Bold"/>
              <a:ea typeface="Nanum Square Round Bold"/>
              <a:cs typeface="Nanum Square Round Bold"/>
              <a:sym typeface="Nanum Square Round Bold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BA10FDB-C596-7638-FA57-F128BAAF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916" t="20967" r="13858" b="32222"/>
          <a:stretch>
            <a:fillRect/>
          </a:stretch>
        </p:blipFill>
        <p:spPr>
          <a:xfrm>
            <a:off x="4465894" y="2570330"/>
            <a:ext cx="2482943" cy="3587000"/>
          </a:xfrm>
          <a:prstGeom prst="rect">
            <a:avLst/>
          </a:prstGeom>
        </p:spPr>
      </p:pic>
      <p:grpSp>
        <p:nvGrpSpPr>
          <p:cNvPr id="32" name="Group 10">
            <a:extLst>
              <a:ext uri="{FF2B5EF4-FFF2-40B4-BE49-F238E27FC236}">
                <a16:creationId xmlns:a16="http://schemas.microsoft.com/office/drawing/2014/main" id="{68C6B665-0787-CACC-0396-7C23D3D0B740}"/>
              </a:ext>
            </a:extLst>
          </p:cNvPr>
          <p:cNvGrpSpPr/>
          <p:nvPr/>
        </p:nvGrpSpPr>
        <p:grpSpPr>
          <a:xfrm>
            <a:off x="7611949" y="2142926"/>
            <a:ext cx="3138047" cy="4178868"/>
            <a:chOff x="0" y="0"/>
            <a:chExt cx="1873950" cy="399048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CC55D07A-BFFC-5796-6487-B18EFA3F3248}"/>
                </a:ext>
              </a:extLst>
            </p:cNvPr>
            <p:cNvSpPr/>
            <p:nvPr/>
          </p:nvSpPr>
          <p:spPr>
            <a:xfrm>
              <a:off x="0" y="0"/>
              <a:ext cx="1873950" cy="399048"/>
            </a:xfrm>
            <a:custGeom>
              <a:avLst/>
              <a:gdLst/>
              <a:ahLst/>
              <a:cxnLst/>
              <a:rect l="l" t="t" r="r" b="b"/>
              <a:pathLst>
                <a:path w="1873950" h="399048">
                  <a:moveTo>
                    <a:pt x="25026" y="0"/>
                  </a:moveTo>
                  <a:lnTo>
                    <a:pt x="1848924" y="0"/>
                  </a:lnTo>
                  <a:cubicBezTo>
                    <a:pt x="1855561" y="0"/>
                    <a:pt x="1861926" y="2637"/>
                    <a:pt x="1866620" y="7330"/>
                  </a:cubicBezTo>
                  <a:cubicBezTo>
                    <a:pt x="1871313" y="12023"/>
                    <a:pt x="1873950" y="18389"/>
                    <a:pt x="1873950" y="25026"/>
                  </a:cubicBezTo>
                  <a:lnTo>
                    <a:pt x="1873950" y="374022"/>
                  </a:lnTo>
                  <a:cubicBezTo>
                    <a:pt x="1873950" y="380660"/>
                    <a:pt x="1871313" y="387025"/>
                    <a:pt x="1866620" y="391718"/>
                  </a:cubicBezTo>
                  <a:cubicBezTo>
                    <a:pt x="1861926" y="396412"/>
                    <a:pt x="1855561" y="399048"/>
                    <a:pt x="1848924" y="399048"/>
                  </a:cubicBezTo>
                  <a:lnTo>
                    <a:pt x="25026" y="399048"/>
                  </a:lnTo>
                  <a:cubicBezTo>
                    <a:pt x="18389" y="399048"/>
                    <a:pt x="12023" y="396412"/>
                    <a:pt x="7330" y="391718"/>
                  </a:cubicBezTo>
                  <a:cubicBezTo>
                    <a:pt x="2637" y="387025"/>
                    <a:pt x="0" y="380660"/>
                    <a:pt x="0" y="374022"/>
                  </a:cubicBezTo>
                  <a:lnTo>
                    <a:pt x="0" y="25026"/>
                  </a:lnTo>
                  <a:cubicBezTo>
                    <a:pt x="0" y="18389"/>
                    <a:pt x="2637" y="12023"/>
                    <a:pt x="7330" y="7330"/>
                  </a:cubicBezTo>
                  <a:cubicBezTo>
                    <a:pt x="12023" y="2637"/>
                    <a:pt x="18389" y="0"/>
                    <a:pt x="250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sz="1200"/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DE80B062-2292-011C-75E3-BDAAF314EDA7}"/>
                </a:ext>
              </a:extLst>
            </p:cNvPr>
            <p:cNvSpPr txBox="1"/>
            <p:nvPr/>
          </p:nvSpPr>
          <p:spPr>
            <a:xfrm>
              <a:off x="0" y="-47625"/>
              <a:ext cx="1873950" cy="44667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0915567-0EC7-4895-C10B-2B254FDC9A31}"/>
              </a:ext>
            </a:extLst>
          </p:cNvPr>
          <p:cNvSpPr/>
          <p:nvPr/>
        </p:nvSpPr>
        <p:spPr>
          <a:xfrm>
            <a:off x="8364414" y="2028025"/>
            <a:ext cx="1684945" cy="3095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33" b="1" dirty="0">
              <a:latin typeface="+mj-ea"/>
              <a:ea typeface="+mj-ea"/>
            </a:endParaRP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3BC35ED4-5DA2-6E0B-3D5C-7EFD05BCE358}"/>
              </a:ext>
            </a:extLst>
          </p:cNvPr>
          <p:cNvSpPr txBox="1"/>
          <p:nvPr/>
        </p:nvSpPr>
        <p:spPr>
          <a:xfrm>
            <a:off x="8396350" y="1985052"/>
            <a:ext cx="1621534" cy="325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ko-KR" altLang="en-US" sz="1600" b="1" dirty="0">
                <a:solidFill>
                  <a:srgbClr val="FFFFFF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내림차순</a:t>
            </a:r>
            <a:endParaRPr lang="en-US" sz="1600" b="1" dirty="0">
              <a:solidFill>
                <a:srgbClr val="FFFFFF"/>
              </a:solidFill>
              <a:latin typeface="Nanum Square Round Bold"/>
              <a:ea typeface="Nanum Square Round Bold"/>
              <a:cs typeface="Nanum Square Round Bold"/>
              <a:sym typeface="Nanum Square Round Bold"/>
            </a:endParaRPr>
          </a:p>
        </p:txBody>
      </p:sp>
      <p:pic>
        <p:nvPicPr>
          <p:cNvPr id="37" name="그림 3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E25D61-9FBD-528A-4177-2A7E7B09A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" t="-1146" r="-619" b="1146"/>
          <a:stretch>
            <a:fillRect/>
          </a:stretch>
        </p:blipFill>
        <p:spPr>
          <a:xfrm>
            <a:off x="8065676" y="2440637"/>
            <a:ext cx="2362194" cy="374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22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Nanum Square Round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HaP</cp:lastModifiedBy>
  <cp:revision>50</cp:revision>
  <dcterms:created xsi:type="dcterms:W3CDTF">2025-08-05T00:27:28Z</dcterms:created>
  <dcterms:modified xsi:type="dcterms:W3CDTF">2025-08-20T00:43:11Z</dcterms:modified>
</cp:coreProperties>
</file>