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3"/>
  </p:notesMasterIdLst>
  <p:sldIdLst>
    <p:sldId id="286" r:id="rId2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202C"/>
    <a:srgbClr val="29344A"/>
    <a:srgbClr val="4F535B"/>
    <a:srgbClr val="7F7F7F"/>
    <a:srgbClr val="676767"/>
    <a:srgbClr val="232933"/>
    <a:srgbClr val="74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0" autoAdjust="0"/>
    <p:restoredTop sz="94687" autoAdjust="0"/>
  </p:normalViewPr>
  <p:slideViewPr>
    <p:cSldViewPr snapToGrid="0" snapToObjects="1">
      <p:cViewPr>
        <p:scale>
          <a:sx n="66" d="100"/>
          <a:sy n="66" d="100"/>
        </p:scale>
        <p:origin x="54" y="-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1481-A4AA-52FE-31D0-C798C18C0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EC4C9-28A5-435A-64E8-A795D7BBA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F56E6-3984-EE0D-3F22-B1182BAB1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92AA-2D70-89A4-B22B-21D13DCE2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241B7-1BA1-496E-9033-B34E577E03A5}"/>
              </a:ext>
            </a:extLst>
          </p:cNvPr>
          <p:cNvSpPr/>
          <p:nvPr userDrawn="1"/>
        </p:nvSpPr>
        <p:spPr>
          <a:xfrm>
            <a:off x="638293" y="12871659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fld id="{677293F7-A825-46ED-9F4F-D9FDFDB99FAF}" type="slidenum">
              <a:rPr lang="en-US" altLang="ko-KR" sz="3200" b="1" smtClean="0">
                <a:solidFill>
                  <a:srgbClr val="1A202C"/>
                </a:solidFill>
                <a:latin typeface="+mn-ea"/>
              </a:rPr>
              <a:t>‹#›</a:t>
            </a:fld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4311C-E9A7-189A-E2CE-627A50CF9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62BA524D-63B3-CCF6-3A03-232D91D3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8E7DF0EA-CA48-2F9A-300C-0ED2221AC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509712-A3D6-96D3-0C8A-2ABE63400567}"/>
              </a:ext>
            </a:extLst>
          </p:cNvPr>
          <p:cNvSpPr/>
          <p:nvPr/>
        </p:nvSpPr>
        <p:spPr>
          <a:xfrm>
            <a:off x="-101600" y="1038674"/>
            <a:ext cx="25011529" cy="13991681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F17557-7F62-B5BC-F72F-16AC9061BF99}"/>
              </a:ext>
            </a:extLst>
          </p:cNvPr>
          <p:cNvGrpSpPr/>
          <p:nvPr/>
        </p:nvGrpSpPr>
        <p:grpSpPr>
          <a:xfrm>
            <a:off x="-648067" y="-170024"/>
            <a:ext cx="25680134" cy="3023324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D5D187-B851-7E0D-25EF-2925DBD4C004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0" b="1" i="0" u="none" strike="noStrike" kern="0" cap="none" spc="0" normalizeH="0" baseline="0" noProof="0" dirty="0">
                  <a:ln>
                    <a:noFill/>
                  </a:ln>
                  <a:solidFill>
                    <a:srgbClr val="1A202C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11.</a:t>
              </a:r>
              <a:r>
                <a:rPr lang="ko-KR" altLang="en-US" sz="9000" b="1" kern="0" dirty="0">
                  <a:solidFill>
                    <a:srgbClr val="1A202C"/>
                  </a:solidFill>
                  <a:latin typeface="+mj-ea"/>
                  <a:ea typeface="+mj-ea"/>
                </a:rPr>
                <a:t>　</a:t>
              </a:r>
              <a:r>
                <a:rPr lang="ko-KR" altLang="en-US" sz="9000" b="1" kern="0" dirty="0" err="1">
                  <a:solidFill>
                    <a:srgbClr val="1A202C"/>
                  </a:solidFill>
                  <a:latin typeface="+mj-ea"/>
                  <a:ea typeface="+mj-ea"/>
                </a:rPr>
                <a:t>ＵＩ상세구조</a:t>
              </a:r>
              <a:endParaRPr kumimoji="0" lang="ko-KR" altLang="en-US" sz="9000" b="1" i="0" u="none" strike="noStrike" kern="0" cap="none" spc="0" normalizeH="0" baseline="0" noProof="0" dirty="0">
                <a:ln>
                  <a:noFill/>
                </a:ln>
                <a:solidFill>
                  <a:srgbClr val="1A202C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5AFD8B-76B7-A360-3AA8-8CAD38477C5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87F738-49F6-FFA0-F46D-62B0C7198005}"/>
              </a:ext>
            </a:extLst>
          </p:cNvPr>
          <p:cNvSpPr/>
          <p:nvPr/>
        </p:nvSpPr>
        <p:spPr>
          <a:xfrm>
            <a:off x="22597766" y="13028411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>
                <a:solidFill>
                  <a:srgbClr val="1A202C"/>
                </a:solidFill>
                <a:latin typeface="+mn-ea"/>
              </a:rPr>
              <a:t>1</a:t>
            </a:r>
            <a:r>
              <a:rPr lang="ko-KR" altLang="en-US" sz="3200" b="1" dirty="0">
                <a:solidFill>
                  <a:srgbClr val="1A202C"/>
                </a:solidFill>
                <a:latin typeface="+mn-ea"/>
              </a:rPr>
              <a:t>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A1C630-E982-FB36-D390-BEBB3612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87646"/>
              </p:ext>
            </p:extLst>
          </p:nvPr>
        </p:nvGraphicFramePr>
        <p:xfrm>
          <a:off x="3252369" y="3371100"/>
          <a:ext cx="17879264" cy="1581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9781">
                  <a:extLst>
                    <a:ext uri="{9D8B030D-6E8A-4147-A177-3AD203B41FA5}">
                      <a16:colId xmlns:a16="http://schemas.microsoft.com/office/drawing/2014/main" val="4135892999"/>
                    </a:ext>
                  </a:extLst>
                </a:gridCol>
                <a:gridCol w="1950035">
                  <a:extLst>
                    <a:ext uri="{9D8B030D-6E8A-4147-A177-3AD203B41FA5}">
                      <a16:colId xmlns:a16="http://schemas.microsoft.com/office/drawing/2014/main" val="3132701374"/>
                    </a:ext>
                  </a:extLst>
                </a:gridCol>
                <a:gridCol w="2234908">
                  <a:extLst>
                    <a:ext uri="{9D8B030D-6E8A-4147-A177-3AD203B41FA5}">
                      <a16:colId xmlns:a16="http://schemas.microsoft.com/office/drawing/2014/main" val="810286294"/>
                    </a:ext>
                  </a:extLst>
                </a:gridCol>
                <a:gridCol w="3130257">
                  <a:extLst>
                    <a:ext uri="{9D8B030D-6E8A-4147-A177-3AD203B41FA5}">
                      <a16:colId xmlns:a16="http://schemas.microsoft.com/office/drawing/2014/main" val="9633485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5060824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49206986"/>
                    </a:ext>
                  </a:extLst>
                </a:gridCol>
                <a:gridCol w="1904125">
                  <a:extLst>
                    <a:ext uri="{9D8B030D-6E8A-4147-A177-3AD203B41FA5}">
                      <a16:colId xmlns:a16="http://schemas.microsoft.com/office/drawing/2014/main" val="3932209576"/>
                    </a:ext>
                  </a:extLst>
                </a:gridCol>
                <a:gridCol w="2234908">
                  <a:extLst>
                    <a:ext uri="{9D8B030D-6E8A-4147-A177-3AD203B41FA5}">
                      <a16:colId xmlns:a16="http://schemas.microsoft.com/office/drawing/2014/main" val="1979911191"/>
                    </a:ext>
                  </a:extLst>
                </a:gridCol>
              </a:tblGrid>
              <a:tr h="790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Page_Title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Join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UI-E-0000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조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2025.07.14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08038"/>
                  </a:ext>
                </a:extLst>
              </a:tr>
              <a:tr h="790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회원가입페이지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99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BCA712-5D59-4ACA-B3B8-2BA271D353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rcRect l="14674" t="16" r="14674"/>
          <a:stretch/>
        </p:blipFill>
        <p:spPr>
          <a:xfrm>
            <a:off x="9092033" y="5200651"/>
            <a:ext cx="12039600" cy="9583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3AA2BD-CE67-4DB7-A972-2215D69E2207}"/>
              </a:ext>
            </a:extLst>
          </p:cNvPr>
          <p:cNvSpPr txBox="1"/>
          <p:nvPr/>
        </p:nvSpPr>
        <p:spPr>
          <a:xfrm>
            <a:off x="2383713" y="6496050"/>
            <a:ext cx="643643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 err="1">
                <a:solidFill>
                  <a:schemeClr val="bg1"/>
                </a:solidFill>
                <a:latin typeface="+mn-ea"/>
              </a:rPr>
              <a:t>Ｄｅｓｃｒｉｐｔｉｏｎ</a:t>
            </a:r>
            <a:endParaRPr lang="en-US" altLang="ko-KR" sz="2400" b="1" u="sng" dirty="0">
              <a:solidFill>
                <a:schemeClr val="bg1"/>
              </a:solidFill>
              <a:latin typeface="+mn-ea"/>
            </a:endParaRPr>
          </a:p>
          <a:p>
            <a:endParaRPr lang="en-US" altLang="ko-KR" b="1" u="sng" dirty="0">
              <a:solidFill>
                <a:schemeClr val="bg1"/>
              </a:solidFill>
              <a:latin typeface="+mn-ea"/>
            </a:endParaRPr>
          </a:p>
          <a:p>
            <a:endParaRPr lang="en-US" altLang="ko-KR" b="1" u="sng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로고를 클릭하면 홈 화면으로 이동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이메일주소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박스를 클릭하면 입력상태 활성화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이메일주소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다시 입력 박스를 클릭하면 입력상태 활성화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사람입니다 인증 체크박스 누르면 체크상태 활성화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이용약관 및 처리방침 동의 체크박스 누르면 체크상태 활성화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계속 버튼 누르면 다음페이지로 이동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입력이 안된 값이 있으면 입력박스주위로 주황색박스를 둘러 하이라이트 시키고 상단에 안내문구를 띄움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b="1" u="sng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u="sng" dirty="0" err="1">
                <a:solidFill>
                  <a:schemeClr val="bg1"/>
                </a:solidFill>
                <a:latin typeface="+mn-ea"/>
              </a:rPr>
              <a:t>Ｄｅｓｃｒｉｐｔｉｏｎ</a:t>
            </a:r>
            <a:endParaRPr lang="en-US" altLang="ko-KR" sz="2400" b="1" u="sng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b="1" u="sng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UI-M-0000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UI-C-0000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UI-E-0000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，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UI-G-0000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UI-P-0000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A6753-1637-4E95-872E-FE6763B9A57A}"/>
              </a:ext>
            </a:extLst>
          </p:cNvPr>
          <p:cNvSpPr/>
          <p:nvPr/>
        </p:nvSpPr>
        <p:spPr>
          <a:xfrm>
            <a:off x="11795098" y="5214773"/>
            <a:ext cx="735747" cy="67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7DD24A-43CD-4361-B1D0-6EA4EC547D6B}"/>
              </a:ext>
            </a:extLst>
          </p:cNvPr>
          <p:cNvSpPr/>
          <p:nvPr/>
        </p:nvSpPr>
        <p:spPr>
          <a:xfrm>
            <a:off x="12211531" y="7926465"/>
            <a:ext cx="3289726" cy="67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49BAC-48F7-46EB-B8EC-788DC2967C63}"/>
              </a:ext>
            </a:extLst>
          </p:cNvPr>
          <p:cNvSpPr/>
          <p:nvPr/>
        </p:nvSpPr>
        <p:spPr>
          <a:xfrm>
            <a:off x="12211531" y="8755773"/>
            <a:ext cx="3289726" cy="67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987236-F20E-4F4D-ADC6-E7A99E6B3E3D}"/>
              </a:ext>
            </a:extLst>
          </p:cNvPr>
          <p:cNvSpPr/>
          <p:nvPr/>
        </p:nvSpPr>
        <p:spPr>
          <a:xfrm>
            <a:off x="12351658" y="9494148"/>
            <a:ext cx="609599" cy="5642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FCD3B-6ABA-4698-9001-9AAB11CA1359}"/>
              </a:ext>
            </a:extLst>
          </p:cNvPr>
          <p:cNvSpPr/>
          <p:nvPr/>
        </p:nvSpPr>
        <p:spPr>
          <a:xfrm>
            <a:off x="12266278" y="10252775"/>
            <a:ext cx="304800" cy="282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082BF5-AE20-419A-A72D-B2554EA83924}"/>
              </a:ext>
            </a:extLst>
          </p:cNvPr>
          <p:cNvSpPr/>
          <p:nvPr/>
        </p:nvSpPr>
        <p:spPr>
          <a:xfrm>
            <a:off x="12266278" y="10638157"/>
            <a:ext cx="1159436" cy="414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31E48-EBC9-4A07-88E3-83536BFC8E68}"/>
              </a:ext>
            </a:extLst>
          </p:cNvPr>
          <p:cNvSpPr txBox="1"/>
          <p:nvPr/>
        </p:nvSpPr>
        <p:spPr>
          <a:xfrm>
            <a:off x="11435704" y="53551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5AFAF-35E8-4227-9401-1C6F786D096B}"/>
              </a:ext>
            </a:extLst>
          </p:cNvPr>
          <p:cNvSpPr txBox="1"/>
          <p:nvPr/>
        </p:nvSpPr>
        <p:spPr>
          <a:xfrm>
            <a:off x="11759952" y="80802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E771C-95BB-4228-8688-91543D4C7C5E}"/>
              </a:ext>
            </a:extLst>
          </p:cNvPr>
          <p:cNvSpPr txBox="1"/>
          <p:nvPr/>
        </p:nvSpPr>
        <p:spPr>
          <a:xfrm>
            <a:off x="11758601" y="89095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3.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B88D9-EE94-4427-9973-8830D60EED5B}"/>
              </a:ext>
            </a:extLst>
          </p:cNvPr>
          <p:cNvSpPr txBox="1"/>
          <p:nvPr/>
        </p:nvSpPr>
        <p:spPr>
          <a:xfrm>
            <a:off x="11992264" y="95850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FB4A2-9DFE-4AE6-AE9F-D269058213FA}"/>
              </a:ext>
            </a:extLst>
          </p:cNvPr>
          <p:cNvSpPr txBox="1"/>
          <p:nvPr/>
        </p:nvSpPr>
        <p:spPr>
          <a:xfrm>
            <a:off x="11881330" y="102075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E14B4-96BF-4C56-B6CB-3580C4820249}"/>
              </a:ext>
            </a:extLst>
          </p:cNvPr>
          <p:cNvSpPr txBox="1"/>
          <p:nvPr/>
        </p:nvSpPr>
        <p:spPr>
          <a:xfrm>
            <a:off x="11883195" y="106269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28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93</Words>
  <Application>Microsoft Office PowerPoint</Application>
  <PresentationFormat>사용자 지정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1_Office Theme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FullName</cp:lastModifiedBy>
  <cp:revision>45</cp:revision>
  <dcterms:created xsi:type="dcterms:W3CDTF">2025-07-10T04:24:41Z</dcterms:created>
  <dcterms:modified xsi:type="dcterms:W3CDTF">2025-07-14T08:07:58Z</dcterms:modified>
</cp:coreProperties>
</file>