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3"/>
  </p:notesMasterIdLst>
  <p:sldIdLst>
    <p:sldId id="274" r:id="rId2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5B"/>
    <a:srgbClr val="1A202C"/>
    <a:srgbClr val="7F7F7F"/>
    <a:srgbClr val="676767"/>
    <a:srgbClr val="29344A"/>
    <a:srgbClr val="232933"/>
    <a:srgbClr val="74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0" autoAdjust="0"/>
    <p:restoredTop sz="94687" autoAdjust="0"/>
  </p:normalViewPr>
  <p:slideViewPr>
    <p:cSldViewPr snapToGrid="0" snapToObjects="1">
      <p:cViewPr varScale="1">
        <p:scale>
          <a:sx n="53" d="100"/>
          <a:sy n="53" d="100"/>
        </p:scale>
        <p:origin x="19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FC55-7AA4-8559-26CD-66A25CE6F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B0E6F8-FE01-A3E9-E700-0353F1116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9ECA-15F8-41DC-204F-0679D4552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BC38-6C42-230D-9401-482AF1F46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241B7-1BA1-496E-9033-B34E577E03A5}"/>
              </a:ext>
            </a:extLst>
          </p:cNvPr>
          <p:cNvSpPr/>
          <p:nvPr userDrawn="1"/>
        </p:nvSpPr>
        <p:spPr>
          <a:xfrm>
            <a:off x="638293" y="12871659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fld id="{677293F7-A825-46ED-9F4F-D9FDFDB99FAF}" type="slidenum">
              <a:rPr lang="en-US" altLang="ko-KR" sz="3200" b="1" smtClean="0">
                <a:solidFill>
                  <a:srgbClr val="1A202C"/>
                </a:solidFill>
                <a:latin typeface="+mn-ea"/>
              </a:rPr>
              <a:t>‹#›</a:t>
            </a:fld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482B-139C-5C3A-BC01-2EDD7E37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0A5FD295-B1C7-AE1E-B5C5-371399FC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87C3FD0A-D421-E9FA-E9E2-7FE2917F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BA6626-D33A-8669-AD26-0B6682E77832}"/>
              </a:ext>
            </a:extLst>
          </p:cNvPr>
          <p:cNvSpPr/>
          <p:nvPr/>
        </p:nvSpPr>
        <p:spPr>
          <a:xfrm>
            <a:off x="-101600" y="1038674"/>
            <a:ext cx="25011529" cy="13991681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2A4BE-C996-FC0B-F353-F888C8F1E21D}"/>
              </a:ext>
            </a:extLst>
          </p:cNvPr>
          <p:cNvGrpSpPr/>
          <p:nvPr/>
        </p:nvGrpSpPr>
        <p:grpSpPr>
          <a:xfrm>
            <a:off x="-648067" y="-170024"/>
            <a:ext cx="25680134" cy="3023324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B6C087-D460-BF96-30BF-65EABF022D66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５</a:t>
              </a:r>
              <a:r>
                <a:rPr kumimoji="0" lang="en-US" altLang="ko-KR" sz="9600" b="1" i="0" u="none" strike="noStrike" kern="0" cap="none" spc="0" normalizeH="0" baseline="0" noProof="0" dirty="0">
                  <a:ln>
                    <a:noFill/>
                  </a:ln>
                  <a:solidFill>
                    <a:srgbClr val="1A202C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0</a:t>
              </a:r>
              <a:r>
                <a:rPr lang="en-US" altLang="ko-KR" sz="9600" b="1" kern="0" dirty="0">
                  <a:solidFill>
                    <a:srgbClr val="1A202C"/>
                  </a:solidFill>
                  <a:latin typeface="+mj-ea"/>
                  <a:ea typeface="+mj-ea"/>
                </a:rPr>
                <a:t>. POLICY</a:t>
              </a:r>
              <a:endParaRPr kumimoji="0" lang="ko-KR" alt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F90991-76DD-5A49-C614-A0024ACA71F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4FEAE9-E1DB-4B8D-9AC2-80B4D948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53952"/>
              </p:ext>
            </p:extLst>
          </p:nvPr>
        </p:nvGraphicFramePr>
        <p:xfrm>
          <a:off x="2453162" y="4130739"/>
          <a:ext cx="19477676" cy="87487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58744">
                  <a:extLst>
                    <a:ext uri="{9D8B030D-6E8A-4147-A177-3AD203B41FA5}">
                      <a16:colId xmlns:a16="http://schemas.microsoft.com/office/drawing/2014/main" val="4135892999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3076895367"/>
                    </a:ext>
                  </a:extLst>
                </a:gridCol>
                <a:gridCol w="10426312">
                  <a:extLst>
                    <a:ext uri="{9D8B030D-6E8A-4147-A177-3AD203B41FA5}">
                      <a16:colId xmlns:a16="http://schemas.microsoft.com/office/drawing/2014/main" val="1738402538"/>
                    </a:ext>
                  </a:extLst>
                </a:gridCol>
                <a:gridCol w="3167350">
                  <a:extLst>
                    <a:ext uri="{9D8B030D-6E8A-4147-A177-3AD203B41FA5}">
                      <a16:colId xmlns:a16="http://schemas.microsoft.com/office/drawing/2014/main" val="3196219387"/>
                    </a:ext>
                  </a:extLst>
                </a:gridCol>
              </a:tblGrid>
              <a:tr h="198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대구분</a:t>
                      </a:r>
                      <a:endParaRPr lang="ko-KR" altLang="en-US" sz="4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중구분</a:t>
                      </a:r>
                      <a:endParaRPr lang="ko-KR" altLang="en-US" sz="4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2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08038"/>
                  </a:ext>
                </a:extLst>
              </a:tr>
              <a:tr h="135327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회원가입 정책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는 숫자와 영문자의 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소문자 및 일부특수문자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(&amp;,-,+,_)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를 조합해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8~20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자리범위로 만들 수 있으며 한글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지정되지않은 특수문자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 띄어쓰기 등을 포함할 수 없음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8690"/>
                  </a:ext>
                </a:extLst>
              </a:tr>
              <a:tr h="135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패스워드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영문자의 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소문자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숫자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특수문자를 반드시 혼용하여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글자 이상의 패스워드로 사용해야 하며 띄어쓰기는 포함할 수 없음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아이디와 일치하는 패스워드는 사용할 수 없음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37593"/>
                  </a:ext>
                </a:extLst>
              </a:tr>
              <a:tr h="135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94211"/>
                  </a:ext>
                </a:extLst>
              </a:tr>
              <a:tr h="135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이메일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29345"/>
                  </a:ext>
                </a:extLst>
              </a:tr>
              <a:tr h="135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닉네임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Calibri" panose="020F0502020204030204" pitchFamily="34" charset="0"/>
                        <a:buChar char="-"/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4958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D5D0CD1-710F-4240-85ED-47F69AF29226}"/>
              </a:ext>
            </a:extLst>
          </p:cNvPr>
          <p:cNvSpPr/>
          <p:nvPr/>
        </p:nvSpPr>
        <p:spPr>
          <a:xfrm>
            <a:off x="638293" y="13022943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>
                <a:solidFill>
                  <a:srgbClr val="1A202C"/>
                </a:solidFill>
                <a:latin typeface="+mn-ea"/>
              </a:rPr>
              <a:t>1</a:t>
            </a:r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CCC60-8DE9-40F9-8631-E5F19C5A4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51714" y="1235870"/>
            <a:ext cx="13652974" cy="76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8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71</Words>
  <Application>Microsoft Office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1_Office Theme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FullName</cp:lastModifiedBy>
  <cp:revision>29</cp:revision>
  <dcterms:created xsi:type="dcterms:W3CDTF">2025-07-10T04:24:41Z</dcterms:created>
  <dcterms:modified xsi:type="dcterms:W3CDTF">2025-07-11T08:53:40Z</dcterms:modified>
</cp:coreProperties>
</file>