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8E0C-66C6-4823-8331-5ACFF779539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105B-D12B-4630-B15E-271DD0269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2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290285"/>
            <a:ext cx="10406744" cy="56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609601"/>
            <a:ext cx="10130972" cy="5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2022-06-26T06:40:02Z</dcterms:created>
  <dcterms:modified xsi:type="dcterms:W3CDTF">2022-06-26T09:10:47Z</dcterms:modified>
</cp:coreProperties>
</file>