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59" r:id="rId4"/>
    <p:sldId id="266" r:id="rId5"/>
    <p:sldId id="260" r:id="rId6"/>
    <p:sldId id="267" r:id="rId7"/>
    <p:sldId id="263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2044-C515-449B-B10F-027031204A3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913C-9A17-4592-B29A-CADB5AF53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75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2044-C515-449B-B10F-027031204A3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913C-9A17-4592-B29A-CADB5AF53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8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2044-C515-449B-B10F-027031204A3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913C-9A17-4592-B29A-CADB5AF53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095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2044-C515-449B-B10F-027031204A3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913C-9A17-4592-B29A-CADB5AF53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295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2044-C515-449B-B10F-027031204A3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913C-9A17-4592-B29A-CADB5AF53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936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2044-C515-449B-B10F-027031204A3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913C-9A17-4592-B29A-CADB5AF53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02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2044-C515-449B-B10F-027031204A3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913C-9A17-4592-B29A-CADB5AF53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858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2044-C515-449B-B10F-027031204A3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913C-9A17-4592-B29A-CADB5AF53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1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2044-C515-449B-B10F-027031204A3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913C-9A17-4592-B29A-CADB5AF53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5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2044-C515-449B-B10F-027031204A3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FD1913C-9A17-4592-B29A-CADB5AF53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69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2044-C515-449B-B10F-027031204A3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913C-9A17-4592-B29A-CADB5AF53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39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2044-C515-449B-B10F-027031204A3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913C-9A17-4592-B29A-CADB5AF53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5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2044-C515-449B-B10F-027031204A3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913C-9A17-4592-B29A-CADB5AF53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20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2044-C515-449B-B10F-027031204A3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913C-9A17-4592-B29A-CADB5AF53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30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2044-C515-449B-B10F-027031204A3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913C-9A17-4592-B29A-CADB5AF53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95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2044-C515-449B-B10F-027031204A3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913C-9A17-4592-B29A-CADB5AF53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54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2044-C515-449B-B10F-027031204A3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913C-9A17-4592-B29A-CADB5AF53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5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942044-C515-449B-B10F-027031204A3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D1913C-9A17-4592-B29A-CADB5AF53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46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07F6-5E90-4E1D-A36C-540F4E94B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066" y="2544571"/>
            <a:ext cx="7665868" cy="1463040"/>
          </a:xfrm>
        </p:spPr>
        <p:txBody>
          <a:bodyPr>
            <a:norm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Human </a:t>
            </a:r>
            <a:r>
              <a:rPr lang="en-US" b="1" dirty="0" err="1">
                <a:latin typeface="Century Gothic" panose="020B0502020202020204" pitchFamily="34" charset="0"/>
              </a:rPr>
              <a:t>PokéDex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F7EF2-8FD3-4E85-BCEF-62B704D6D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5831" y="4520272"/>
            <a:ext cx="4859980" cy="143556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900" b="1" u="sng" dirty="0">
                <a:latin typeface="Century Gothic" panose="020B0502020202020204" pitchFamily="34" charset="0"/>
              </a:rPr>
              <a:t>TEAM 5:</a:t>
            </a:r>
          </a:p>
          <a:p>
            <a:pPr algn="l"/>
            <a:r>
              <a:rPr lang="en-US" dirty="0">
                <a:latin typeface="Century Gothic" panose="020B0502020202020204" pitchFamily="34" charset="0"/>
              </a:rPr>
              <a:t>Vikas Reddy S (ECE18172)</a:t>
            </a:r>
          </a:p>
          <a:p>
            <a:pPr algn="l"/>
            <a:r>
              <a:rPr lang="en-US" dirty="0" err="1">
                <a:latin typeface="Century Gothic" panose="020B0502020202020204" pitchFamily="34" charset="0"/>
              </a:rPr>
              <a:t>Vrushali</a:t>
            </a:r>
            <a:r>
              <a:rPr lang="en-US" dirty="0">
                <a:latin typeface="Century Gothic" panose="020B0502020202020204" pitchFamily="34" charset="0"/>
              </a:rPr>
              <a:t> (ECE18176)</a:t>
            </a:r>
          </a:p>
          <a:p>
            <a:pPr algn="l"/>
            <a:r>
              <a:rPr lang="en-IN" dirty="0">
                <a:latin typeface="Century Gothic" panose="020B0502020202020204" pitchFamily="34" charset="0"/>
              </a:rPr>
              <a:t>Yash Rajesh Umale (ECE18182)</a:t>
            </a:r>
          </a:p>
        </p:txBody>
      </p:sp>
    </p:spTree>
    <p:extLst>
      <p:ext uri="{BB962C8B-B14F-4D97-AF65-F5344CB8AC3E}">
        <p14:creationId xmlns:p14="http://schemas.microsoft.com/office/powerpoint/2010/main" val="91353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411B-F3EE-4ADB-AC3E-541E4580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96" y="390172"/>
            <a:ext cx="4667913" cy="743505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latin typeface="Century Gothic" panose="020B0502020202020204" pitchFamily="34" charset="0"/>
              </a:rPr>
              <a:t>Need of the hour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3A0D4-3A3E-4A18-8BED-989BA4AA8735}"/>
              </a:ext>
            </a:extLst>
          </p:cNvPr>
          <p:cNvSpPr txBox="1"/>
          <p:nvPr/>
        </p:nvSpPr>
        <p:spPr>
          <a:xfrm>
            <a:off x="1928196" y="1562470"/>
            <a:ext cx="97388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We come across public offenders more often than we think.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Offences or inconveniences cause by people in public are noticed by many, but we choose not to confront or waste our time or energy in reporting these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What if reporting crimes or ill-deeds could be reported in profound detail from your fingertips?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As observers, we may not want to deal with offenders ourselves, but we can extract some clear information about them from our mobile phone.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From minor offences like littering and being a nuisance, to major crimes like eve-teasing and stalking, the app will enable observers to play their role as a responsible citizen.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Moreover, the app can be used to identify lost children, keep records of stray beggars and unwarranted child labour, and also in school/ college campuses.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97D9F0-CA32-4B5D-97F3-6628A0E45853}"/>
              </a:ext>
            </a:extLst>
          </p:cNvPr>
          <p:cNvCxnSpPr/>
          <p:nvPr/>
        </p:nvCxnSpPr>
        <p:spPr>
          <a:xfrm>
            <a:off x="2119066" y="1253079"/>
            <a:ext cx="93570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3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FAFF-9193-4290-BF1E-5BBDBBAC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874" y="597393"/>
            <a:ext cx="4676792" cy="743505"/>
          </a:xfrm>
        </p:spPr>
        <p:txBody>
          <a:bodyPr/>
          <a:lstStyle/>
          <a:p>
            <a:pPr algn="l"/>
            <a:r>
              <a:rPr lang="en-US" b="1" dirty="0">
                <a:latin typeface="Century Gothic" panose="020B0502020202020204" pitchFamily="34" charset="0"/>
              </a:rPr>
              <a:t>Proposed solution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EADF-EC2D-4E47-A086-10C56C1D5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651" y="1796987"/>
            <a:ext cx="10018713" cy="4719221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entury Gothic" panose="020B0502020202020204" pitchFamily="34" charset="0"/>
              </a:rPr>
              <a:t>An Android application can record a video/ capture photos and recognize the person in frame.</a:t>
            </a:r>
          </a:p>
          <a:p>
            <a:endParaRPr lang="en-US" sz="2200" dirty="0">
              <a:latin typeface="Century Gothic" panose="020B0502020202020204" pitchFamily="34" charset="0"/>
            </a:endParaRPr>
          </a:p>
          <a:p>
            <a:r>
              <a:rPr lang="en-US" sz="2200" dirty="0">
                <a:latin typeface="Century Gothic" panose="020B0502020202020204" pitchFamily="34" charset="0"/>
              </a:rPr>
              <a:t>The app can also use pre-recorded videos and photos.</a:t>
            </a:r>
          </a:p>
          <a:p>
            <a:endParaRPr lang="en-US" sz="2200" dirty="0">
              <a:latin typeface="Century Gothic" panose="020B0502020202020204" pitchFamily="34" charset="0"/>
            </a:endParaRPr>
          </a:p>
          <a:p>
            <a:r>
              <a:rPr lang="en-US" sz="2200" dirty="0">
                <a:latin typeface="Century Gothic" panose="020B0502020202020204" pitchFamily="34" charset="0"/>
              </a:rPr>
              <a:t>The app will 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Century Gothic" panose="020B0502020202020204" pitchFamily="34" charset="0"/>
              </a:rPr>
              <a:t>Immediately pull up details of people in the existing database, whose features overlap the most with the person in the video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Century Gothic" panose="020B0502020202020204" pitchFamily="34" charset="0"/>
              </a:rPr>
              <a:t>Provide first-hand publicly available data on the person from the city’s municipal records/ database (more data if the app is used bureaucratically).</a:t>
            </a:r>
            <a:endParaRPr lang="en-IN" sz="2200" dirty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085594-746C-4AB1-A016-E558DAFB4FB1}"/>
              </a:ext>
            </a:extLst>
          </p:cNvPr>
          <p:cNvCxnSpPr/>
          <p:nvPr/>
        </p:nvCxnSpPr>
        <p:spPr>
          <a:xfrm>
            <a:off x="1997476" y="1439511"/>
            <a:ext cx="93570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16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CA9739-5B52-4655-A702-477E5C34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874" y="597393"/>
            <a:ext cx="4676792" cy="743505"/>
          </a:xfrm>
        </p:spPr>
        <p:txBody>
          <a:bodyPr/>
          <a:lstStyle/>
          <a:p>
            <a:pPr algn="l"/>
            <a:r>
              <a:rPr lang="en-US" b="1" dirty="0">
                <a:latin typeface="Century Gothic" panose="020B0502020202020204" pitchFamily="34" charset="0"/>
              </a:rPr>
              <a:t>Working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773799-ABD9-4928-912C-BA9F59349053}"/>
              </a:ext>
            </a:extLst>
          </p:cNvPr>
          <p:cNvCxnSpPr/>
          <p:nvPr/>
        </p:nvCxnSpPr>
        <p:spPr>
          <a:xfrm>
            <a:off x="1997476" y="1439511"/>
            <a:ext cx="93570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9C7B6D-22AA-4A37-BC1D-BB8E5F3A43BA}"/>
              </a:ext>
            </a:extLst>
          </p:cNvPr>
          <p:cNvSpPr/>
          <p:nvPr/>
        </p:nvSpPr>
        <p:spPr>
          <a:xfrm>
            <a:off x="1997476" y="1731146"/>
            <a:ext cx="1766656" cy="61254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3C878-F2AA-4106-8904-3106E8044167}"/>
              </a:ext>
            </a:extLst>
          </p:cNvPr>
          <p:cNvSpPr txBox="1"/>
          <p:nvPr/>
        </p:nvSpPr>
        <p:spPr>
          <a:xfrm>
            <a:off x="2059906" y="1852753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recorded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682A9E-092B-4315-BE62-1E5CC469E77E}"/>
              </a:ext>
            </a:extLst>
          </p:cNvPr>
          <p:cNvCxnSpPr>
            <a:stCxn id="6" idx="2"/>
          </p:cNvCxnSpPr>
          <p:nvPr/>
        </p:nvCxnSpPr>
        <p:spPr>
          <a:xfrm>
            <a:off x="2880804" y="2343692"/>
            <a:ext cx="0" cy="275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D4501A5D-7558-4F21-9147-47A58E4A84F7}"/>
              </a:ext>
            </a:extLst>
          </p:cNvPr>
          <p:cNvSpPr/>
          <p:nvPr/>
        </p:nvSpPr>
        <p:spPr>
          <a:xfrm>
            <a:off x="1604645" y="2618913"/>
            <a:ext cx="2552317" cy="1249108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DC1AB-7115-48B3-892A-4B2275901E2B}"/>
              </a:ext>
            </a:extLst>
          </p:cNvPr>
          <p:cNvSpPr txBox="1"/>
          <p:nvPr/>
        </p:nvSpPr>
        <p:spPr>
          <a:xfrm>
            <a:off x="1604645" y="2975376"/>
            <a:ext cx="22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TensorFlow/ </a:t>
            </a:r>
            <a:r>
              <a:rPr lang="en-US" dirty="0" err="1"/>
              <a:t>PyTorch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Model</a:t>
            </a:r>
            <a:endParaRPr lang="en-IN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F6DC195-2D15-4E66-B27F-AC658CA366BC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2773749" y="3750291"/>
            <a:ext cx="529341" cy="6701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6CC62A-CDD4-4797-A77D-47BFAB026E62}"/>
              </a:ext>
            </a:extLst>
          </p:cNvPr>
          <p:cNvSpPr txBox="1"/>
          <p:nvPr/>
        </p:nvSpPr>
        <p:spPr>
          <a:xfrm>
            <a:off x="1997476" y="4401091"/>
            <a:ext cx="115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Extracted </a:t>
            </a:r>
            <a:br>
              <a:rPr lang="en-US" dirty="0"/>
            </a:br>
            <a:r>
              <a:rPr lang="en-US" dirty="0"/>
              <a:t>features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9117DA-6D29-48A7-AF19-4BCC20426120}"/>
              </a:ext>
            </a:extLst>
          </p:cNvPr>
          <p:cNvSpPr/>
          <p:nvPr/>
        </p:nvSpPr>
        <p:spPr>
          <a:xfrm>
            <a:off x="3373516" y="4021497"/>
            <a:ext cx="4678531" cy="10259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AA73DB-C6AD-4DBD-B6DD-BCA0EC392CD1}"/>
              </a:ext>
            </a:extLst>
          </p:cNvPr>
          <p:cNvSpPr txBox="1"/>
          <p:nvPr/>
        </p:nvSpPr>
        <p:spPr>
          <a:xfrm>
            <a:off x="3764132" y="4180003"/>
            <a:ext cx="393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Amazon Cloud Storage/ Cloud </a:t>
            </a:r>
            <a:r>
              <a:rPr lang="en-US" dirty="0" err="1"/>
              <a:t>Firestore</a:t>
            </a:r>
            <a:br>
              <a:rPr lang="en-US" dirty="0"/>
            </a:br>
            <a:r>
              <a:rPr lang="en-US" dirty="0"/>
              <a:t>(Bucket with labelled data on all faces) 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D5FC57-DC57-4A85-8DD8-D99124203236}"/>
              </a:ext>
            </a:extLst>
          </p:cNvPr>
          <p:cNvCxnSpPr>
            <a:cxnSpLocks/>
          </p:cNvCxnSpPr>
          <p:nvPr/>
        </p:nvCxnSpPr>
        <p:spPr>
          <a:xfrm>
            <a:off x="5749771" y="5047422"/>
            <a:ext cx="0" cy="563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E00E190-81F3-4BDE-957E-EC0A78F1A36C}"/>
              </a:ext>
            </a:extLst>
          </p:cNvPr>
          <p:cNvSpPr txBox="1"/>
          <p:nvPr/>
        </p:nvSpPr>
        <p:spPr>
          <a:xfrm>
            <a:off x="5749771" y="5144388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Classified label</a:t>
            </a:r>
            <a:endParaRPr lang="en-IN" dirty="0"/>
          </a:p>
        </p:txBody>
      </p: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69705611-ACB3-4BE2-81B7-1148C3BF4177}"/>
              </a:ext>
            </a:extLst>
          </p:cNvPr>
          <p:cNvSpPr/>
          <p:nvPr/>
        </p:nvSpPr>
        <p:spPr>
          <a:xfrm>
            <a:off x="4082931" y="5621414"/>
            <a:ext cx="3293583" cy="1066461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A611CC-E53B-4BEC-8632-D043065FDB4D}"/>
              </a:ext>
            </a:extLst>
          </p:cNvPr>
          <p:cNvSpPr txBox="1"/>
          <p:nvPr/>
        </p:nvSpPr>
        <p:spPr>
          <a:xfrm>
            <a:off x="4527753" y="5714290"/>
            <a:ext cx="2403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Selecting the labels with top 5 </a:t>
            </a:r>
            <a:br>
              <a:rPr lang="en-US" dirty="0"/>
            </a:br>
            <a:r>
              <a:rPr lang="en-US" dirty="0"/>
              <a:t>highest probability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DC3997-4512-4711-BAAF-C7E33F38EC8E}"/>
              </a:ext>
            </a:extLst>
          </p:cNvPr>
          <p:cNvCxnSpPr>
            <a:stCxn id="21" idx="5"/>
          </p:cNvCxnSpPr>
          <p:nvPr/>
        </p:nvCxnSpPr>
        <p:spPr>
          <a:xfrm flipV="1">
            <a:off x="7047156" y="6154644"/>
            <a:ext cx="174173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32BAD40-D888-4B17-87BD-13BCFB24BDC9}"/>
              </a:ext>
            </a:extLst>
          </p:cNvPr>
          <p:cNvSpPr/>
          <p:nvPr/>
        </p:nvSpPr>
        <p:spPr>
          <a:xfrm>
            <a:off x="8788893" y="5788241"/>
            <a:ext cx="2405849" cy="8493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ABE38F-B3CF-4263-804E-ABCE37C3477F}"/>
              </a:ext>
            </a:extLst>
          </p:cNvPr>
          <p:cNvSpPr txBox="1"/>
          <p:nvPr/>
        </p:nvSpPr>
        <p:spPr>
          <a:xfrm>
            <a:off x="9048930" y="5889756"/>
            <a:ext cx="188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 to Android</a:t>
            </a:r>
            <a:br>
              <a:rPr lang="en-US" dirty="0"/>
            </a:br>
            <a:r>
              <a:rPr lang="en-US" dirty="0"/>
              <a:t>(Returned results)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28DED8-7A20-4B90-9521-EFC36C217B53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9991816" y="5144388"/>
            <a:ext cx="2" cy="643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6F4A386F-0142-436F-8791-A322F13BDD9A}"/>
              </a:ext>
            </a:extLst>
          </p:cNvPr>
          <p:cNvSpPr/>
          <p:nvPr/>
        </p:nvSpPr>
        <p:spPr>
          <a:xfrm>
            <a:off x="8442663" y="4067632"/>
            <a:ext cx="3293583" cy="1066461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E3FBAD-31A9-48FB-9D13-9078E87B1842}"/>
              </a:ext>
            </a:extLst>
          </p:cNvPr>
          <p:cNvSpPr txBox="1"/>
          <p:nvPr/>
        </p:nvSpPr>
        <p:spPr>
          <a:xfrm>
            <a:off x="8888713" y="4139197"/>
            <a:ext cx="2465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selects the right face among the 5 results</a:t>
            </a:r>
            <a:endParaRPr lang="en-I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F15754-EEA1-47E3-85AB-224FEC6F5D07}"/>
              </a:ext>
            </a:extLst>
          </p:cNvPr>
          <p:cNvCxnSpPr/>
          <p:nvPr/>
        </p:nvCxnSpPr>
        <p:spPr>
          <a:xfrm flipH="1" flipV="1">
            <a:off x="9957388" y="3423778"/>
            <a:ext cx="2" cy="643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32F258-7648-4CD3-B344-424DB8F27650}"/>
              </a:ext>
            </a:extLst>
          </p:cNvPr>
          <p:cNvSpPr txBox="1"/>
          <p:nvPr/>
        </p:nvSpPr>
        <p:spPr>
          <a:xfrm>
            <a:off x="9991816" y="3398316"/>
            <a:ext cx="183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key </a:t>
            </a:r>
            <a:br>
              <a:rPr lang="en-US" dirty="0"/>
            </a:br>
            <a:r>
              <a:rPr lang="en-US" dirty="0"/>
              <a:t>(ex. Aadhaar No.)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8EC6AA-7835-4C62-BD88-1261A4D8A723}"/>
              </a:ext>
            </a:extLst>
          </p:cNvPr>
          <p:cNvSpPr/>
          <p:nvPr/>
        </p:nvSpPr>
        <p:spPr>
          <a:xfrm>
            <a:off x="8874650" y="2790368"/>
            <a:ext cx="2165475" cy="6153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C3A917-9C67-4528-B886-BC9BDEAD4762}"/>
              </a:ext>
            </a:extLst>
          </p:cNvPr>
          <p:cNvSpPr txBox="1"/>
          <p:nvPr/>
        </p:nvSpPr>
        <p:spPr>
          <a:xfrm>
            <a:off x="9263609" y="2917186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  <a:endParaRPr lang="en-IN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DE68029-D680-4870-AC4D-CC895B1BBAEE}"/>
              </a:ext>
            </a:extLst>
          </p:cNvPr>
          <p:cNvCxnSpPr>
            <a:stCxn id="33" idx="0"/>
          </p:cNvCxnSpPr>
          <p:nvPr/>
        </p:nvCxnSpPr>
        <p:spPr>
          <a:xfrm rot="16200000" flipV="1">
            <a:off x="8823552" y="1656531"/>
            <a:ext cx="752949" cy="15147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8315D31-45F3-45AD-917D-0B54782C918A}"/>
              </a:ext>
            </a:extLst>
          </p:cNvPr>
          <p:cNvSpPr/>
          <p:nvPr/>
        </p:nvSpPr>
        <p:spPr>
          <a:xfrm>
            <a:off x="6676008" y="1719654"/>
            <a:ext cx="1766656" cy="61254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7694B8-9F49-4B66-B47D-D94BFCAB6855}"/>
              </a:ext>
            </a:extLst>
          </p:cNvPr>
          <p:cNvSpPr txBox="1"/>
          <p:nvPr/>
        </p:nvSpPr>
        <p:spPr>
          <a:xfrm>
            <a:off x="6755977" y="1838230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displayed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34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 animBg="1"/>
      <p:bldP spid="12" grpId="0"/>
      <p:bldP spid="15" grpId="0"/>
      <p:bldP spid="16" grpId="0" animBg="1"/>
      <p:bldP spid="17" grpId="0"/>
      <p:bldP spid="20" grpId="0"/>
      <p:bldP spid="21" grpId="0" animBg="1"/>
      <p:bldP spid="22" grpId="0"/>
      <p:bldP spid="25" grpId="0" animBg="1"/>
      <p:bldP spid="26" grpId="0"/>
      <p:bldP spid="29" grpId="0" animBg="1"/>
      <p:bldP spid="30" grpId="0"/>
      <p:bldP spid="32" grpId="0"/>
      <p:bldP spid="33" grpId="0" animBg="1"/>
      <p:bldP spid="34" grpId="0"/>
      <p:bldP spid="37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1FE2720-7934-4764-A2BB-3CCAF458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874" y="597393"/>
            <a:ext cx="4676792" cy="743505"/>
          </a:xfrm>
        </p:spPr>
        <p:txBody>
          <a:bodyPr/>
          <a:lstStyle/>
          <a:p>
            <a:pPr algn="l"/>
            <a:r>
              <a:rPr lang="en-US" b="1" dirty="0">
                <a:latin typeface="Century Gothic" panose="020B0502020202020204" pitchFamily="34" charset="0"/>
              </a:rPr>
              <a:t>Tech Stack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A7CF7D-E2B1-4669-8528-EA59D4DECBED}"/>
              </a:ext>
            </a:extLst>
          </p:cNvPr>
          <p:cNvCxnSpPr/>
          <p:nvPr/>
        </p:nvCxnSpPr>
        <p:spPr>
          <a:xfrm>
            <a:off x="1997476" y="1439511"/>
            <a:ext cx="93570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5FCC38-47EF-4D3C-B28E-7B49D5584B81}"/>
              </a:ext>
            </a:extLst>
          </p:cNvPr>
          <p:cNvSpPr txBox="1"/>
          <p:nvPr/>
        </p:nvSpPr>
        <p:spPr>
          <a:xfrm>
            <a:off x="1997476" y="1961964"/>
            <a:ext cx="520527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entury Gothic" panose="020B0502020202020204" pitchFamily="34" charset="0"/>
              </a:rPr>
              <a:t>OpenCV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entury Gothic" panose="020B0502020202020204" pitchFamily="34" charset="0"/>
              </a:rPr>
              <a:t>Firebase and ML 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entury Gothic" panose="020B0502020202020204" pitchFamily="34" charset="0"/>
              </a:rPr>
              <a:t>Amazon Web Services/ Google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entury Gothic" panose="020B0502020202020204" pitchFamily="34" charset="0"/>
              </a:rPr>
              <a:t>TensorFlow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entury Gothic" panose="020B0502020202020204" pitchFamily="34" charset="0"/>
              </a:rPr>
              <a:t>Android App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Century Gothic" panose="020B0502020202020204" pitchFamily="34" charset="0"/>
              </a:rPr>
              <a:t>CamxAPI</a:t>
            </a:r>
            <a:endParaRPr lang="en-IN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entury Gothic" panose="020B0502020202020204" pitchFamily="34" charset="0"/>
              </a:rPr>
              <a:t>Convolutional Neural Networks</a:t>
            </a:r>
          </a:p>
          <a:p>
            <a:endParaRPr lang="en-IN" sz="2000" dirty="0">
              <a:latin typeface="Century Gothic" panose="020B0502020202020204" pitchFamily="34" charset="0"/>
            </a:endParaRPr>
          </a:p>
          <a:p>
            <a:r>
              <a:rPr lang="en-IN" sz="2000" b="1" dirty="0">
                <a:latin typeface="Century Gothic" panose="020B0502020202020204" pitchFamily="34" charset="0"/>
              </a:rPr>
              <a:t>Languages:</a:t>
            </a:r>
          </a:p>
          <a:p>
            <a:endParaRPr lang="en-IN" sz="20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entury Gothic" panose="020B0502020202020204" pitchFamily="34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entury Gothic" panose="020B0502020202020204" pitchFamily="34" charset="0"/>
              </a:rPr>
              <a:t>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entury Gothic" panose="020B0502020202020204" pitchFamily="34" charset="0"/>
              </a:rPr>
              <a:t>Java (for Android)</a:t>
            </a:r>
          </a:p>
        </p:txBody>
      </p:sp>
    </p:spTree>
    <p:extLst>
      <p:ext uri="{BB962C8B-B14F-4D97-AF65-F5344CB8AC3E}">
        <p14:creationId xmlns:p14="http://schemas.microsoft.com/office/powerpoint/2010/main" val="9491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CB66CC-2B37-4E44-B87C-41373AB3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874" y="597393"/>
            <a:ext cx="4676792" cy="743505"/>
          </a:xfrm>
        </p:spPr>
        <p:txBody>
          <a:bodyPr/>
          <a:lstStyle/>
          <a:p>
            <a:pPr algn="l"/>
            <a:r>
              <a:rPr lang="en-US" b="1" dirty="0">
                <a:latin typeface="Century Gothic" panose="020B0502020202020204" pitchFamily="34" charset="0"/>
              </a:rPr>
              <a:t>Challenges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43D98-CB33-4CE8-8088-8D23CDDE7BFF}"/>
              </a:ext>
            </a:extLst>
          </p:cNvPr>
          <p:cNvCxnSpPr/>
          <p:nvPr/>
        </p:nvCxnSpPr>
        <p:spPr>
          <a:xfrm>
            <a:off x="1997476" y="1439511"/>
            <a:ext cx="93570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21D2A0-5A12-425D-854B-6F7F3CB95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874" y="1710429"/>
            <a:ext cx="10018713" cy="42553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Needs an existing database</a:t>
            </a:r>
          </a:p>
          <a:p>
            <a:r>
              <a:rPr lang="en-US" dirty="0">
                <a:latin typeface="Century Gothic" panose="020B0502020202020204" pitchFamily="34" charset="0"/>
              </a:rPr>
              <a:t>Can’t really hold a video camera in front of an offender</a:t>
            </a:r>
          </a:p>
          <a:p>
            <a:r>
              <a:rPr lang="en-US" dirty="0">
                <a:latin typeface="Century Gothic" panose="020B0502020202020204" pitchFamily="34" charset="0"/>
              </a:rPr>
              <a:t>Video quality may not always be good</a:t>
            </a:r>
          </a:p>
          <a:p>
            <a:r>
              <a:rPr lang="en-US" dirty="0">
                <a:latin typeface="Century Gothic" panose="020B0502020202020204" pitchFamily="34" charset="0"/>
              </a:rPr>
              <a:t>Real-time facial recognition is subject to delays and depends on Internet connectivity</a:t>
            </a:r>
          </a:p>
          <a:p>
            <a:r>
              <a:rPr lang="en-IN" dirty="0">
                <a:latin typeface="Century Gothic" panose="020B0502020202020204" pitchFamily="34" charset="0"/>
              </a:rPr>
              <a:t>Not entirely accurate, especially when biological abnormalities are involved (ex. twins)</a:t>
            </a:r>
          </a:p>
        </p:txBody>
      </p:sp>
    </p:spTree>
    <p:extLst>
      <p:ext uri="{BB962C8B-B14F-4D97-AF65-F5344CB8AC3E}">
        <p14:creationId xmlns:p14="http://schemas.microsoft.com/office/powerpoint/2010/main" val="291328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FFC0-D857-4712-BEA3-8E362ED4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297" y="580596"/>
            <a:ext cx="5715478" cy="858915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latin typeface="Century Gothic" panose="020B0502020202020204" pitchFamily="34" charset="0"/>
              </a:rPr>
              <a:t>Future enhancements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FF9F-D4AA-4D5D-8BFE-B84C501FB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297" y="2010052"/>
            <a:ext cx="9621653" cy="3124201"/>
          </a:xfrm>
        </p:spPr>
        <p:txBody>
          <a:bodyPr/>
          <a:lstStyle/>
          <a:p>
            <a:r>
              <a:rPr lang="en-US" dirty="0"/>
              <a:t>Pairing the model with CCTV cameras</a:t>
            </a:r>
          </a:p>
          <a:p>
            <a:r>
              <a:rPr lang="en-US" dirty="0"/>
              <a:t>Extensions on browsers in school or cyber cafés</a:t>
            </a:r>
          </a:p>
          <a:p>
            <a:r>
              <a:rPr lang="en-US" dirty="0"/>
              <a:t>Faster additions to the database</a:t>
            </a:r>
          </a:p>
          <a:p>
            <a:r>
              <a:rPr lang="en-US" dirty="0"/>
              <a:t>Self sketching based on description</a:t>
            </a:r>
          </a:p>
          <a:p>
            <a:r>
              <a:rPr lang="en-US" dirty="0"/>
              <a:t>Speech recognition for the appropriate person</a:t>
            </a:r>
          </a:p>
          <a:p>
            <a:r>
              <a:rPr lang="en-US" dirty="0"/>
              <a:t>Integration with smart watches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1CC03E-D48B-4CF1-AA65-C26B4781FD9E}"/>
              </a:ext>
            </a:extLst>
          </p:cNvPr>
          <p:cNvCxnSpPr/>
          <p:nvPr/>
        </p:nvCxnSpPr>
        <p:spPr>
          <a:xfrm>
            <a:off x="1997476" y="1439511"/>
            <a:ext cx="93570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BEA3CF-E272-41F7-A503-E27DEC462E16}"/>
              </a:ext>
            </a:extLst>
          </p:cNvPr>
          <p:cNvSpPr txBox="1"/>
          <p:nvPr/>
        </p:nvSpPr>
        <p:spPr>
          <a:xfrm>
            <a:off x="4184258" y="3013501"/>
            <a:ext cx="3823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latin typeface="Century Gothic" panose="020B0502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2630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E9B8A-01AF-49FB-8DB9-8F6ADEAEE1E2}"/>
              </a:ext>
            </a:extLst>
          </p:cNvPr>
          <p:cNvSpPr txBox="1"/>
          <p:nvPr/>
        </p:nvSpPr>
        <p:spPr>
          <a:xfrm>
            <a:off x="4201090" y="3013501"/>
            <a:ext cx="3789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latin typeface="Century Gothic" panose="020B0502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24233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218</TotalTime>
  <Words>440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Corbel</vt:lpstr>
      <vt:lpstr>Courier New</vt:lpstr>
      <vt:lpstr>Parallax</vt:lpstr>
      <vt:lpstr>Human PokéDex</vt:lpstr>
      <vt:lpstr>Need of the hour</vt:lpstr>
      <vt:lpstr>Proposed solution</vt:lpstr>
      <vt:lpstr>Working</vt:lpstr>
      <vt:lpstr>Tech Stack</vt:lpstr>
      <vt:lpstr>Challenges</vt:lpstr>
      <vt:lpstr>Future enhancements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POKEDEX FOR HUMANS</dc:title>
  <dc:creator>Yash Umale</dc:creator>
  <cp:lastModifiedBy>Yash Umale</cp:lastModifiedBy>
  <cp:revision>33</cp:revision>
  <dcterms:created xsi:type="dcterms:W3CDTF">2021-02-09T16:50:43Z</dcterms:created>
  <dcterms:modified xsi:type="dcterms:W3CDTF">2021-02-10T07:42:25Z</dcterms:modified>
</cp:coreProperties>
</file>